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73" r:id="rId6"/>
    <p:sldId id="258" r:id="rId7"/>
    <p:sldId id="259" r:id="rId8"/>
    <p:sldId id="267" r:id="rId9"/>
    <p:sldId id="272" r:id="rId10"/>
    <p:sldId id="260" r:id="rId11"/>
    <p:sldId id="261" r:id="rId12"/>
    <p:sldId id="268" r:id="rId13"/>
    <p:sldId id="271" r:id="rId14"/>
    <p:sldId id="262" r:id="rId15"/>
    <p:sldId id="263" r:id="rId16"/>
    <p:sldId id="269" r:id="rId17"/>
    <p:sldId id="270" r:id="rId18"/>
    <p:sldId id="265" r:id="rId19"/>
    <p:sldId id="266" r:id="rId20"/>
    <p:sldId id="274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B6D"/>
    <a:srgbClr val="327E51"/>
    <a:srgbClr val="FFD966"/>
    <a:srgbClr val="FFC000"/>
    <a:srgbClr val="87CA5D"/>
    <a:srgbClr val="C1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3090" autoAdjust="0"/>
  </p:normalViewPr>
  <p:slideViewPr>
    <p:cSldViewPr snapToGrid="0" showGuides="1">
      <p:cViewPr varScale="1">
        <p:scale>
          <a:sx n="80" d="100"/>
          <a:sy n="80" d="100"/>
        </p:scale>
        <p:origin x="1056" y="53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58-4511-A7E5-E0FB6CD78FCE}"/>
              </c:ext>
            </c:extLst>
          </c:dPt>
          <c:dPt>
            <c:idx val="1"/>
            <c:bubble3D val="0"/>
            <c:explosion val="11"/>
            <c:spPr>
              <a:solidFill>
                <a:srgbClr val="5490A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58-4511-A7E5-E0FB6CD78FCE}"/>
              </c:ext>
            </c:extLst>
          </c:dPt>
          <c:dPt>
            <c:idx val="2"/>
            <c:bubble3D val="0"/>
            <c:explosion val="8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D58-4511-A7E5-E0FB6CD78FCE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58-4511-A7E5-E0FB6CD78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426FF-9EF8-4BBA-B07C-4B283B87C35A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BCB3D-AC90-4EBA-BDE1-AFA0FB5A5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3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CB3D-AC90-4EBA-BDE1-AFA0FB5A5B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09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CB3D-AC90-4EBA-BDE1-AFA0FB5A5B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89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CB3D-AC90-4EBA-BDE1-AFA0FB5A5B4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21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CB3D-AC90-4EBA-BDE1-AFA0FB5A5B4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6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29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86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87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4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4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0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7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0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3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0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5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8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03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17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95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0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34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3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61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3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649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75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53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32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1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63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05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12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47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28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7ED4-FDAD-4EC5-862A-432C40997F4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DF8D9-27A9-4831-9E98-760310275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16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9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vedemo00.template-help.com/wt_57708/images/page-1_im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32" y="0"/>
            <a:ext cx="855525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92857" y="1898247"/>
            <a:ext cx="6555272" cy="148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170" fontAlgn="t"/>
            <a:r>
              <a:rPr lang="en-US" altLang="zh-CN" sz="2667" cap="all" dirty="0">
                <a:solidFill>
                  <a:srgbClr val="5ABE82"/>
                </a:solidFill>
                <a:latin typeface="微软雅黑" pitchFamily="34" charset="-122"/>
                <a:ea typeface="微软雅黑" pitchFamily="34" charset="-122"/>
              </a:rPr>
              <a:t>LET YOUR CAR STAY WITH</a:t>
            </a:r>
          </a:p>
          <a:p>
            <a:pPr algn="dist" defTabSz="1219170" fontAlgn="t"/>
            <a:r>
              <a:rPr lang="zh-CN" altLang="en-US" sz="3200" b="1" cap="all" dirty="0" smtClean="0">
                <a:solidFill>
                  <a:srgbClr val="5ABE82"/>
                </a:solidFill>
                <a:latin typeface="微软雅黑" pitchFamily="34" charset="-122"/>
                <a:ea typeface="微软雅黑" pitchFamily="34" charset="-122"/>
              </a:rPr>
              <a:t>绿色简洁商务通用模板</a:t>
            </a:r>
            <a:r>
              <a:rPr lang="en-US" altLang="zh-CN" sz="3200" cap="all" dirty="0" smtClean="0">
                <a:solidFill>
                  <a:srgbClr val="5ABE82"/>
                </a:solidFill>
                <a:latin typeface="微软雅黑" pitchFamily="34" charset="-122"/>
                <a:ea typeface="微软雅黑" pitchFamily="34" charset="-122"/>
              </a:rPr>
              <a:t>PROFESSIONALS</a:t>
            </a:r>
            <a:endParaRPr lang="en-US" altLang="zh-CN" sz="3200" b="1" cap="all" dirty="0">
              <a:solidFill>
                <a:srgbClr val="5ABE8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63057" y="4677139"/>
            <a:ext cx="4277625" cy="2208245"/>
          </a:xfrm>
          <a:prstGeom prst="rect">
            <a:avLst/>
          </a:prstGeom>
          <a:solidFill>
            <a:srgbClr val="5ABE82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639616" y="260648"/>
            <a:ext cx="1248139" cy="76808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3509301" y="170227"/>
            <a:ext cx="756907" cy="94892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5512" y="5999494"/>
            <a:ext cx="1248139" cy="76808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3154577" y="5637245"/>
            <a:ext cx="756907" cy="94892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3005836" y="681482"/>
            <a:ext cx="2842229" cy="2566854"/>
          </a:xfrm>
          <a:custGeom>
            <a:avLst/>
            <a:gdLst>
              <a:gd name="T0" fmla="*/ 1160 w 1231"/>
              <a:gd name="T1" fmla="*/ 89 h 1050"/>
              <a:gd name="T2" fmla="*/ 1090 w 1231"/>
              <a:gd name="T3" fmla="*/ 102 h 1050"/>
              <a:gd name="T4" fmla="*/ 1050 w 1231"/>
              <a:gd name="T5" fmla="*/ 50 h 1050"/>
              <a:gd name="T6" fmla="*/ 1007 w 1231"/>
              <a:gd name="T7" fmla="*/ 52 h 1050"/>
              <a:gd name="T8" fmla="*/ 972 w 1231"/>
              <a:gd name="T9" fmla="*/ 20 h 1050"/>
              <a:gd name="T10" fmla="*/ 985 w 1231"/>
              <a:gd name="T11" fmla="*/ 40 h 1050"/>
              <a:gd name="T12" fmla="*/ 961 w 1231"/>
              <a:gd name="T13" fmla="*/ 165 h 1050"/>
              <a:gd name="T14" fmla="*/ 905 w 1231"/>
              <a:gd name="T15" fmla="*/ 263 h 1050"/>
              <a:gd name="T16" fmla="*/ 830 w 1231"/>
              <a:gd name="T17" fmla="*/ 374 h 1050"/>
              <a:gd name="T18" fmla="*/ 912 w 1231"/>
              <a:gd name="T19" fmla="*/ 352 h 1050"/>
              <a:gd name="T20" fmla="*/ 1012 w 1231"/>
              <a:gd name="T21" fmla="*/ 430 h 1050"/>
              <a:gd name="T22" fmla="*/ 834 w 1231"/>
              <a:gd name="T23" fmla="*/ 534 h 1050"/>
              <a:gd name="T24" fmla="*/ 736 w 1231"/>
              <a:gd name="T25" fmla="*/ 583 h 1050"/>
              <a:gd name="T26" fmla="*/ 677 w 1231"/>
              <a:gd name="T27" fmla="*/ 663 h 1050"/>
              <a:gd name="T28" fmla="*/ 585 w 1231"/>
              <a:gd name="T29" fmla="*/ 750 h 1050"/>
              <a:gd name="T30" fmla="*/ 344 w 1231"/>
              <a:gd name="T31" fmla="*/ 806 h 1050"/>
              <a:gd name="T32" fmla="*/ 75 w 1231"/>
              <a:gd name="T33" fmla="*/ 739 h 1050"/>
              <a:gd name="T34" fmla="*/ 9 w 1231"/>
              <a:gd name="T35" fmla="*/ 749 h 1050"/>
              <a:gd name="T36" fmla="*/ 27 w 1231"/>
              <a:gd name="T37" fmla="*/ 812 h 1050"/>
              <a:gd name="T38" fmla="*/ 52 w 1231"/>
              <a:gd name="T39" fmla="*/ 854 h 1050"/>
              <a:gd name="T40" fmla="*/ 130 w 1231"/>
              <a:gd name="T41" fmla="*/ 848 h 1050"/>
              <a:gd name="T42" fmla="*/ 154 w 1231"/>
              <a:gd name="T43" fmla="*/ 928 h 1050"/>
              <a:gd name="T44" fmla="*/ 187 w 1231"/>
              <a:gd name="T45" fmla="*/ 963 h 1050"/>
              <a:gd name="T46" fmla="*/ 217 w 1231"/>
              <a:gd name="T47" fmla="*/ 969 h 1050"/>
              <a:gd name="T48" fmla="*/ 270 w 1231"/>
              <a:gd name="T49" fmla="*/ 951 h 1050"/>
              <a:gd name="T50" fmla="*/ 330 w 1231"/>
              <a:gd name="T51" fmla="*/ 946 h 1050"/>
              <a:gd name="T52" fmla="*/ 292 w 1231"/>
              <a:gd name="T53" fmla="*/ 996 h 1050"/>
              <a:gd name="T54" fmla="*/ 357 w 1231"/>
              <a:gd name="T55" fmla="*/ 1047 h 1050"/>
              <a:gd name="T56" fmla="*/ 396 w 1231"/>
              <a:gd name="T57" fmla="*/ 990 h 1050"/>
              <a:gd name="T58" fmla="*/ 451 w 1231"/>
              <a:gd name="T59" fmla="*/ 942 h 1050"/>
              <a:gd name="T60" fmla="*/ 465 w 1231"/>
              <a:gd name="T61" fmla="*/ 1017 h 1050"/>
              <a:gd name="T62" fmla="*/ 543 w 1231"/>
              <a:gd name="T63" fmla="*/ 1047 h 1050"/>
              <a:gd name="T64" fmla="*/ 581 w 1231"/>
              <a:gd name="T65" fmla="*/ 963 h 1050"/>
              <a:gd name="T66" fmla="*/ 645 w 1231"/>
              <a:gd name="T67" fmla="*/ 934 h 1050"/>
              <a:gd name="T68" fmla="*/ 679 w 1231"/>
              <a:gd name="T69" fmla="*/ 910 h 1050"/>
              <a:gd name="T70" fmla="*/ 719 w 1231"/>
              <a:gd name="T71" fmla="*/ 867 h 1050"/>
              <a:gd name="T72" fmla="*/ 756 w 1231"/>
              <a:gd name="T73" fmla="*/ 851 h 1050"/>
              <a:gd name="T74" fmla="*/ 786 w 1231"/>
              <a:gd name="T75" fmla="*/ 798 h 1050"/>
              <a:gd name="T76" fmla="*/ 825 w 1231"/>
              <a:gd name="T77" fmla="*/ 725 h 1050"/>
              <a:gd name="T78" fmla="*/ 852 w 1231"/>
              <a:gd name="T79" fmla="*/ 772 h 1050"/>
              <a:gd name="T80" fmla="*/ 902 w 1231"/>
              <a:gd name="T81" fmla="*/ 745 h 1050"/>
              <a:gd name="T82" fmla="*/ 929 w 1231"/>
              <a:gd name="T83" fmla="*/ 696 h 1050"/>
              <a:gd name="T84" fmla="*/ 970 w 1231"/>
              <a:gd name="T85" fmla="*/ 687 h 1050"/>
              <a:gd name="T86" fmla="*/ 998 w 1231"/>
              <a:gd name="T87" fmla="*/ 714 h 1050"/>
              <a:gd name="T88" fmla="*/ 1039 w 1231"/>
              <a:gd name="T89" fmla="*/ 768 h 1050"/>
              <a:gd name="T90" fmla="*/ 1067 w 1231"/>
              <a:gd name="T91" fmla="*/ 707 h 1050"/>
              <a:gd name="T92" fmla="*/ 1143 w 1231"/>
              <a:gd name="T93" fmla="*/ 662 h 1050"/>
              <a:gd name="T94" fmla="*/ 1214 w 1231"/>
              <a:gd name="T95" fmla="*/ 638 h 1050"/>
              <a:gd name="T96" fmla="*/ 1203 w 1231"/>
              <a:gd name="T97" fmla="*/ 603 h 1050"/>
              <a:gd name="T98" fmla="*/ 1187 w 1231"/>
              <a:gd name="T99" fmla="*/ 536 h 1050"/>
              <a:gd name="T100" fmla="*/ 1145 w 1231"/>
              <a:gd name="T101" fmla="*/ 543 h 1050"/>
              <a:gd name="T102" fmla="*/ 1121 w 1231"/>
              <a:gd name="T103" fmla="*/ 472 h 1050"/>
              <a:gd name="T104" fmla="*/ 1123 w 1231"/>
              <a:gd name="T105" fmla="*/ 438 h 1050"/>
              <a:gd name="T106" fmla="*/ 1156 w 1231"/>
              <a:gd name="T107" fmla="*/ 392 h 1050"/>
              <a:gd name="T108" fmla="*/ 1134 w 1231"/>
              <a:gd name="T109" fmla="*/ 327 h 1050"/>
              <a:gd name="T110" fmla="*/ 1159 w 1231"/>
              <a:gd name="T111" fmla="*/ 291 h 1050"/>
              <a:gd name="T112" fmla="*/ 1192 w 1231"/>
              <a:gd name="T113" fmla="*/ 282 h 1050"/>
              <a:gd name="T114" fmla="*/ 1205 w 1231"/>
              <a:gd name="T115" fmla="*/ 216 h 1050"/>
              <a:gd name="T116" fmla="*/ 1206 w 1231"/>
              <a:gd name="T117" fmla="*/ 112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31" h="1050">
                <a:moveTo>
                  <a:pt x="1206" y="112"/>
                </a:moveTo>
                <a:cubicBezTo>
                  <a:pt x="1201" y="96"/>
                  <a:pt x="1201" y="96"/>
                  <a:pt x="1201" y="96"/>
                </a:cubicBezTo>
                <a:cubicBezTo>
                  <a:pt x="1189" y="75"/>
                  <a:pt x="1189" y="75"/>
                  <a:pt x="1189" y="75"/>
                </a:cubicBezTo>
                <a:cubicBezTo>
                  <a:pt x="1179" y="70"/>
                  <a:pt x="1179" y="70"/>
                  <a:pt x="1179" y="70"/>
                </a:cubicBezTo>
                <a:cubicBezTo>
                  <a:pt x="1168" y="75"/>
                  <a:pt x="1168" y="75"/>
                  <a:pt x="1168" y="75"/>
                </a:cubicBezTo>
                <a:cubicBezTo>
                  <a:pt x="1162" y="88"/>
                  <a:pt x="1162" y="88"/>
                  <a:pt x="1162" y="88"/>
                </a:cubicBezTo>
                <a:cubicBezTo>
                  <a:pt x="1161" y="89"/>
                  <a:pt x="1161" y="89"/>
                  <a:pt x="1161" y="89"/>
                </a:cubicBezTo>
                <a:cubicBezTo>
                  <a:pt x="1160" y="89"/>
                  <a:pt x="1160" y="89"/>
                  <a:pt x="1160" y="89"/>
                </a:cubicBezTo>
                <a:cubicBezTo>
                  <a:pt x="1159" y="89"/>
                  <a:pt x="1159" y="89"/>
                  <a:pt x="1159" y="89"/>
                </a:cubicBezTo>
                <a:cubicBezTo>
                  <a:pt x="1140" y="92"/>
                  <a:pt x="1140" y="92"/>
                  <a:pt x="1140" y="92"/>
                </a:cubicBezTo>
                <a:cubicBezTo>
                  <a:pt x="1138" y="94"/>
                  <a:pt x="1136" y="94"/>
                  <a:pt x="1134" y="96"/>
                </a:cubicBezTo>
                <a:cubicBezTo>
                  <a:pt x="1130" y="101"/>
                  <a:pt x="1130" y="101"/>
                  <a:pt x="1130" y="101"/>
                </a:cubicBezTo>
                <a:cubicBezTo>
                  <a:pt x="1120" y="110"/>
                  <a:pt x="1120" y="110"/>
                  <a:pt x="1120" y="110"/>
                </a:cubicBezTo>
                <a:cubicBezTo>
                  <a:pt x="1117" y="111"/>
                  <a:pt x="1117" y="111"/>
                  <a:pt x="1117" y="111"/>
                </a:cubicBezTo>
                <a:cubicBezTo>
                  <a:pt x="1108" y="112"/>
                  <a:pt x="1108" y="112"/>
                  <a:pt x="1108" y="112"/>
                </a:cubicBezTo>
                <a:cubicBezTo>
                  <a:pt x="1104" y="112"/>
                  <a:pt x="1098" y="108"/>
                  <a:pt x="1090" y="102"/>
                </a:cubicBezTo>
                <a:cubicBezTo>
                  <a:pt x="1089" y="101"/>
                  <a:pt x="1089" y="101"/>
                  <a:pt x="1089" y="101"/>
                </a:cubicBezTo>
                <a:cubicBezTo>
                  <a:pt x="1075" y="88"/>
                  <a:pt x="1068" y="78"/>
                  <a:pt x="1068" y="72"/>
                </a:cubicBezTo>
                <a:cubicBezTo>
                  <a:pt x="1068" y="54"/>
                  <a:pt x="1068" y="54"/>
                  <a:pt x="1068" y="54"/>
                </a:cubicBezTo>
                <a:cubicBezTo>
                  <a:pt x="1068" y="54"/>
                  <a:pt x="1068" y="54"/>
                  <a:pt x="1068" y="54"/>
                </a:cubicBezTo>
                <a:cubicBezTo>
                  <a:pt x="1068" y="53"/>
                  <a:pt x="1068" y="53"/>
                  <a:pt x="1068" y="53"/>
                </a:cubicBezTo>
                <a:cubicBezTo>
                  <a:pt x="1070" y="50"/>
                  <a:pt x="1070" y="50"/>
                  <a:pt x="1070" y="50"/>
                </a:cubicBezTo>
                <a:cubicBezTo>
                  <a:pt x="1050" y="43"/>
                  <a:pt x="1050" y="43"/>
                  <a:pt x="1050" y="43"/>
                </a:cubicBezTo>
                <a:cubicBezTo>
                  <a:pt x="1050" y="50"/>
                  <a:pt x="1050" y="50"/>
                  <a:pt x="1050" y="50"/>
                </a:cubicBezTo>
                <a:cubicBezTo>
                  <a:pt x="1050" y="52"/>
                  <a:pt x="1047" y="54"/>
                  <a:pt x="1044" y="56"/>
                </a:cubicBezTo>
                <a:cubicBezTo>
                  <a:pt x="1037" y="59"/>
                  <a:pt x="1037" y="59"/>
                  <a:pt x="1037" y="59"/>
                </a:cubicBezTo>
                <a:cubicBezTo>
                  <a:pt x="1034" y="59"/>
                  <a:pt x="1034" y="59"/>
                  <a:pt x="1034" y="59"/>
                </a:cubicBezTo>
                <a:cubicBezTo>
                  <a:pt x="1034" y="58"/>
                  <a:pt x="1034" y="58"/>
                  <a:pt x="1034" y="58"/>
                </a:cubicBezTo>
                <a:cubicBezTo>
                  <a:pt x="1024" y="56"/>
                  <a:pt x="1024" y="56"/>
                  <a:pt x="1024" y="56"/>
                </a:cubicBezTo>
                <a:cubicBezTo>
                  <a:pt x="1026" y="63"/>
                  <a:pt x="1026" y="63"/>
                  <a:pt x="1026" y="63"/>
                </a:cubicBezTo>
                <a:cubicBezTo>
                  <a:pt x="1008" y="52"/>
                  <a:pt x="1008" y="52"/>
                  <a:pt x="1008" y="52"/>
                </a:cubicBezTo>
                <a:cubicBezTo>
                  <a:pt x="1007" y="52"/>
                  <a:pt x="1007" y="52"/>
                  <a:pt x="1007" y="52"/>
                </a:cubicBezTo>
                <a:cubicBezTo>
                  <a:pt x="1007" y="51"/>
                  <a:pt x="1007" y="51"/>
                  <a:pt x="1007" y="51"/>
                </a:cubicBezTo>
                <a:cubicBezTo>
                  <a:pt x="1004" y="43"/>
                  <a:pt x="1003" y="36"/>
                  <a:pt x="1003" y="28"/>
                </a:cubicBezTo>
                <a:cubicBezTo>
                  <a:pt x="1003" y="21"/>
                  <a:pt x="1003" y="16"/>
                  <a:pt x="1006" y="14"/>
                </a:cubicBezTo>
                <a:cubicBezTo>
                  <a:pt x="1010" y="6"/>
                  <a:pt x="1010" y="6"/>
                  <a:pt x="1010" y="6"/>
                </a:cubicBezTo>
                <a:cubicBezTo>
                  <a:pt x="1009" y="0"/>
                  <a:pt x="1009" y="0"/>
                  <a:pt x="1009" y="0"/>
                </a:cubicBezTo>
                <a:cubicBezTo>
                  <a:pt x="991" y="3"/>
                  <a:pt x="991" y="3"/>
                  <a:pt x="991" y="3"/>
                </a:cubicBezTo>
                <a:cubicBezTo>
                  <a:pt x="982" y="3"/>
                  <a:pt x="976" y="9"/>
                  <a:pt x="972" y="19"/>
                </a:cubicBezTo>
                <a:cubicBezTo>
                  <a:pt x="972" y="20"/>
                  <a:pt x="972" y="20"/>
                  <a:pt x="972" y="20"/>
                </a:cubicBezTo>
                <a:cubicBezTo>
                  <a:pt x="962" y="36"/>
                  <a:pt x="962" y="36"/>
                  <a:pt x="962" y="36"/>
                </a:cubicBezTo>
                <a:cubicBezTo>
                  <a:pt x="972" y="35"/>
                  <a:pt x="972" y="35"/>
                  <a:pt x="972" y="35"/>
                </a:cubicBezTo>
                <a:cubicBezTo>
                  <a:pt x="973" y="35"/>
                  <a:pt x="973" y="35"/>
                  <a:pt x="973" y="35"/>
                </a:cubicBezTo>
                <a:cubicBezTo>
                  <a:pt x="974" y="34"/>
                  <a:pt x="974" y="34"/>
                  <a:pt x="974" y="34"/>
                </a:cubicBezTo>
                <a:cubicBezTo>
                  <a:pt x="974" y="36"/>
                  <a:pt x="974" y="36"/>
                  <a:pt x="974" y="36"/>
                </a:cubicBezTo>
                <a:cubicBezTo>
                  <a:pt x="983" y="39"/>
                  <a:pt x="983" y="39"/>
                  <a:pt x="983" y="39"/>
                </a:cubicBezTo>
                <a:cubicBezTo>
                  <a:pt x="984" y="39"/>
                  <a:pt x="984" y="39"/>
                  <a:pt x="984" y="39"/>
                </a:cubicBezTo>
                <a:cubicBezTo>
                  <a:pt x="985" y="40"/>
                  <a:pt x="985" y="40"/>
                  <a:pt x="985" y="40"/>
                </a:cubicBezTo>
                <a:cubicBezTo>
                  <a:pt x="985" y="42"/>
                  <a:pt x="985" y="42"/>
                  <a:pt x="985" y="42"/>
                </a:cubicBezTo>
                <a:cubicBezTo>
                  <a:pt x="987" y="56"/>
                  <a:pt x="987" y="56"/>
                  <a:pt x="987" y="56"/>
                </a:cubicBezTo>
                <a:cubicBezTo>
                  <a:pt x="991" y="70"/>
                  <a:pt x="991" y="70"/>
                  <a:pt x="991" y="70"/>
                </a:cubicBezTo>
                <a:cubicBezTo>
                  <a:pt x="991" y="71"/>
                  <a:pt x="991" y="71"/>
                  <a:pt x="991" y="71"/>
                </a:cubicBezTo>
                <a:cubicBezTo>
                  <a:pt x="991" y="72"/>
                  <a:pt x="991" y="72"/>
                  <a:pt x="991" y="72"/>
                </a:cubicBezTo>
                <a:cubicBezTo>
                  <a:pt x="991" y="72"/>
                  <a:pt x="991" y="72"/>
                  <a:pt x="991" y="72"/>
                </a:cubicBezTo>
                <a:cubicBezTo>
                  <a:pt x="968" y="117"/>
                  <a:pt x="968" y="117"/>
                  <a:pt x="968" y="117"/>
                </a:cubicBezTo>
                <a:cubicBezTo>
                  <a:pt x="964" y="123"/>
                  <a:pt x="962" y="140"/>
                  <a:pt x="961" y="165"/>
                </a:cubicBezTo>
                <a:cubicBezTo>
                  <a:pt x="961" y="167"/>
                  <a:pt x="961" y="167"/>
                  <a:pt x="961" y="167"/>
                </a:cubicBezTo>
                <a:cubicBezTo>
                  <a:pt x="952" y="184"/>
                  <a:pt x="952" y="184"/>
                  <a:pt x="952" y="184"/>
                </a:cubicBezTo>
                <a:cubicBezTo>
                  <a:pt x="958" y="191"/>
                  <a:pt x="958" y="191"/>
                  <a:pt x="958" y="191"/>
                </a:cubicBezTo>
                <a:cubicBezTo>
                  <a:pt x="958" y="192"/>
                  <a:pt x="958" y="192"/>
                  <a:pt x="958" y="192"/>
                </a:cubicBezTo>
                <a:cubicBezTo>
                  <a:pt x="959" y="203"/>
                  <a:pt x="958" y="209"/>
                  <a:pt x="955" y="210"/>
                </a:cubicBezTo>
                <a:cubicBezTo>
                  <a:pt x="953" y="211"/>
                  <a:pt x="953" y="211"/>
                  <a:pt x="953" y="211"/>
                </a:cubicBezTo>
                <a:cubicBezTo>
                  <a:pt x="948" y="214"/>
                  <a:pt x="932" y="230"/>
                  <a:pt x="907" y="261"/>
                </a:cubicBezTo>
                <a:cubicBezTo>
                  <a:pt x="905" y="263"/>
                  <a:pt x="905" y="263"/>
                  <a:pt x="905" y="263"/>
                </a:cubicBezTo>
                <a:cubicBezTo>
                  <a:pt x="903" y="263"/>
                  <a:pt x="903" y="263"/>
                  <a:pt x="903" y="263"/>
                </a:cubicBezTo>
                <a:cubicBezTo>
                  <a:pt x="901" y="261"/>
                  <a:pt x="901" y="261"/>
                  <a:pt x="901" y="261"/>
                </a:cubicBezTo>
                <a:cubicBezTo>
                  <a:pt x="892" y="255"/>
                  <a:pt x="884" y="250"/>
                  <a:pt x="879" y="244"/>
                </a:cubicBezTo>
                <a:cubicBezTo>
                  <a:pt x="875" y="241"/>
                  <a:pt x="865" y="239"/>
                  <a:pt x="848" y="239"/>
                </a:cubicBezTo>
                <a:cubicBezTo>
                  <a:pt x="847" y="271"/>
                  <a:pt x="847" y="271"/>
                  <a:pt x="847" y="271"/>
                </a:cubicBezTo>
                <a:cubicBezTo>
                  <a:pt x="846" y="272"/>
                  <a:pt x="846" y="272"/>
                  <a:pt x="846" y="272"/>
                </a:cubicBezTo>
                <a:cubicBezTo>
                  <a:pt x="834" y="332"/>
                  <a:pt x="834" y="332"/>
                  <a:pt x="834" y="332"/>
                </a:cubicBezTo>
                <a:cubicBezTo>
                  <a:pt x="831" y="339"/>
                  <a:pt x="830" y="353"/>
                  <a:pt x="830" y="374"/>
                </a:cubicBezTo>
                <a:cubicBezTo>
                  <a:pt x="835" y="380"/>
                  <a:pt x="835" y="380"/>
                  <a:pt x="835" y="380"/>
                </a:cubicBezTo>
                <a:cubicBezTo>
                  <a:pt x="839" y="372"/>
                  <a:pt x="839" y="372"/>
                  <a:pt x="839" y="372"/>
                </a:cubicBezTo>
                <a:cubicBezTo>
                  <a:pt x="840" y="372"/>
                  <a:pt x="840" y="372"/>
                  <a:pt x="840" y="372"/>
                </a:cubicBezTo>
                <a:cubicBezTo>
                  <a:pt x="841" y="370"/>
                  <a:pt x="841" y="370"/>
                  <a:pt x="841" y="370"/>
                </a:cubicBezTo>
                <a:cubicBezTo>
                  <a:pt x="856" y="362"/>
                  <a:pt x="856" y="362"/>
                  <a:pt x="856" y="362"/>
                </a:cubicBezTo>
                <a:cubicBezTo>
                  <a:pt x="901" y="369"/>
                  <a:pt x="901" y="369"/>
                  <a:pt x="901" y="369"/>
                </a:cubicBezTo>
                <a:cubicBezTo>
                  <a:pt x="905" y="363"/>
                  <a:pt x="905" y="363"/>
                  <a:pt x="905" y="363"/>
                </a:cubicBezTo>
                <a:cubicBezTo>
                  <a:pt x="912" y="352"/>
                  <a:pt x="912" y="352"/>
                  <a:pt x="912" y="352"/>
                </a:cubicBezTo>
                <a:cubicBezTo>
                  <a:pt x="913" y="352"/>
                  <a:pt x="913" y="352"/>
                  <a:pt x="913" y="352"/>
                </a:cubicBezTo>
                <a:cubicBezTo>
                  <a:pt x="914" y="351"/>
                  <a:pt x="914" y="351"/>
                  <a:pt x="914" y="351"/>
                </a:cubicBezTo>
                <a:cubicBezTo>
                  <a:pt x="931" y="347"/>
                  <a:pt x="931" y="347"/>
                  <a:pt x="931" y="347"/>
                </a:cubicBezTo>
                <a:cubicBezTo>
                  <a:pt x="954" y="346"/>
                  <a:pt x="954" y="346"/>
                  <a:pt x="954" y="346"/>
                </a:cubicBezTo>
                <a:cubicBezTo>
                  <a:pt x="961" y="347"/>
                  <a:pt x="969" y="356"/>
                  <a:pt x="979" y="370"/>
                </a:cubicBezTo>
                <a:cubicBezTo>
                  <a:pt x="1007" y="384"/>
                  <a:pt x="1022" y="396"/>
                  <a:pt x="1025" y="407"/>
                </a:cubicBezTo>
                <a:cubicBezTo>
                  <a:pt x="1027" y="413"/>
                  <a:pt x="1027" y="417"/>
                  <a:pt x="1025" y="422"/>
                </a:cubicBezTo>
                <a:cubicBezTo>
                  <a:pt x="1023" y="427"/>
                  <a:pt x="1019" y="430"/>
                  <a:pt x="1012" y="430"/>
                </a:cubicBezTo>
                <a:cubicBezTo>
                  <a:pt x="1011" y="430"/>
                  <a:pt x="1011" y="430"/>
                  <a:pt x="1011" y="430"/>
                </a:cubicBezTo>
                <a:cubicBezTo>
                  <a:pt x="977" y="429"/>
                  <a:pt x="958" y="429"/>
                  <a:pt x="951" y="431"/>
                </a:cubicBezTo>
                <a:cubicBezTo>
                  <a:pt x="934" y="442"/>
                  <a:pt x="934" y="442"/>
                  <a:pt x="934" y="442"/>
                </a:cubicBezTo>
                <a:cubicBezTo>
                  <a:pt x="914" y="457"/>
                  <a:pt x="900" y="465"/>
                  <a:pt x="892" y="465"/>
                </a:cubicBezTo>
                <a:cubicBezTo>
                  <a:pt x="879" y="467"/>
                  <a:pt x="879" y="467"/>
                  <a:pt x="879" y="467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68" y="512"/>
                  <a:pt x="865" y="519"/>
                  <a:pt x="859" y="523"/>
                </a:cubicBezTo>
                <a:cubicBezTo>
                  <a:pt x="853" y="529"/>
                  <a:pt x="845" y="532"/>
                  <a:pt x="834" y="534"/>
                </a:cubicBezTo>
                <a:cubicBezTo>
                  <a:pt x="821" y="536"/>
                  <a:pt x="810" y="541"/>
                  <a:pt x="799" y="547"/>
                </a:cubicBezTo>
                <a:cubicBezTo>
                  <a:pt x="788" y="572"/>
                  <a:pt x="788" y="572"/>
                  <a:pt x="788" y="572"/>
                </a:cubicBezTo>
                <a:cubicBezTo>
                  <a:pt x="787" y="573"/>
                  <a:pt x="787" y="573"/>
                  <a:pt x="787" y="573"/>
                </a:cubicBezTo>
                <a:cubicBezTo>
                  <a:pt x="786" y="573"/>
                  <a:pt x="786" y="573"/>
                  <a:pt x="786" y="573"/>
                </a:cubicBezTo>
                <a:cubicBezTo>
                  <a:pt x="785" y="573"/>
                  <a:pt x="785" y="573"/>
                  <a:pt x="785" y="573"/>
                </a:cubicBezTo>
                <a:cubicBezTo>
                  <a:pt x="754" y="586"/>
                  <a:pt x="754" y="586"/>
                  <a:pt x="754" y="586"/>
                </a:cubicBezTo>
                <a:cubicBezTo>
                  <a:pt x="752" y="586"/>
                  <a:pt x="752" y="586"/>
                  <a:pt x="752" y="586"/>
                </a:cubicBezTo>
                <a:cubicBezTo>
                  <a:pt x="736" y="583"/>
                  <a:pt x="736" y="583"/>
                  <a:pt x="736" y="583"/>
                </a:cubicBezTo>
                <a:cubicBezTo>
                  <a:pt x="723" y="581"/>
                  <a:pt x="714" y="577"/>
                  <a:pt x="708" y="573"/>
                </a:cubicBezTo>
                <a:cubicBezTo>
                  <a:pt x="699" y="569"/>
                  <a:pt x="690" y="568"/>
                  <a:pt x="681" y="571"/>
                </a:cubicBezTo>
                <a:cubicBezTo>
                  <a:pt x="672" y="583"/>
                  <a:pt x="668" y="597"/>
                  <a:pt x="669" y="613"/>
                </a:cubicBezTo>
                <a:cubicBezTo>
                  <a:pt x="670" y="621"/>
                  <a:pt x="672" y="627"/>
                  <a:pt x="674" y="628"/>
                </a:cubicBezTo>
                <a:cubicBezTo>
                  <a:pt x="679" y="627"/>
                  <a:pt x="679" y="627"/>
                  <a:pt x="679" y="627"/>
                </a:cubicBezTo>
                <a:cubicBezTo>
                  <a:pt x="684" y="624"/>
                  <a:pt x="684" y="624"/>
                  <a:pt x="684" y="624"/>
                </a:cubicBezTo>
                <a:cubicBezTo>
                  <a:pt x="685" y="646"/>
                  <a:pt x="685" y="646"/>
                  <a:pt x="685" y="646"/>
                </a:cubicBezTo>
                <a:cubicBezTo>
                  <a:pt x="685" y="654"/>
                  <a:pt x="683" y="659"/>
                  <a:pt x="677" y="663"/>
                </a:cubicBezTo>
                <a:cubicBezTo>
                  <a:pt x="674" y="666"/>
                  <a:pt x="668" y="669"/>
                  <a:pt x="659" y="672"/>
                </a:cubicBezTo>
                <a:cubicBezTo>
                  <a:pt x="653" y="673"/>
                  <a:pt x="653" y="673"/>
                  <a:pt x="653" y="673"/>
                </a:cubicBezTo>
                <a:cubicBezTo>
                  <a:pt x="646" y="676"/>
                  <a:pt x="632" y="694"/>
                  <a:pt x="610" y="728"/>
                </a:cubicBezTo>
                <a:cubicBezTo>
                  <a:pt x="610" y="729"/>
                  <a:pt x="610" y="729"/>
                  <a:pt x="610" y="729"/>
                </a:cubicBezTo>
                <a:cubicBezTo>
                  <a:pt x="610" y="729"/>
                  <a:pt x="610" y="729"/>
                  <a:pt x="610" y="729"/>
                </a:cubicBezTo>
                <a:cubicBezTo>
                  <a:pt x="589" y="741"/>
                  <a:pt x="589" y="741"/>
                  <a:pt x="589" y="741"/>
                </a:cubicBezTo>
                <a:cubicBezTo>
                  <a:pt x="592" y="741"/>
                  <a:pt x="594" y="743"/>
                  <a:pt x="594" y="745"/>
                </a:cubicBezTo>
                <a:cubicBezTo>
                  <a:pt x="593" y="748"/>
                  <a:pt x="591" y="749"/>
                  <a:pt x="585" y="750"/>
                </a:cubicBezTo>
                <a:cubicBezTo>
                  <a:pt x="527" y="748"/>
                  <a:pt x="527" y="748"/>
                  <a:pt x="527" y="748"/>
                </a:cubicBezTo>
                <a:cubicBezTo>
                  <a:pt x="461" y="746"/>
                  <a:pt x="410" y="764"/>
                  <a:pt x="374" y="801"/>
                </a:cubicBezTo>
                <a:cubicBezTo>
                  <a:pt x="373" y="802"/>
                  <a:pt x="373" y="802"/>
                  <a:pt x="373" y="802"/>
                </a:cubicBezTo>
                <a:cubicBezTo>
                  <a:pt x="372" y="803"/>
                  <a:pt x="372" y="803"/>
                  <a:pt x="372" y="803"/>
                </a:cubicBezTo>
                <a:cubicBezTo>
                  <a:pt x="371" y="803"/>
                  <a:pt x="371" y="803"/>
                  <a:pt x="371" y="803"/>
                </a:cubicBezTo>
                <a:cubicBezTo>
                  <a:pt x="347" y="805"/>
                  <a:pt x="347" y="805"/>
                  <a:pt x="347" y="805"/>
                </a:cubicBezTo>
                <a:cubicBezTo>
                  <a:pt x="345" y="806"/>
                  <a:pt x="345" y="806"/>
                  <a:pt x="345" y="806"/>
                </a:cubicBezTo>
                <a:cubicBezTo>
                  <a:pt x="344" y="806"/>
                  <a:pt x="344" y="806"/>
                  <a:pt x="344" y="806"/>
                </a:cubicBezTo>
                <a:cubicBezTo>
                  <a:pt x="337" y="790"/>
                  <a:pt x="337" y="790"/>
                  <a:pt x="337" y="790"/>
                </a:cubicBezTo>
                <a:cubicBezTo>
                  <a:pt x="312" y="796"/>
                  <a:pt x="312" y="796"/>
                  <a:pt x="312" y="796"/>
                </a:cubicBezTo>
                <a:cubicBezTo>
                  <a:pt x="299" y="796"/>
                  <a:pt x="282" y="793"/>
                  <a:pt x="263" y="783"/>
                </a:cubicBezTo>
                <a:cubicBezTo>
                  <a:pt x="245" y="776"/>
                  <a:pt x="229" y="765"/>
                  <a:pt x="213" y="753"/>
                </a:cubicBezTo>
                <a:cubicBezTo>
                  <a:pt x="203" y="745"/>
                  <a:pt x="190" y="739"/>
                  <a:pt x="174" y="736"/>
                </a:cubicBezTo>
                <a:cubicBezTo>
                  <a:pt x="152" y="734"/>
                  <a:pt x="152" y="734"/>
                  <a:pt x="152" y="734"/>
                </a:cubicBezTo>
                <a:cubicBezTo>
                  <a:pt x="128" y="738"/>
                  <a:pt x="128" y="738"/>
                  <a:pt x="128" y="738"/>
                </a:cubicBezTo>
                <a:cubicBezTo>
                  <a:pt x="110" y="741"/>
                  <a:pt x="92" y="741"/>
                  <a:pt x="75" y="739"/>
                </a:cubicBezTo>
                <a:cubicBezTo>
                  <a:pt x="55" y="738"/>
                  <a:pt x="31" y="732"/>
                  <a:pt x="2" y="723"/>
                </a:cubicBezTo>
                <a:cubicBezTo>
                  <a:pt x="0" y="727"/>
                  <a:pt x="0" y="727"/>
                  <a:pt x="0" y="727"/>
                </a:cubicBezTo>
                <a:cubicBezTo>
                  <a:pt x="1" y="727"/>
                  <a:pt x="1" y="727"/>
                  <a:pt x="1" y="727"/>
                </a:cubicBezTo>
                <a:cubicBezTo>
                  <a:pt x="1" y="727"/>
                  <a:pt x="1" y="727"/>
                  <a:pt x="1" y="727"/>
                </a:cubicBezTo>
                <a:cubicBezTo>
                  <a:pt x="2" y="728"/>
                  <a:pt x="2" y="728"/>
                  <a:pt x="2" y="728"/>
                </a:cubicBezTo>
                <a:cubicBezTo>
                  <a:pt x="2" y="729"/>
                  <a:pt x="2" y="729"/>
                  <a:pt x="2" y="729"/>
                </a:cubicBezTo>
                <a:cubicBezTo>
                  <a:pt x="3" y="736"/>
                  <a:pt x="3" y="736"/>
                  <a:pt x="3" y="736"/>
                </a:cubicBezTo>
                <a:cubicBezTo>
                  <a:pt x="9" y="749"/>
                  <a:pt x="9" y="749"/>
                  <a:pt x="9" y="749"/>
                </a:cubicBezTo>
                <a:cubicBezTo>
                  <a:pt x="23" y="767"/>
                  <a:pt x="23" y="767"/>
                  <a:pt x="23" y="767"/>
                </a:cubicBezTo>
                <a:cubicBezTo>
                  <a:pt x="24" y="769"/>
                  <a:pt x="24" y="769"/>
                  <a:pt x="24" y="769"/>
                </a:cubicBezTo>
                <a:cubicBezTo>
                  <a:pt x="21" y="782"/>
                  <a:pt x="21" y="782"/>
                  <a:pt x="21" y="782"/>
                </a:cubicBezTo>
                <a:cubicBezTo>
                  <a:pt x="21" y="783"/>
                  <a:pt x="21" y="783"/>
                  <a:pt x="21" y="783"/>
                </a:cubicBezTo>
                <a:cubicBezTo>
                  <a:pt x="21" y="783"/>
                  <a:pt x="21" y="783"/>
                  <a:pt x="21" y="783"/>
                </a:cubicBezTo>
                <a:cubicBezTo>
                  <a:pt x="12" y="794"/>
                  <a:pt x="12" y="794"/>
                  <a:pt x="12" y="794"/>
                </a:cubicBezTo>
                <a:cubicBezTo>
                  <a:pt x="21" y="803"/>
                  <a:pt x="21" y="803"/>
                  <a:pt x="21" y="803"/>
                </a:cubicBezTo>
                <a:cubicBezTo>
                  <a:pt x="25" y="806"/>
                  <a:pt x="27" y="809"/>
                  <a:pt x="27" y="812"/>
                </a:cubicBezTo>
                <a:cubicBezTo>
                  <a:pt x="29" y="825"/>
                  <a:pt x="29" y="825"/>
                  <a:pt x="29" y="825"/>
                </a:cubicBezTo>
                <a:cubicBezTo>
                  <a:pt x="39" y="835"/>
                  <a:pt x="39" y="835"/>
                  <a:pt x="39" y="835"/>
                </a:cubicBezTo>
                <a:cubicBezTo>
                  <a:pt x="39" y="836"/>
                  <a:pt x="39" y="836"/>
                  <a:pt x="39" y="836"/>
                </a:cubicBezTo>
                <a:cubicBezTo>
                  <a:pt x="41" y="845"/>
                  <a:pt x="41" y="845"/>
                  <a:pt x="41" y="845"/>
                </a:cubicBezTo>
                <a:cubicBezTo>
                  <a:pt x="41" y="852"/>
                  <a:pt x="41" y="852"/>
                  <a:pt x="41" y="852"/>
                </a:cubicBezTo>
                <a:cubicBezTo>
                  <a:pt x="47" y="857"/>
                  <a:pt x="47" y="857"/>
                  <a:pt x="47" y="857"/>
                </a:cubicBezTo>
                <a:cubicBezTo>
                  <a:pt x="51" y="856"/>
                  <a:pt x="51" y="856"/>
                  <a:pt x="51" y="856"/>
                </a:cubicBezTo>
                <a:cubicBezTo>
                  <a:pt x="52" y="854"/>
                  <a:pt x="52" y="854"/>
                  <a:pt x="52" y="854"/>
                </a:cubicBezTo>
                <a:cubicBezTo>
                  <a:pt x="54" y="848"/>
                  <a:pt x="57" y="845"/>
                  <a:pt x="62" y="845"/>
                </a:cubicBezTo>
                <a:cubicBezTo>
                  <a:pt x="68" y="843"/>
                  <a:pt x="68" y="843"/>
                  <a:pt x="68" y="843"/>
                </a:cubicBezTo>
                <a:cubicBezTo>
                  <a:pt x="104" y="839"/>
                  <a:pt x="104" y="839"/>
                  <a:pt x="104" y="839"/>
                </a:cubicBezTo>
                <a:cubicBezTo>
                  <a:pt x="119" y="834"/>
                  <a:pt x="119" y="834"/>
                  <a:pt x="119" y="834"/>
                </a:cubicBezTo>
                <a:cubicBezTo>
                  <a:pt x="120" y="833"/>
                  <a:pt x="120" y="833"/>
                  <a:pt x="120" y="833"/>
                </a:cubicBezTo>
                <a:cubicBezTo>
                  <a:pt x="122" y="832"/>
                  <a:pt x="122" y="832"/>
                  <a:pt x="122" y="832"/>
                </a:cubicBezTo>
                <a:cubicBezTo>
                  <a:pt x="130" y="848"/>
                  <a:pt x="130" y="848"/>
                  <a:pt x="130" y="848"/>
                </a:cubicBezTo>
                <a:cubicBezTo>
                  <a:pt x="130" y="848"/>
                  <a:pt x="130" y="848"/>
                  <a:pt x="130" y="848"/>
                </a:cubicBezTo>
                <a:cubicBezTo>
                  <a:pt x="131" y="852"/>
                  <a:pt x="130" y="856"/>
                  <a:pt x="128" y="859"/>
                </a:cubicBezTo>
                <a:cubicBezTo>
                  <a:pt x="108" y="887"/>
                  <a:pt x="108" y="887"/>
                  <a:pt x="108" y="887"/>
                </a:cubicBezTo>
                <a:cubicBezTo>
                  <a:pt x="110" y="892"/>
                  <a:pt x="110" y="892"/>
                  <a:pt x="110" y="892"/>
                </a:cubicBezTo>
                <a:cubicBezTo>
                  <a:pt x="119" y="901"/>
                  <a:pt x="119" y="901"/>
                  <a:pt x="119" y="901"/>
                </a:cubicBezTo>
                <a:cubicBezTo>
                  <a:pt x="128" y="907"/>
                  <a:pt x="128" y="907"/>
                  <a:pt x="128" y="907"/>
                </a:cubicBezTo>
                <a:cubicBezTo>
                  <a:pt x="128" y="907"/>
                  <a:pt x="128" y="907"/>
                  <a:pt x="128" y="907"/>
                </a:cubicBezTo>
                <a:cubicBezTo>
                  <a:pt x="132" y="912"/>
                  <a:pt x="136" y="916"/>
                  <a:pt x="140" y="917"/>
                </a:cubicBezTo>
                <a:cubicBezTo>
                  <a:pt x="145" y="918"/>
                  <a:pt x="150" y="923"/>
                  <a:pt x="154" y="928"/>
                </a:cubicBezTo>
                <a:cubicBezTo>
                  <a:pt x="154" y="930"/>
                  <a:pt x="154" y="930"/>
                  <a:pt x="154" y="930"/>
                </a:cubicBezTo>
                <a:cubicBezTo>
                  <a:pt x="161" y="933"/>
                  <a:pt x="161" y="933"/>
                  <a:pt x="161" y="933"/>
                </a:cubicBezTo>
                <a:cubicBezTo>
                  <a:pt x="163" y="934"/>
                  <a:pt x="163" y="934"/>
                  <a:pt x="163" y="934"/>
                </a:cubicBezTo>
                <a:cubicBezTo>
                  <a:pt x="164" y="934"/>
                  <a:pt x="164" y="934"/>
                  <a:pt x="164" y="934"/>
                </a:cubicBezTo>
                <a:cubicBezTo>
                  <a:pt x="166" y="941"/>
                  <a:pt x="166" y="941"/>
                  <a:pt x="166" y="941"/>
                </a:cubicBezTo>
                <a:cubicBezTo>
                  <a:pt x="167" y="949"/>
                  <a:pt x="167" y="949"/>
                  <a:pt x="167" y="949"/>
                </a:cubicBezTo>
                <a:cubicBezTo>
                  <a:pt x="170" y="960"/>
                  <a:pt x="170" y="960"/>
                  <a:pt x="170" y="960"/>
                </a:cubicBezTo>
                <a:cubicBezTo>
                  <a:pt x="187" y="963"/>
                  <a:pt x="187" y="963"/>
                  <a:pt x="187" y="963"/>
                </a:cubicBezTo>
                <a:cubicBezTo>
                  <a:pt x="188" y="963"/>
                  <a:pt x="188" y="963"/>
                  <a:pt x="188" y="963"/>
                </a:cubicBezTo>
                <a:cubicBezTo>
                  <a:pt x="189" y="963"/>
                  <a:pt x="189" y="963"/>
                  <a:pt x="189" y="963"/>
                </a:cubicBezTo>
                <a:cubicBezTo>
                  <a:pt x="189" y="964"/>
                  <a:pt x="189" y="964"/>
                  <a:pt x="189" y="964"/>
                </a:cubicBezTo>
                <a:cubicBezTo>
                  <a:pt x="190" y="965"/>
                  <a:pt x="190" y="965"/>
                  <a:pt x="190" y="965"/>
                </a:cubicBezTo>
                <a:cubicBezTo>
                  <a:pt x="194" y="975"/>
                  <a:pt x="194" y="975"/>
                  <a:pt x="194" y="975"/>
                </a:cubicBezTo>
                <a:cubicBezTo>
                  <a:pt x="208" y="980"/>
                  <a:pt x="208" y="980"/>
                  <a:pt x="208" y="980"/>
                </a:cubicBezTo>
                <a:cubicBezTo>
                  <a:pt x="218" y="975"/>
                  <a:pt x="218" y="975"/>
                  <a:pt x="218" y="975"/>
                </a:cubicBezTo>
                <a:cubicBezTo>
                  <a:pt x="217" y="969"/>
                  <a:pt x="217" y="969"/>
                  <a:pt x="217" y="969"/>
                </a:cubicBezTo>
                <a:cubicBezTo>
                  <a:pt x="208" y="961"/>
                  <a:pt x="208" y="961"/>
                  <a:pt x="208" y="961"/>
                </a:cubicBezTo>
                <a:cubicBezTo>
                  <a:pt x="209" y="960"/>
                  <a:pt x="209" y="960"/>
                  <a:pt x="209" y="960"/>
                </a:cubicBezTo>
                <a:cubicBezTo>
                  <a:pt x="209" y="958"/>
                  <a:pt x="209" y="958"/>
                  <a:pt x="209" y="958"/>
                </a:cubicBezTo>
                <a:cubicBezTo>
                  <a:pt x="217" y="944"/>
                  <a:pt x="217" y="944"/>
                  <a:pt x="217" y="944"/>
                </a:cubicBezTo>
                <a:cubicBezTo>
                  <a:pt x="233" y="944"/>
                  <a:pt x="233" y="944"/>
                  <a:pt x="233" y="944"/>
                </a:cubicBezTo>
                <a:cubicBezTo>
                  <a:pt x="234" y="945"/>
                  <a:pt x="234" y="945"/>
                  <a:pt x="234" y="945"/>
                </a:cubicBezTo>
                <a:cubicBezTo>
                  <a:pt x="257" y="953"/>
                  <a:pt x="257" y="953"/>
                  <a:pt x="257" y="953"/>
                </a:cubicBezTo>
                <a:cubicBezTo>
                  <a:pt x="270" y="951"/>
                  <a:pt x="270" y="951"/>
                  <a:pt x="270" y="951"/>
                </a:cubicBezTo>
                <a:cubicBezTo>
                  <a:pt x="281" y="941"/>
                  <a:pt x="281" y="941"/>
                  <a:pt x="281" y="941"/>
                </a:cubicBezTo>
                <a:cubicBezTo>
                  <a:pt x="292" y="927"/>
                  <a:pt x="300" y="921"/>
                  <a:pt x="305" y="924"/>
                </a:cubicBezTo>
                <a:cubicBezTo>
                  <a:pt x="310" y="923"/>
                  <a:pt x="310" y="923"/>
                  <a:pt x="310" y="923"/>
                </a:cubicBezTo>
                <a:cubicBezTo>
                  <a:pt x="317" y="923"/>
                  <a:pt x="320" y="924"/>
                  <a:pt x="322" y="925"/>
                </a:cubicBezTo>
                <a:cubicBezTo>
                  <a:pt x="323" y="926"/>
                  <a:pt x="323" y="927"/>
                  <a:pt x="323" y="929"/>
                </a:cubicBezTo>
                <a:cubicBezTo>
                  <a:pt x="323" y="932"/>
                  <a:pt x="326" y="937"/>
                  <a:pt x="330" y="945"/>
                </a:cubicBezTo>
                <a:cubicBezTo>
                  <a:pt x="330" y="945"/>
                  <a:pt x="330" y="945"/>
                  <a:pt x="330" y="945"/>
                </a:cubicBezTo>
                <a:cubicBezTo>
                  <a:pt x="330" y="946"/>
                  <a:pt x="330" y="946"/>
                  <a:pt x="330" y="946"/>
                </a:cubicBezTo>
                <a:cubicBezTo>
                  <a:pt x="332" y="956"/>
                  <a:pt x="332" y="956"/>
                  <a:pt x="332" y="956"/>
                </a:cubicBezTo>
                <a:cubicBezTo>
                  <a:pt x="332" y="958"/>
                  <a:pt x="332" y="958"/>
                  <a:pt x="332" y="958"/>
                </a:cubicBezTo>
                <a:cubicBezTo>
                  <a:pt x="330" y="969"/>
                  <a:pt x="330" y="969"/>
                  <a:pt x="330" y="969"/>
                </a:cubicBezTo>
                <a:cubicBezTo>
                  <a:pt x="330" y="969"/>
                  <a:pt x="330" y="969"/>
                  <a:pt x="330" y="969"/>
                </a:cubicBezTo>
                <a:cubicBezTo>
                  <a:pt x="329" y="970"/>
                  <a:pt x="329" y="970"/>
                  <a:pt x="329" y="970"/>
                </a:cubicBezTo>
                <a:cubicBezTo>
                  <a:pt x="317" y="984"/>
                  <a:pt x="317" y="984"/>
                  <a:pt x="317" y="984"/>
                </a:cubicBezTo>
                <a:cubicBezTo>
                  <a:pt x="317" y="985"/>
                  <a:pt x="317" y="985"/>
                  <a:pt x="317" y="985"/>
                </a:cubicBezTo>
                <a:cubicBezTo>
                  <a:pt x="292" y="996"/>
                  <a:pt x="292" y="996"/>
                  <a:pt x="292" y="996"/>
                </a:cubicBezTo>
                <a:cubicBezTo>
                  <a:pt x="288" y="1003"/>
                  <a:pt x="288" y="1003"/>
                  <a:pt x="288" y="1003"/>
                </a:cubicBezTo>
                <a:cubicBezTo>
                  <a:pt x="285" y="1023"/>
                  <a:pt x="285" y="1023"/>
                  <a:pt x="285" y="1023"/>
                </a:cubicBezTo>
                <a:cubicBezTo>
                  <a:pt x="287" y="1032"/>
                  <a:pt x="287" y="1032"/>
                  <a:pt x="287" y="1032"/>
                </a:cubicBezTo>
                <a:cubicBezTo>
                  <a:pt x="293" y="1043"/>
                  <a:pt x="293" y="1043"/>
                  <a:pt x="293" y="1043"/>
                </a:cubicBezTo>
                <a:cubicBezTo>
                  <a:pt x="296" y="1045"/>
                  <a:pt x="296" y="1045"/>
                  <a:pt x="296" y="1045"/>
                </a:cubicBezTo>
                <a:cubicBezTo>
                  <a:pt x="304" y="1050"/>
                  <a:pt x="304" y="1050"/>
                  <a:pt x="304" y="1050"/>
                </a:cubicBezTo>
                <a:cubicBezTo>
                  <a:pt x="333" y="1050"/>
                  <a:pt x="333" y="1050"/>
                  <a:pt x="333" y="1050"/>
                </a:cubicBezTo>
                <a:cubicBezTo>
                  <a:pt x="357" y="1047"/>
                  <a:pt x="357" y="1047"/>
                  <a:pt x="357" y="1047"/>
                </a:cubicBezTo>
                <a:cubicBezTo>
                  <a:pt x="361" y="1043"/>
                  <a:pt x="361" y="1043"/>
                  <a:pt x="361" y="1043"/>
                </a:cubicBezTo>
                <a:cubicBezTo>
                  <a:pt x="364" y="1039"/>
                  <a:pt x="368" y="1038"/>
                  <a:pt x="370" y="1038"/>
                </a:cubicBezTo>
                <a:cubicBezTo>
                  <a:pt x="386" y="1041"/>
                  <a:pt x="386" y="1041"/>
                  <a:pt x="386" y="1041"/>
                </a:cubicBezTo>
                <a:cubicBezTo>
                  <a:pt x="388" y="1038"/>
                  <a:pt x="388" y="1038"/>
                  <a:pt x="388" y="1038"/>
                </a:cubicBezTo>
                <a:cubicBezTo>
                  <a:pt x="386" y="1033"/>
                  <a:pt x="386" y="1029"/>
                  <a:pt x="389" y="1025"/>
                </a:cubicBezTo>
                <a:cubicBezTo>
                  <a:pt x="396" y="1013"/>
                  <a:pt x="396" y="1013"/>
                  <a:pt x="396" y="1013"/>
                </a:cubicBezTo>
                <a:cubicBezTo>
                  <a:pt x="396" y="991"/>
                  <a:pt x="396" y="991"/>
                  <a:pt x="396" y="991"/>
                </a:cubicBezTo>
                <a:cubicBezTo>
                  <a:pt x="396" y="990"/>
                  <a:pt x="396" y="990"/>
                  <a:pt x="396" y="990"/>
                </a:cubicBezTo>
                <a:cubicBezTo>
                  <a:pt x="408" y="954"/>
                  <a:pt x="408" y="954"/>
                  <a:pt x="408" y="954"/>
                </a:cubicBezTo>
                <a:cubicBezTo>
                  <a:pt x="409" y="954"/>
                  <a:pt x="409" y="954"/>
                  <a:pt x="409" y="954"/>
                </a:cubicBezTo>
                <a:cubicBezTo>
                  <a:pt x="409" y="953"/>
                  <a:pt x="409" y="953"/>
                  <a:pt x="409" y="953"/>
                </a:cubicBezTo>
                <a:cubicBezTo>
                  <a:pt x="410" y="953"/>
                  <a:pt x="410" y="953"/>
                  <a:pt x="410" y="953"/>
                </a:cubicBezTo>
                <a:cubicBezTo>
                  <a:pt x="410" y="952"/>
                  <a:pt x="410" y="952"/>
                  <a:pt x="410" y="952"/>
                </a:cubicBezTo>
                <a:cubicBezTo>
                  <a:pt x="431" y="935"/>
                  <a:pt x="431" y="935"/>
                  <a:pt x="431" y="935"/>
                </a:cubicBezTo>
                <a:cubicBezTo>
                  <a:pt x="432" y="934"/>
                  <a:pt x="432" y="934"/>
                  <a:pt x="432" y="934"/>
                </a:cubicBezTo>
                <a:cubicBezTo>
                  <a:pt x="451" y="942"/>
                  <a:pt x="451" y="942"/>
                  <a:pt x="451" y="942"/>
                </a:cubicBezTo>
                <a:cubicBezTo>
                  <a:pt x="461" y="949"/>
                  <a:pt x="465" y="954"/>
                  <a:pt x="465" y="958"/>
                </a:cubicBezTo>
                <a:cubicBezTo>
                  <a:pt x="464" y="973"/>
                  <a:pt x="464" y="973"/>
                  <a:pt x="464" y="973"/>
                </a:cubicBezTo>
                <a:cubicBezTo>
                  <a:pt x="458" y="983"/>
                  <a:pt x="458" y="983"/>
                  <a:pt x="458" y="983"/>
                </a:cubicBezTo>
                <a:cubicBezTo>
                  <a:pt x="453" y="996"/>
                  <a:pt x="453" y="996"/>
                  <a:pt x="453" y="996"/>
                </a:cubicBezTo>
                <a:cubicBezTo>
                  <a:pt x="453" y="1012"/>
                  <a:pt x="453" y="1012"/>
                  <a:pt x="453" y="1012"/>
                </a:cubicBezTo>
                <a:cubicBezTo>
                  <a:pt x="458" y="1018"/>
                  <a:pt x="458" y="1018"/>
                  <a:pt x="458" y="1018"/>
                </a:cubicBezTo>
                <a:cubicBezTo>
                  <a:pt x="464" y="1018"/>
                  <a:pt x="464" y="1018"/>
                  <a:pt x="464" y="1018"/>
                </a:cubicBezTo>
                <a:cubicBezTo>
                  <a:pt x="465" y="1017"/>
                  <a:pt x="465" y="1017"/>
                  <a:pt x="465" y="1017"/>
                </a:cubicBezTo>
                <a:cubicBezTo>
                  <a:pt x="476" y="1018"/>
                  <a:pt x="476" y="1018"/>
                  <a:pt x="476" y="1018"/>
                </a:cubicBezTo>
                <a:cubicBezTo>
                  <a:pt x="481" y="1021"/>
                  <a:pt x="485" y="1025"/>
                  <a:pt x="488" y="1032"/>
                </a:cubicBezTo>
                <a:cubicBezTo>
                  <a:pt x="494" y="1034"/>
                  <a:pt x="494" y="1034"/>
                  <a:pt x="494" y="1034"/>
                </a:cubicBezTo>
                <a:cubicBezTo>
                  <a:pt x="494" y="1034"/>
                  <a:pt x="494" y="1034"/>
                  <a:pt x="494" y="1034"/>
                </a:cubicBezTo>
                <a:cubicBezTo>
                  <a:pt x="495" y="1034"/>
                  <a:pt x="495" y="1034"/>
                  <a:pt x="495" y="1034"/>
                </a:cubicBezTo>
                <a:cubicBezTo>
                  <a:pt x="519" y="1045"/>
                  <a:pt x="519" y="1045"/>
                  <a:pt x="519" y="1045"/>
                </a:cubicBezTo>
                <a:cubicBezTo>
                  <a:pt x="529" y="1049"/>
                  <a:pt x="529" y="1049"/>
                  <a:pt x="529" y="1049"/>
                </a:cubicBezTo>
                <a:cubicBezTo>
                  <a:pt x="543" y="1047"/>
                  <a:pt x="543" y="1047"/>
                  <a:pt x="543" y="1047"/>
                </a:cubicBezTo>
                <a:cubicBezTo>
                  <a:pt x="550" y="1038"/>
                  <a:pt x="550" y="1038"/>
                  <a:pt x="550" y="1038"/>
                </a:cubicBezTo>
                <a:cubicBezTo>
                  <a:pt x="558" y="1005"/>
                  <a:pt x="558" y="1005"/>
                  <a:pt x="558" y="1005"/>
                </a:cubicBezTo>
                <a:cubicBezTo>
                  <a:pt x="559" y="986"/>
                  <a:pt x="559" y="986"/>
                  <a:pt x="559" y="986"/>
                </a:cubicBezTo>
                <a:cubicBezTo>
                  <a:pt x="559" y="985"/>
                  <a:pt x="559" y="985"/>
                  <a:pt x="559" y="985"/>
                </a:cubicBezTo>
                <a:cubicBezTo>
                  <a:pt x="560" y="984"/>
                  <a:pt x="560" y="984"/>
                  <a:pt x="560" y="984"/>
                </a:cubicBezTo>
                <a:cubicBezTo>
                  <a:pt x="561" y="983"/>
                  <a:pt x="561" y="983"/>
                  <a:pt x="561" y="983"/>
                </a:cubicBezTo>
                <a:cubicBezTo>
                  <a:pt x="574" y="972"/>
                  <a:pt x="574" y="972"/>
                  <a:pt x="574" y="972"/>
                </a:cubicBezTo>
                <a:cubicBezTo>
                  <a:pt x="581" y="963"/>
                  <a:pt x="581" y="963"/>
                  <a:pt x="581" y="963"/>
                </a:cubicBezTo>
                <a:cubicBezTo>
                  <a:pt x="582" y="962"/>
                  <a:pt x="582" y="962"/>
                  <a:pt x="582" y="962"/>
                </a:cubicBezTo>
                <a:cubicBezTo>
                  <a:pt x="596" y="956"/>
                  <a:pt x="596" y="956"/>
                  <a:pt x="596" y="956"/>
                </a:cubicBezTo>
                <a:cubicBezTo>
                  <a:pt x="604" y="951"/>
                  <a:pt x="604" y="951"/>
                  <a:pt x="604" y="951"/>
                </a:cubicBezTo>
                <a:cubicBezTo>
                  <a:pt x="614" y="947"/>
                  <a:pt x="614" y="947"/>
                  <a:pt x="614" y="947"/>
                </a:cubicBezTo>
                <a:cubicBezTo>
                  <a:pt x="609" y="926"/>
                  <a:pt x="609" y="926"/>
                  <a:pt x="609" y="926"/>
                </a:cubicBezTo>
                <a:cubicBezTo>
                  <a:pt x="632" y="929"/>
                  <a:pt x="632" y="929"/>
                  <a:pt x="632" y="929"/>
                </a:cubicBezTo>
                <a:cubicBezTo>
                  <a:pt x="632" y="930"/>
                  <a:pt x="632" y="930"/>
                  <a:pt x="632" y="930"/>
                </a:cubicBezTo>
                <a:cubicBezTo>
                  <a:pt x="645" y="934"/>
                  <a:pt x="645" y="934"/>
                  <a:pt x="645" y="934"/>
                </a:cubicBezTo>
                <a:cubicBezTo>
                  <a:pt x="645" y="934"/>
                  <a:pt x="645" y="934"/>
                  <a:pt x="645" y="934"/>
                </a:cubicBezTo>
                <a:cubicBezTo>
                  <a:pt x="648" y="921"/>
                  <a:pt x="648" y="921"/>
                  <a:pt x="648" y="921"/>
                </a:cubicBezTo>
                <a:cubicBezTo>
                  <a:pt x="648" y="918"/>
                  <a:pt x="648" y="918"/>
                  <a:pt x="648" y="918"/>
                </a:cubicBezTo>
                <a:cubicBezTo>
                  <a:pt x="650" y="919"/>
                  <a:pt x="650" y="919"/>
                  <a:pt x="650" y="919"/>
                </a:cubicBezTo>
                <a:cubicBezTo>
                  <a:pt x="652" y="919"/>
                  <a:pt x="652" y="919"/>
                  <a:pt x="652" y="919"/>
                </a:cubicBezTo>
                <a:cubicBezTo>
                  <a:pt x="663" y="922"/>
                  <a:pt x="663" y="922"/>
                  <a:pt x="663" y="922"/>
                </a:cubicBezTo>
                <a:cubicBezTo>
                  <a:pt x="668" y="922"/>
                  <a:pt x="668" y="922"/>
                  <a:pt x="668" y="922"/>
                </a:cubicBezTo>
                <a:cubicBezTo>
                  <a:pt x="679" y="910"/>
                  <a:pt x="679" y="910"/>
                  <a:pt x="679" y="910"/>
                </a:cubicBezTo>
                <a:cubicBezTo>
                  <a:pt x="679" y="910"/>
                  <a:pt x="679" y="910"/>
                  <a:pt x="679" y="910"/>
                </a:cubicBezTo>
                <a:cubicBezTo>
                  <a:pt x="680" y="910"/>
                  <a:pt x="680" y="910"/>
                  <a:pt x="680" y="910"/>
                </a:cubicBezTo>
                <a:cubicBezTo>
                  <a:pt x="681" y="910"/>
                  <a:pt x="681" y="910"/>
                  <a:pt x="681" y="910"/>
                </a:cubicBezTo>
                <a:cubicBezTo>
                  <a:pt x="694" y="907"/>
                  <a:pt x="694" y="907"/>
                  <a:pt x="694" y="907"/>
                </a:cubicBezTo>
                <a:cubicBezTo>
                  <a:pt x="706" y="896"/>
                  <a:pt x="706" y="896"/>
                  <a:pt x="706" y="896"/>
                </a:cubicBezTo>
                <a:cubicBezTo>
                  <a:pt x="712" y="887"/>
                  <a:pt x="712" y="887"/>
                  <a:pt x="712" y="887"/>
                </a:cubicBezTo>
                <a:cubicBezTo>
                  <a:pt x="712" y="876"/>
                  <a:pt x="712" y="876"/>
                  <a:pt x="712" y="876"/>
                </a:cubicBezTo>
                <a:cubicBezTo>
                  <a:pt x="712" y="872"/>
                  <a:pt x="714" y="869"/>
                  <a:pt x="719" y="867"/>
                </a:cubicBezTo>
                <a:cubicBezTo>
                  <a:pt x="720" y="867"/>
                  <a:pt x="720" y="867"/>
                  <a:pt x="720" y="867"/>
                </a:cubicBezTo>
                <a:cubicBezTo>
                  <a:pt x="721" y="867"/>
                  <a:pt x="721" y="867"/>
                  <a:pt x="721" y="867"/>
                </a:cubicBezTo>
                <a:cubicBezTo>
                  <a:pt x="734" y="868"/>
                  <a:pt x="734" y="868"/>
                  <a:pt x="734" y="868"/>
                </a:cubicBezTo>
                <a:cubicBezTo>
                  <a:pt x="739" y="865"/>
                  <a:pt x="739" y="865"/>
                  <a:pt x="739" y="865"/>
                </a:cubicBezTo>
                <a:cubicBezTo>
                  <a:pt x="741" y="855"/>
                  <a:pt x="741" y="855"/>
                  <a:pt x="741" y="855"/>
                </a:cubicBezTo>
                <a:cubicBezTo>
                  <a:pt x="755" y="851"/>
                  <a:pt x="755" y="851"/>
                  <a:pt x="755" y="851"/>
                </a:cubicBezTo>
                <a:cubicBezTo>
                  <a:pt x="756" y="851"/>
                  <a:pt x="756" y="851"/>
                  <a:pt x="756" y="851"/>
                </a:cubicBezTo>
                <a:cubicBezTo>
                  <a:pt x="756" y="851"/>
                  <a:pt x="756" y="851"/>
                  <a:pt x="756" y="851"/>
                </a:cubicBezTo>
                <a:cubicBezTo>
                  <a:pt x="774" y="853"/>
                  <a:pt x="774" y="853"/>
                  <a:pt x="774" y="853"/>
                </a:cubicBezTo>
                <a:cubicBezTo>
                  <a:pt x="788" y="850"/>
                  <a:pt x="788" y="850"/>
                  <a:pt x="788" y="850"/>
                </a:cubicBezTo>
                <a:cubicBezTo>
                  <a:pt x="796" y="841"/>
                  <a:pt x="796" y="841"/>
                  <a:pt x="796" y="841"/>
                </a:cubicBezTo>
                <a:cubicBezTo>
                  <a:pt x="801" y="830"/>
                  <a:pt x="801" y="830"/>
                  <a:pt x="801" y="830"/>
                </a:cubicBezTo>
                <a:cubicBezTo>
                  <a:pt x="791" y="819"/>
                  <a:pt x="791" y="819"/>
                  <a:pt x="791" y="819"/>
                </a:cubicBezTo>
                <a:cubicBezTo>
                  <a:pt x="791" y="818"/>
                  <a:pt x="791" y="818"/>
                  <a:pt x="791" y="818"/>
                </a:cubicBezTo>
                <a:cubicBezTo>
                  <a:pt x="789" y="810"/>
                  <a:pt x="789" y="810"/>
                  <a:pt x="789" y="810"/>
                </a:cubicBezTo>
                <a:cubicBezTo>
                  <a:pt x="786" y="798"/>
                  <a:pt x="786" y="798"/>
                  <a:pt x="786" y="798"/>
                </a:cubicBezTo>
                <a:cubicBezTo>
                  <a:pt x="786" y="797"/>
                  <a:pt x="786" y="797"/>
                  <a:pt x="786" y="797"/>
                </a:cubicBezTo>
                <a:cubicBezTo>
                  <a:pt x="792" y="786"/>
                  <a:pt x="792" y="786"/>
                  <a:pt x="792" y="786"/>
                </a:cubicBezTo>
                <a:cubicBezTo>
                  <a:pt x="792" y="783"/>
                  <a:pt x="794" y="778"/>
                  <a:pt x="800" y="772"/>
                </a:cubicBezTo>
                <a:cubicBezTo>
                  <a:pt x="808" y="757"/>
                  <a:pt x="808" y="757"/>
                  <a:pt x="808" y="757"/>
                </a:cubicBezTo>
                <a:cubicBezTo>
                  <a:pt x="808" y="756"/>
                  <a:pt x="808" y="756"/>
                  <a:pt x="808" y="756"/>
                </a:cubicBezTo>
                <a:cubicBezTo>
                  <a:pt x="808" y="756"/>
                  <a:pt x="808" y="756"/>
                  <a:pt x="808" y="756"/>
                </a:cubicBezTo>
                <a:cubicBezTo>
                  <a:pt x="815" y="745"/>
                  <a:pt x="815" y="745"/>
                  <a:pt x="815" y="745"/>
                </a:cubicBezTo>
                <a:cubicBezTo>
                  <a:pt x="825" y="725"/>
                  <a:pt x="825" y="725"/>
                  <a:pt x="825" y="725"/>
                </a:cubicBezTo>
                <a:cubicBezTo>
                  <a:pt x="835" y="738"/>
                  <a:pt x="835" y="738"/>
                  <a:pt x="835" y="738"/>
                </a:cubicBezTo>
                <a:cubicBezTo>
                  <a:pt x="836" y="739"/>
                  <a:pt x="836" y="739"/>
                  <a:pt x="836" y="739"/>
                </a:cubicBezTo>
                <a:cubicBezTo>
                  <a:pt x="836" y="740"/>
                  <a:pt x="836" y="740"/>
                  <a:pt x="836" y="740"/>
                </a:cubicBezTo>
                <a:cubicBezTo>
                  <a:pt x="839" y="754"/>
                  <a:pt x="839" y="754"/>
                  <a:pt x="839" y="754"/>
                </a:cubicBezTo>
                <a:cubicBezTo>
                  <a:pt x="839" y="754"/>
                  <a:pt x="839" y="754"/>
                  <a:pt x="839" y="754"/>
                </a:cubicBezTo>
                <a:cubicBezTo>
                  <a:pt x="841" y="768"/>
                  <a:pt x="841" y="768"/>
                  <a:pt x="841" y="768"/>
                </a:cubicBezTo>
                <a:cubicBezTo>
                  <a:pt x="851" y="772"/>
                  <a:pt x="851" y="772"/>
                  <a:pt x="851" y="772"/>
                </a:cubicBezTo>
                <a:cubicBezTo>
                  <a:pt x="852" y="772"/>
                  <a:pt x="852" y="772"/>
                  <a:pt x="852" y="772"/>
                </a:cubicBezTo>
                <a:cubicBezTo>
                  <a:pt x="854" y="774"/>
                  <a:pt x="854" y="774"/>
                  <a:pt x="854" y="774"/>
                </a:cubicBezTo>
                <a:cubicBezTo>
                  <a:pt x="855" y="773"/>
                  <a:pt x="855" y="773"/>
                  <a:pt x="855" y="773"/>
                </a:cubicBezTo>
                <a:cubicBezTo>
                  <a:pt x="863" y="758"/>
                  <a:pt x="863" y="758"/>
                  <a:pt x="863" y="758"/>
                </a:cubicBezTo>
                <a:cubicBezTo>
                  <a:pt x="868" y="745"/>
                  <a:pt x="868" y="745"/>
                  <a:pt x="868" y="745"/>
                </a:cubicBezTo>
                <a:cubicBezTo>
                  <a:pt x="870" y="745"/>
                  <a:pt x="870" y="745"/>
                  <a:pt x="870" y="745"/>
                </a:cubicBezTo>
                <a:cubicBezTo>
                  <a:pt x="872" y="746"/>
                  <a:pt x="872" y="746"/>
                  <a:pt x="872" y="746"/>
                </a:cubicBezTo>
                <a:cubicBezTo>
                  <a:pt x="892" y="753"/>
                  <a:pt x="892" y="753"/>
                  <a:pt x="892" y="753"/>
                </a:cubicBezTo>
                <a:cubicBezTo>
                  <a:pt x="902" y="745"/>
                  <a:pt x="902" y="745"/>
                  <a:pt x="902" y="745"/>
                </a:cubicBezTo>
                <a:cubicBezTo>
                  <a:pt x="903" y="745"/>
                  <a:pt x="903" y="745"/>
                  <a:pt x="903" y="745"/>
                </a:cubicBezTo>
                <a:cubicBezTo>
                  <a:pt x="904" y="745"/>
                  <a:pt x="904" y="745"/>
                  <a:pt x="904" y="745"/>
                </a:cubicBezTo>
                <a:cubicBezTo>
                  <a:pt x="914" y="744"/>
                  <a:pt x="914" y="744"/>
                  <a:pt x="914" y="744"/>
                </a:cubicBezTo>
                <a:cubicBezTo>
                  <a:pt x="921" y="732"/>
                  <a:pt x="921" y="732"/>
                  <a:pt x="921" y="732"/>
                </a:cubicBezTo>
                <a:cubicBezTo>
                  <a:pt x="921" y="718"/>
                  <a:pt x="921" y="718"/>
                  <a:pt x="921" y="718"/>
                </a:cubicBezTo>
                <a:cubicBezTo>
                  <a:pt x="925" y="696"/>
                  <a:pt x="925" y="696"/>
                  <a:pt x="925" y="696"/>
                </a:cubicBezTo>
                <a:cubicBezTo>
                  <a:pt x="927" y="696"/>
                  <a:pt x="927" y="696"/>
                  <a:pt x="927" y="696"/>
                </a:cubicBezTo>
                <a:cubicBezTo>
                  <a:pt x="929" y="696"/>
                  <a:pt x="929" y="696"/>
                  <a:pt x="929" y="696"/>
                </a:cubicBezTo>
                <a:cubicBezTo>
                  <a:pt x="944" y="700"/>
                  <a:pt x="944" y="700"/>
                  <a:pt x="944" y="700"/>
                </a:cubicBezTo>
                <a:cubicBezTo>
                  <a:pt x="951" y="687"/>
                  <a:pt x="951" y="687"/>
                  <a:pt x="951" y="687"/>
                </a:cubicBezTo>
                <a:cubicBezTo>
                  <a:pt x="952" y="687"/>
                  <a:pt x="952" y="687"/>
                  <a:pt x="952" y="687"/>
                </a:cubicBezTo>
                <a:cubicBezTo>
                  <a:pt x="953" y="687"/>
                  <a:pt x="953" y="687"/>
                  <a:pt x="953" y="687"/>
                </a:cubicBezTo>
                <a:cubicBezTo>
                  <a:pt x="967" y="686"/>
                  <a:pt x="967" y="686"/>
                  <a:pt x="967" y="686"/>
                </a:cubicBezTo>
                <a:cubicBezTo>
                  <a:pt x="969" y="686"/>
                  <a:pt x="969" y="686"/>
                  <a:pt x="969" y="686"/>
                </a:cubicBezTo>
                <a:cubicBezTo>
                  <a:pt x="969" y="687"/>
                  <a:pt x="969" y="687"/>
                  <a:pt x="969" y="687"/>
                </a:cubicBezTo>
                <a:cubicBezTo>
                  <a:pt x="970" y="687"/>
                  <a:pt x="970" y="687"/>
                  <a:pt x="970" y="687"/>
                </a:cubicBezTo>
                <a:cubicBezTo>
                  <a:pt x="977" y="697"/>
                  <a:pt x="977" y="697"/>
                  <a:pt x="977" y="697"/>
                </a:cubicBezTo>
                <a:cubicBezTo>
                  <a:pt x="977" y="698"/>
                  <a:pt x="977" y="698"/>
                  <a:pt x="977" y="698"/>
                </a:cubicBezTo>
                <a:cubicBezTo>
                  <a:pt x="978" y="698"/>
                  <a:pt x="978" y="698"/>
                  <a:pt x="978" y="698"/>
                </a:cubicBezTo>
                <a:cubicBezTo>
                  <a:pt x="978" y="700"/>
                  <a:pt x="978" y="700"/>
                  <a:pt x="978" y="700"/>
                </a:cubicBezTo>
                <a:cubicBezTo>
                  <a:pt x="979" y="714"/>
                  <a:pt x="979" y="714"/>
                  <a:pt x="979" y="714"/>
                </a:cubicBezTo>
                <a:cubicBezTo>
                  <a:pt x="986" y="720"/>
                  <a:pt x="986" y="720"/>
                  <a:pt x="986" y="720"/>
                </a:cubicBezTo>
                <a:cubicBezTo>
                  <a:pt x="996" y="711"/>
                  <a:pt x="996" y="711"/>
                  <a:pt x="996" y="711"/>
                </a:cubicBezTo>
                <a:cubicBezTo>
                  <a:pt x="998" y="714"/>
                  <a:pt x="998" y="714"/>
                  <a:pt x="998" y="714"/>
                </a:cubicBezTo>
                <a:cubicBezTo>
                  <a:pt x="1001" y="717"/>
                  <a:pt x="1003" y="721"/>
                  <a:pt x="1003" y="725"/>
                </a:cubicBezTo>
                <a:cubicBezTo>
                  <a:pt x="1003" y="737"/>
                  <a:pt x="1003" y="737"/>
                  <a:pt x="1003" y="737"/>
                </a:cubicBezTo>
                <a:cubicBezTo>
                  <a:pt x="998" y="750"/>
                  <a:pt x="998" y="750"/>
                  <a:pt x="998" y="750"/>
                </a:cubicBezTo>
                <a:cubicBezTo>
                  <a:pt x="1001" y="755"/>
                  <a:pt x="1001" y="755"/>
                  <a:pt x="1001" y="755"/>
                </a:cubicBezTo>
                <a:cubicBezTo>
                  <a:pt x="1008" y="763"/>
                  <a:pt x="1008" y="763"/>
                  <a:pt x="1008" y="763"/>
                </a:cubicBezTo>
                <a:cubicBezTo>
                  <a:pt x="1037" y="767"/>
                  <a:pt x="1037" y="767"/>
                  <a:pt x="1037" y="767"/>
                </a:cubicBezTo>
                <a:cubicBezTo>
                  <a:pt x="1038" y="767"/>
                  <a:pt x="1038" y="767"/>
                  <a:pt x="1038" y="767"/>
                </a:cubicBezTo>
                <a:cubicBezTo>
                  <a:pt x="1039" y="768"/>
                  <a:pt x="1039" y="768"/>
                  <a:pt x="1039" y="768"/>
                </a:cubicBezTo>
                <a:cubicBezTo>
                  <a:pt x="1041" y="770"/>
                  <a:pt x="1041" y="770"/>
                  <a:pt x="1041" y="770"/>
                </a:cubicBezTo>
                <a:cubicBezTo>
                  <a:pt x="1050" y="758"/>
                  <a:pt x="1050" y="758"/>
                  <a:pt x="1050" y="758"/>
                </a:cubicBezTo>
                <a:cubicBezTo>
                  <a:pt x="1050" y="758"/>
                  <a:pt x="1050" y="758"/>
                  <a:pt x="1050" y="758"/>
                </a:cubicBezTo>
                <a:cubicBezTo>
                  <a:pt x="1057" y="752"/>
                  <a:pt x="1057" y="752"/>
                  <a:pt x="1057" y="752"/>
                </a:cubicBezTo>
                <a:cubicBezTo>
                  <a:pt x="1054" y="741"/>
                  <a:pt x="1054" y="741"/>
                  <a:pt x="1054" y="741"/>
                </a:cubicBezTo>
                <a:cubicBezTo>
                  <a:pt x="1047" y="697"/>
                  <a:pt x="1047" y="697"/>
                  <a:pt x="1047" y="697"/>
                </a:cubicBezTo>
                <a:cubicBezTo>
                  <a:pt x="1067" y="707"/>
                  <a:pt x="1067" y="707"/>
                  <a:pt x="1067" y="707"/>
                </a:cubicBezTo>
                <a:cubicBezTo>
                  <a:pt x="1067" y="707"/>
                  <a:pt x="1067" y="707"/>
                  <a:pt x="1067" y="707"/>
                </a:cubicBezTo>
                <a:cubicBezTo>
                  <a:pt x="1068" y="707"/>
                  <a:pt x="1068" y="707"/>
                  <a:pt x="1068" y="707"/>
                </a:cubicBezTo>
                <a:cubicBezTo>
                  <a:pt x="1077" y="718"/>
                  <a:pt x="1077" y="718"/>
                  <a:pt x="1077" y="718"/>
                </a:cubicBezTo>
                <a:cubicBezTo>
                  <a:pt x="1083" y="723"/>
                  <a:pt x="1083" y="723"/>
                  <a:pt x="1083" y="723"/>
                </a:cubicBezTo>
                <a:cubicBezTo>
                  <a:pt x="1091" y="718"/>
                  <a:pt x="1091" y="718"/>
                  <a:pt x="1091" y="718"/>
                </a:cubicBezTo>
                <a:cubicBezTo>
                  <a:pt x="1120" y="686"/>
                  <a:pt x="1120" y="686"/>
                  <a:pt x="1120" y="686"/>
                </a:cubicBezTo>
                <a:cubicBezTo>
                  <a:pt x="1121" y="686"/>
                  <a:pt x="1121" y="686"/>
                  <a:pt x="1121" y="686"/>
                </a:cubicBezTo>
                <a:cubicBezTo>
                  <a:pt x="1131" y="678"/>
                  <a:pt x="1131" y="678"/>
                  <a:pt x="1131" y="678"/>
                </a:cubicBezTo>
                <a:cubicBezTo>
                  <a:pt x="1143" y="662"/>
                  <a:pt x="1143" y="662"/>
                  <a:pt x="1143" y="662"/>
                </a:cubicBezTo>
                <a:cubicBezTo>
                  <a:pt x="1143" y="661"/>
                  <a:pt x="1143" y="661"/>
                  <a:pt x="1143" y="661"/>
                </a:cubicBezTo>
                <a:cubicBezTo>
                  <a:pt x="1159" y="665"/>
                  <a:pt x="1159" y="665"/>
                  <a:pt x="1159" y="665"/>
                </a:cubicBezTo>
                <a:cubicBezTo>
                  <a:pt x="1167" y="665"/>
                  <a:pt x="1167" y="665"/>
                  <a:pt x="1167" y="665"/>
                </a:cubicBezTo>
                <a:cubicBezTo>
                  <a:pt x="1167" y="658"/>
                  <a:pt x="1168" y="654"/>
                  <a:pt x="1169" y="652"/>
                </a:cubicBezTo>
                <a:cubicBezTo>
                  <a:pt x="1181" y="638"/>
                  <a:pt x="1181" y="638"/>
                  <a:pt x="1181" y="638"/>
                </a:cubicBezTo>
                <a:cubicBezTo>
                  <a:pt x="1184" y="636"/>
                  <a:pt x="1184" y="636"/>
                  <a:pt x="1184" y="636"/>
                </a:cubicBezTo>
                <a:cubicBezTo>
                  <a:pt x="1198" y="641"/>
                  <a:pt x="1198" y="641"/>
                  <a:pt x="1198" y="641"/>
                </a:cubicBezTo>
                <a:cubicBezTo>
                  <a:pt x="1214" y="638"/>
                  <a:pt x="1214" y="638"/>
                  <a:pt x="1214" y="638"/>
                </a:cubicBezTo>
                <a:cubicBezTo>
                  <a:pt x="1225" y="627"/>
                  <a:pt x="1225" y="627"/>
                  <a:pt x="1225" y="627"/>
                </a:cubicBezTo>
                <a:cubicBezTo>
                  <a:pt x="1231" y="616"/>
                  <a:pt x="1231" y="616"/>
                  <a:pt x="1231" y="616"/>
                </a:cubicBezTo>
                <a:cubicBezTo>
                  <a:pt x="1227" y="611"/>
                  <a:pt x="1227" y="611"/>
                  <a:pt x="1227" y="611"/>
                </a:cubicBezTo>
                <a:cubicBezTo>
                  <a:pt x="1218" y="616"/>
                  <a:pt x="1218" y="616"/>
                  <a:pt x="1218" y="616"/>
                </a:cubicBezTo>
                <a:cubicBezTo>
                  <a:pt x="1217" y="615"/>
                  <a:pt x="1217" y="615"/>
                  <a:pt x="1217" y="615"/>
                </a:cubicBezTo>
                <a:cubicBezTo>
                  <a:pt x="1216" y="614"/>
                  <a:pt x="1216" y="614"/>
                  <a:pt x="1216" y="614"/>
                </a:cubicBezTo>
                <a:cubicBezTo>
                  <a:pt x="1204" y="603"/>
                  <a:pt x="1204" y="603"/>
                  <a:pt x="1204" y="603"/>
                </a:cubicBezTo>
                <a:cubicBezTo>
                  <a:pt x="1203" y="603"/>
                  <a:pt x="1203" y="603"/>
                  <a:pt x="1203" y="603"/>
                </a:cubicBezTo>
                <a:cubicBezTo>
                  <a:pt x="1208" y="584"/>
                  <a:pt x="1208" y="584"/>
                  <a:pt x="1208" y="584"/>
                </a:cubicBezTo>
                <a:cubicBezTo>
                  <a:pt x="1210" y="570"/>
                  <a:pt x="1210" y="570"/>
                  <a:pt x="1210" y="570"/>
                </a:cubicBezTo>
                <a:cubicBezTo>
                  <a:pt x="1206" y="559"/>
                  <a:pt x="1206" y="559"/>
                  <a:pt x="1206" y="559"/>
                </a:cubicBezTo>
                <a:cubicBezTo>
                  <a:pt x="1196" y="555"/>
                  <a:pt x="1196" y="555"/>
                  <a:pt x="1196" y="555"/>
                </a:cubicBezTo>
                <a:cubicBezTo>
                  <a:pt x="1196" y="554"/>
                  <a:pt x="1196" y="554"/>
                  <a:pt x="1196" y="554"/>
                </a:cubicBezTo>
                <a:cubicBezTo>
                  <a:pt x="1196" y="554"/>
                  <a:pt x="1196" y="554"/>
                  <a:pt x="1196" y="554"/>
                </a:cubicBezTo>
                <a:cubicBezTo>
                  <a:pt x="1195" y="553"/>
                  <a:pt x="1195" y="553"/>
                  <a:pt x="1195" y="553"/>
                </a:cubicBezTo>
                <a:cubicBezTo>
                  <a:pt x="1187" y="536"/>
                  <a:pt x="1187" y="536"/>
                  <a:pt x="1187" y="536"/>
                </a:cubicBezTo>
                <a:cubicBezTo>
                  <a:pt x="1185" y="534"/>
                  <a:pt x="1185" y="534"/>
                  <a:pt x="1185" y="534"/>
                </a:cubicBezTo>
                <a:cubicBezTo>
                  <a:pt x="1174" y="548"/>
                  <a:pt x="1174" y="548"/>
                  <a:pt x="1174" y="548"/>
                </a:cubicBezTo>
                <a:cubicBezTo>
                  <a:pt x="1162" y="556"/>
                  <a:pt x="1162" y="556"/>
                  <a:pt x="1162" y="556"/>
                </a:cubicBezTo>
                <a:cubicBezTo>
                  <a:pt x="1159" y="557"/>
                  <a:pt x="1159" y="557"/>
                  <a:pt x="1159" y="557"/>
                </a:cubicBezTo>
                <a:cubicBezTo>
                  <a:pt x="1159" y="556"/>
                  <a:pt x="1159" y="556"/>
                  <a:pt x="1159" y="556"/>
                </a:cubicBezTo>
                <a:cubicBezTo>
                  <a:pt x="1158" y="555"/>
                  <a:pt x="1158" y="555"/>
                  <a:pt x="1158" y="555"/>
                </a:cubicBezTo>
                <a:cubicBezTo>
                  <a:pt x="1145" y="543"/>
                  <a:pt x="1145" y="543"/>
                  <a:pt x="1145" y="543"/>
                </a:cubicBezTo>
                <a:cubicBezTo>
                  <a:pt x="1145" y="543"/>
                  <a:pt x="1145" y="543"/>
                  <a:pt x="1145" y="543"/>
                </a:cubicBezTo>
                <a:cubicBezTo>
                  <a:pt x="1136" y="523"/>
                  <a:pt x="1136" y="523"/>
                  <a:pt x="1136" y="523"/>
                </a:cubicBezTo>
                <a:cubicBezTo>
                  <a:pt x="1136" y="523"/>
                  <a:pt x="1136" y="523"/>
                  <a:pt x="1136" y="523"/>
                </a:cubicBezTo>
                <a:cubicBezTo>
                  <a:pt x="1132" y="509"/>
                  <a:pt x="1132" y="509"/>
                  <a:pt x="1132" y="509"/>
                </a:cubicBezTo>
                <a:cubicBezTo>
                  <a:pt x="1132" y="508"/>
                  <a:pt x="1132" y="508"/>
                  <a:pt x="1132" y="508"/>
                </a:cubicBezTo>
                <a:cubicBezTo>
                  <a:pt x="1132" y="487"/>
                  <a:pt x="1132" y="487"/>
                  <a:pt x="1132" y="487"/>
                </a:cubicBezTo>
                <a:cubicBezTo>
                  <a:pt x="1131" y="475"/>
                  <a:pt x="1131" y="475"/>
                  <a:pt x="1131" y="475"/>
                </a:cubicBezTo>
                <a:cubicBezTo>
                  <a:pt x="1121" y="472"/>
                  <a:pt x="1121" y="472"/>
                  <a:pt x="1121" y="472"/>
                </a:cubicBezTo>
                <a:cubicBezTo>
                  <a:pt x="1121" y="472"/>
                  <a:pt x="1121" y="472"/>
                  <a:pt x="1121" y="472"/>
                </a:cubicBezTo>
                <a:cubicBezTo>
                  <a:pt x="1121" y="471"/>
                  <a:pt x="1121" y="471"/>
                  <a:pt x="1121" y="471"/>
                </a:cubicBezTo>
                <a:cubicBezTo>
                  <a:pt x="1099" y="454"/>
                  <a:pt x="1099" y="454"/>
                  <a:pt x="1099" y="454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10" y="441"/>
                  <a:pt x="1110" y="441"/>
                  <a:pt x="1110" y="441"/>
                </a:cubicBezTo>
                <a:cubicBezTo>
                  <a:pt x="1110" y="440"/>
                  <a:pt x="1110" y="440"/>
                  <a:pt x="1110" y="440"/>
                </a:cubicBezTo>
                <a:cubicBezTo>
                  <a:pt x="1110" y="439"/>
                  <a:pt x="1110" y="439"/>
                  <a:pt x="1110" y="439"/>
                </a:cubicBezTo>
                <a:cubicBezTo>
                  <a:pt x="1112" y="439"/>
                  <a:pt x="1112" y="439"/>
                  <a:pt x="1112" y="439"/>
                </a:cubicBezTo>
                <a:cubicBezTo>
                  <a:pt x="1123" y="438"/>
                  <a:pt x="1123" y="438"/>
                  <a:pt x="1123" y="438"/>
                </a:cubicBezTo>
                <a:cubicBezTo>
                  <a:pt x="1124" y="438"/>
                  <a:pt x="1124" y="438"/>
                  <a:pt x="1124" y="438"/>
                </a:cubicBezTo>
                <a:cubicBezTo>
                  <a:pt x="1127" y="438"/>
                  <a:pt x="1131" y="440"/>
                  <a:pt x="1134" y="443"/>
                </a:cubicBezTo>
                <a:cubicBezTo>
                  <a:pt x="1143" y="451"/>
                  <a:pt x="1143" y="451"/>
                  <a:pt x="1143" y="451"/>
                </a:cubicBezTo>
                <a:cubicBezTo>
                  <a:pt x="1154" y="443"/>
                  <a:pt x="1154" y="443"/>
                  <a:pt x="1154" y="443"/>
                </a:cubicBezTo>
                <a:cubicBezTo>
                  <a:pt x="1161" y="432"/>
                  <a:pt x="1161" y="432"/>
                  <a:pt x="1161" y="432"/>
                </a:cubicBezTo>
                <a:cubicBezTo>
                  <a:pt x="1161" y="423"/>
                  <a:pt x="1161" y="423"/>
                  <a:pt x="1161" y="423"/>
                </a:cubicBezTo>
                <a:cubicBezTo>
                  <a:pt x="1159" y="401"/>
                  <a:pt x="1159" y="401"/>
                  <a:pt x="1159" y="401"/>
                </a:cubicBezTo>
                <a:cubicBezTo>
                  <a:pt x="1156" y="392"/>
                  <a:pt x="1156" y="392"/>
                  <a:pt x="1156" y="392"/>
                </a:cubicBezTo>
                <a:cubicBezTo>
                  <a:pt x="1141" y="390"/>
                  <a:pt x="1141" y="390"/>
                  <a:pt x="1141" y="390"/>
                </a:cubicBezTo>
                <a:cubicBezTo>
                  <a:pt x="1141" y="381"/>
                  <a:pt x="1141" y="381"/>
                  <a:pt x="1141" y="381"/>
                </a:cubicBezTo>
                <a:cubicBezTo>
                  <a:pt x="1127" y="363"/>
                  <a:pt x="1127" y="363"/>
                  <a:pt x="1127" y="363"/>
                </a:cubicBezTo>
                <a:cubicBezTo>
                  <a:pt x="1127" y="363"/>
                  <a:pt x="1127" y="363"/>
                  <a:pt x="1127" y="363"/>
                </a:cubicBezTo>
                <a:cubicBezTo>
                  <a:pt x="1120" y="350"/>
                  <a:pt x="1120" y="350"/>
                  <a:pt x="1120" y="350"/>
                </a:cubicBezTo>
                <a:cubicBezTo>
                  <a:pt x="1119" y="349"/>
                  <a:pt x="1119" y="349"/>
                  <a:pt x="1119" y="349"/>
                </a:cubicBezTo>
                <a:cubicBezTo>
                  <a:pt x="1119" y="347"/>
                  <a:pt x="1119" y="347"/>
                  <a:pt x="1119" y="347"/>
                </a:cubicBezTo>
                <a:cubicBezTo>
                  <a:pt x="1134" y="327"/>
                  <a:pt x="1134" y="327"/>
                  <a:pt x="1134" y="327"/>
                </a:cubicBezTo>
                <a:cubicBezTo>
                  <a:pt x="1134" y="327"/>
                  <a:pt x="1134" y="327"/>
                  <a:pt x="1134" y="327"/>
                </a:cubicBezTo>
                <a:cubicBezTo>
                  <a:pt x="1134" y="326"/>
                  <a:pt x="1134" y="326"/>
                  <a:pt x="1134" y="326"/>
                </a:cubicBezTo>
                <a:cubicBezTo>
                  <a:pt x="1134" y="325"/>
                  <a:pt x="1134" y="325"/>
                  <a:pt x="1134" y="325"/>
                </a:cubicBezTo>
                <a:cubicBezTo>
                  <a:pt x="1136" y="325"/>
                  <a:pt x="1136" y="325"/>
                  <a:pt x="1136" y="325"/>
                </a:cubicBezTo>
                <a:cubicBezTo>
                  <a:pt x="1142" y="325"/>
                  <a:pt x="1142" y="325"/>
                  <a:pt x="1142" y="325"/>
                </a:cubicBezTo>
                <a:cubicBezTo>
                  <a:pt x="1150" y="319"/>
                  <a:pt x="1150" y="319"/>
                  <a:pt x="1150" y="319"/>
                </a:cubicBezTo>
                <a:cubicBezTo>
                  <a:pt x="1159" y="291"/>
                  <a:pt x="1159" y="291"/>
                  <a:pt x="1159" y="291"/>
                </a:cubicBezTo>
                <a:cubicBezTo>
                  <a:pt x="1159" y="291"/>
                  <a:pt x="1159" y="291"/>
                  <a:pt x="1159" y="291"/>
                </a:cubicBezTo>
                <a:cubicBezTo>
                  <a:pt x="1159" y="290"/>
                  <a:pt x="1159" y="290"/>
                  <a:pt x="1159" y="290"/>
                </a:cubicBezTo>
                <a:cubicBezTo>
                  <a:pt x="1170" y="278"/>
                  <a:pt x="1170" y="278"/>
                  <a:pt x="1170" y="278"/>
                </a:cubicBezTo>
                <a:cubicBezTo>
                  <a:pt x="1170" y="277"/>
                  <a:pt x="1170" y="277"/>
                  <a:pt x="1170" y="277"/>
                </a:cubicBezTo>
                <a:cubicBezTo>
                  <a:pt x="1171" y="277"/>
                  <a:pt x="1171" y="277"/>
                  <a:pt x="1171" y="277"/>
                </a:cubicBezTo>
                <a:cubicBezTo>
                  <a:pt x="1172" y="277"/>
                  <a:pt x="1172" y="277"/>
                  <a:pt x="1172" y="277"/>
                </a:cubicBezTo>
                <a:cubicBezTo>
                  <a:pt x="1184" y="274"/>
                  <a:pt x="1184" y="274"/>
                  <a:pt x="1184" y="274"/>
                </a:cubicBezTo>
                <a:cubicBezTo>
                  <a:pt x="1184" y="275"/>
                  <a:pt x="1184" y="275"/>
                  <a:pt x="1184" y="275"/>
                </a:cubicBezTo>
                <a:cubicBezTo>
                  <a:pt x="1192" y="282"/>
                  <a:pt x="1192" y="282"/>
                  <a:pt x="1192" y="282"/>
                </a:cubicBezTo>
                <a:cubicBezTo>
                  <a:pt x="1195" y="283"/>
                  <a:pt x="1195" y="283"/>
                  <a:pt x="1195" y="283"/>
                </a:cubicBezTo>
                <a:cubicBezTo>
                  <a:pt x="1200" y="261"/>
                  <a:pt x="1200" y="261"/>
                  <a:pt x="1200" y="261"/>
                </a:cubicBezTo>
                <a:cubicBezTo>
                  <a:pt x="1195" y="246"/>
                  <a:pt x="1195" y="246"/>
                  <a:pt x="1195" y="246"/>
                </a:cubicBezTo>
                <a:cubicBezTo>
                  <a:pt x="1194" y="245"/>
                  <a:pt x="1194" y="245"/>
                  <a:pt x="1194" y="245"/>
                </a:cubicBezTo>
                <a:cubicBezTo>
                  <a:pt x="1194" y="244"/>
                  <a:pt x="1194" y="244"/>
                  <a:pt x="1194" y="244"/>
                </a:cubicBezTo>
                <a:cubicBezTo>
                  <a:pt x="1196" y="227"/>
                  <a:pt x="1196" y="227"/>
                  <a:pt x="1196" y="227"/>
                </a:cubicBezTo>
                <a:cubicBezTo>
                  <a:pt x="1196" y="225"/>
                  <a:pt x="1196" y="225"/>
                  <a:pt x="1196" y="225"/>
                </a:cubicBezTo>
                <a:cubicBezTo>
                  <a:pt x="1205" y="216"/>
                  <a:pt x="1205" y="216"/>
                  <a:pt x="1205" y="216"/>
                </a:cubicBezTo>
                <a:cubicBezTo>
                  <a:pt x="1210" y="207"/>
                  <a:pt x="1210" y="207"/>
                  <a:pt x="1210" y="207"/>
                </a:cubicBezTo>
                <a:cubicBezTo>
                  <a:pt x="1211" y="199"/>
                  <a:pt x="1211" y="199"/>
                  <a:pt x="1211" y="199"/>
                </a:cubicBezTo>
                <a:cubicBezTo>
                  <a:pt x="1211" y="194"/>
                  <a:pt x="1209" y="188"/>
                  <a:pt x="1205" y="177"/>
                </a:cubicBezTo>
                <a:cubicBezTo>
                  <a:pt x="1205" y="161"/>
                  <a:pt x="1205" y="161"/>
                  <a:pt x="1205" y="161"/>
                </a:cubicBezTo>
                <a:cubicBezTo>
                  <a:pt x="1205" y="160"/>
                  <a:pt x="1205" y="160"/>
                  <a:pt x="1205" y="160"/>
                </a:cubicBezTo>
                <a:cubicBezTo>
                  <a:pt x="1208" y="145"/>
                  <a:pt x="1208" y="145"/>
                  <a:pt x="1208" y="145"/>
                </a:cubicBezTo>
                <a:cubicBezTo>
                  <a:pt x="1205" y="139"/>
                  <a:pt x="1203" y="134"/>
                  <a:pt x="1203" y="131"/>
                </a:cubicBezTo>
                <a:lnTo>
                  <a:pt x="1206" y="112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84473" y="1298275"/>
            <a:ext cx="2596759" cy="2079650"/>
          </a:xfrm>
          <a:custGeom>
            <a:avLst/>
            <a:gdLst>
              <a:gd name="T0" fmla="*/ 1125 w 1125"/>
              <a:gd name="T1" fmla="*/ 456 h 851"/>
              <a:gd name="T2" fmla="*/ 1085 w 1125"/>
              <a:gd name="T3" fmla="*/ 355 h 851"/>
              <a:gd name="T4" fmla="*/ 1054 w 1125"/>
              <a:gd name="T5" fmla="*/ 351 h 851"/>
              <a:gd name="T6" fmla="*/ 1006 w 1125"/>
              <a:gd name="T7" fmla="*/ 306 h 851"/>
              <a:gd name="T8" fmla="*/ 890 w 1125"/>
              <a:gd name="T9" fmla="*/ 276 h 851"/>
              <a:gd name="T10" fmla="*/ 893 w 1125"/>
              <a:gd name="T11" fmla="*/ 107 h 851"/>
              <a:gd name="T12" fmla="*/ 810 w 1125"/>
              <a:gd name="T13" fmla="*/ 44 h 851"/>
              <a:gd name="T14" fmla="*/ 767 w 1125"/>
              <a:gd name="T15" fmla="*/ 3 h 851"/>
              <a:gd name="T16" fmla="*/ 704 w 1125"/>
              <a:gd name="T17" fmla="*/ 57 h 851"/>
              <a:gd name="T18" fmla="*/ 581 w 1125"/>
              <a:gd name="T19" fmla="*/ 91 h 851"/>
              <a:gd name="T20" fmla="*/ 533 w 1125"/>
              <a:gd name="T21" fmla="*/ 194 h 851"/>
              <a:gd name="T22" fmla="*/ 503 w 1125"/>
              <a:gd name="T23" fmla="*/ 198 h 851"/>
              <a:gd name="T24" fmla="*/ 408 w 1125"/>
              <a:gd name="T25" fmla="*/ 191 h 851"/>
              <a:gd name="T26" fmla="*/ 421 w 1125"/>
              <a:gd name="T27" fmla="*/ 289 h 851"/>
              <a:gd name="T28" fmla="*/ 407 w 1125"/>
              <a:gd name="T29" fmla="*/ 335 h 851"/>
              <a:gd name="T30" fmla="*/ 400 w 1125"/>
              <a:gd name="T31" fmla="*/ 336 h 851"/>
              <a:gd name="T32" fmla="*/ 356 w 1125"/>
              <a:gd name="T33" fmla="*/ 382 h 851"/>
              <a:gd name="T34" fmla="*/ 287 w 1125"/>
              <a:gd name="T35" fmla="*/ 403 h 851"/>
              <a:gd name="T36" fmla="*/ 236 w 1125"/>
              <a:gd name="T37" fmla="*/ 396 h 851"/>
              <a:gd name="T38" fmla="*/ 158 w 1125"/>
              <a:gd name="T39" fmla="*/ 437 h 851"/>
              <a:gd name="T40" fmla="*/ 105 w 1125"/>
              <a:gd name="T41" fmla="*/ 423 h 851"/>
              <a:gd name="T42" fmla="*/ 88 w 1125"/>
              <a:gd name="T43" fmla="*/ 426 h 851"/>
              <a:gd name="T44" fmla="*/ 12 w 1125"/>
              <a:gd name="T45" fmla="*/ 463 h 851"/>
              <a:gd name="T46" fmla="*/ 12 w 1125"/>
              <a:gd name="T47" fmla="*/ 516 h 851"/>
              <a:gd name="T48" fmla="*/ 50 w 1125"/>
              <a:gd name="T49" fmla="*/ 561 h 851"/>
              <a:gd name="T50" fmla="*/ 36 w 1125"/>
              <a:gd name="T51" fmla="*/ 614 h 851"/>
              <a:gd name="T52" fmla="*/ 36 w 1125"/>
              <a:gd name="T53" fmla="*/ 633 h 851"/>
              <a:gd name="T54" fmla="*/ 60 w 1125"/>
              <a:gd name="T55" fmla="*/ 717 h 851"/>
              <a:gd name="T56" fmla="*/ 96 w 1125"/>
              <a:gd name="T57" fmla="*/ 741 h 851"/>
              <a:gd name="T58" fmla="*/ 149 w 1125"/>
              <a:gd name="T59" fmla="*/ 765 h 851"/>
              <a:gd name="T60" fmla="*/ 182 w 1125"/>
              <a:gd name="T61" fmla="*/ 845 h 851"/>
              <a:gd name="T62" fmla="*/ 224 w 1125"/>
              <a:gd name="T63" fmla="*/ 850 h 851"/>
              <a:gd name="T64" fmla="*/ 239 w 1125"/>
              <a:gd name="T65" fmla="*/ 817 h 851"/>
              <a:gd name="T66" fmla="*/ 272 w 1125"/>
              <a:gd name="T67" fmla="*/ 800 h 851"/>
              <a:gd name="T68" fmla="*/ 375 w 1125"/>
              <a:gd name="T69" fmla="*/ 805 h 851"/>
              <a:gd name="T70" fmla="*/ 407 w 1125"/>
              <a:gd name="T71" fmla="*/ 817 h 851"/>
              <a:gd name="T72" fmla="*/ 434 w 1125"/>
              <a:gd name="T73" fmla="*/ 828 h 851"/>
              <a:gd name="T74" fmla="*/ 491 w 1125"/>
              <a:gd name="T75" fmla="*/ 827 h 851"/>
              <a:gd name="T76" fmla="*/ 583 w 1125"/>
              <a:gd name="T77" fmla="*/ 811 h 851"/>
              <a:gd name="T78" fmla="*/ 671 w 1125"/>
              <a:gd name="T79" fmla="*/ 800 h 851"/>
              <a:gd name="T80" fmla="*/ 739 w 1125"/>
              <a:gd name="T81" fmla="*/ 832 h 851"/>
              <a:gd name="T82" fmla="*/ 782 w 1125"/>
              <a:gd name="T83" fmla="*/ 841 h 851"/>
              <a:gd name="T84" fmla="*/ 819 w 1125"/>
              <a:gd name="T85" fmla="*/ 838 h 851"/>
              <a:gd name="T86" fmla="*/ 809 w 1125"/>
              <a:gd name="T87" fmla="*/ 810 h 851"/>
              <a:gd name="T88" fmla="*/ 822 w 1125"/>
              <a:gd name="T89" fmla="*/ 794 h 851"/>
              <a:gd name="T90" fmla="*/ 825 w 1125"/>
              <a:gd name="T91" fmla="*/ 769 h 851"/>
              <a:gd name="T92" fmla="*/ 795 w 1125"/>
              <a:gd name="T93" fmla="*/ 739 h 851"/>
              <a:gd name="T94" fmla="*/ 796 w 1125"/>
              <a:gd name="T95" fmla="*/ 723 h 851"/>
              <a:gd name="T96" fmla="*/ 814 w 1125"/>
              <a:gd name="T97" fmla="*/ 686 h 851"/>
              <a:gd name="T98" fmla="*/ 866 w 1125"/>
              <a:gd name="T99" fmla="*/ 684 h 851"/>
              <a:gd name="T100" fmla="*/ 910 w 1125"/>
              <a:gd name="T101" fmla="*/ 672 h 851"/>
              <a:gd name="T102" fmla="*/ 938 w 1125"/>
              <a:gd name="T103" fmla="*/ 646 h 851"/>
              <a:gd name="T104" fmla="*/ 938 w 1125"/>
              <a:gd name="T105" fmla="*/ 634 h 851"/>
              <a:gd name="T106" fmla="*/ 936 w 1125"/>
              <a:gd name="T107" fmla="*/ 606 h 851"/>
              <a:gd name="T108" fmla="*/ 981 w 1125"/>
              <a:gd name="T109" fmla="*/ 580 h 851"/>
              <a:gd name="T110" fmla="*/ 1023 w 1125"/>
              <a:gd name="T111" fmla="*/ 530 h 851"/>
              <a:gd name="T112" fmla="*/ 1051 w 1125"/>
              <a:gd name="T113" fmla="*/ 511 h 851"/>
              <a:gd name="T114" fmla="*/ 1096 w 1125"/>
              <a:gd name="T115" fmla="*/ 506 h 851"/>
              <a:gd name="T116" fmla="*/ 1120 w 1125"/>
              <a:gd name="T117" fmla="*/ 46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5" h="851">
                <a:moveTo>
                  <a:pt x="1123" y="458"/>
                </a:moveTo>
                <a:cubicBezTo>
                  <a:pt x="1124" y="457"/>
                  <a:pt x="1124" y="457"/>
                  <a:pt x="1124" y="457"/>
                </a:cubicBezTo>
                <a:cubicBezTo>
                  <a:pt x="1125" y="457"/>
                  <a:pt x="1125" y="457"/>
                  <a:pt x="1125" y="457"/>
                </a:cubicBezTo>
                <a:cubicBezTo>
                  <a:pt x="1125" y="456"/>
                  <a:pt x="1125" y="456"/>
                  <a:pt x="1125" y="456"/>
                </a:cubicBezTo>
                <a:cubicBezTo>
                  <a:pt x="1102" y="393"/>
                  <a:pt x="1102" y="393"/>
                  <a:pt x="1102" y="393"/>
                </a:cubicBezTo>
                <a:cubicBezTo>
                  <a:pt x="1089" y="382"/>
                  <a:pt x="1089" y="382"/>
                  <a:pt x="1089" y="382"/>
                </a:cubicBezTo>
                <a:cubicBezTo>
                  <a:pt x="1089" y="381"/>
                  <a:pt x="1089" y="381"/>
                  <a:pt x="1089" y="381"/>
                </a:cubicBezTo>
                <a:cubicBezTo>
                  <a:pt x="1085" y="355"/>
                  <a:pt x="1085" y="355"/>
                  <a:pt x="1085" y="355"/>
                </a:cubicBezTo>
                <a:cubicBezTo>
                  <a:pt x="1056" y="351"/>
                  <a:pt x="1056" y="351"/>
                  <a:pt x="1056" y="351"/>
                </a:cubicBezTo>
                <a:cubicBezTo>
                  <a:pt x="1056" y="351"/>
                  <a:pt x="1056" y="351"/>
                  <a:pt x="1056" y="351"/>
                </a:cubicBezTo>
                <a:cubicBezTo>
                  <a:pt x="1054" y="351"/>
                  <a:pt x="1054" y="351"/>
                  <a:pt x="1054" y="351"/>
                </a:cubicBezTo>
                <a:cubicBezTo>
                  <a:pt x="1054" y="351"/>
                  <a:pt x="1054" y="351"/>
                  <a:pt x="1054" y="351"/>
                </a:cubicBezTo>
                <a:cubicBezTo>
                  <a:pt x="1053" y="349"/>
                  <a:pt x="1053" y="349"/>
                  <a:pt x="1053" y="349"/>
                </a:cubicBezTo>
                <a:cubicBezTo>
                  <a:pt x="1053" y="349"/>
                  <a:pt x="1053" y="349"/>
                  <a:pt x="1053" y="349"/>
                </a:cubicBezTo>
                <a:cubicBezTo>
                  <a:pt x="1050" y="339"/>
                  <a:pt x="1041" y="329"/>
                  <a:pt x="1027" y="318"/>
                </a:cubicBezTo>
                <a:cubicBezTo>
                  <a:pt x="1020" y="311"/>
                  <a:pt x="1012" y="307"/>
                  <a:pt x="1006" y="306"/>
                </a:cubicBezTo>
                <a:cubicBezTo>
                  <a:pt x="1001" y="303"/>
                  <a:pt x="996" y="301"/>
                  <a:pt x="993" y="298"/>
                </a:cubicBezTo>
                <a:cubicBezTo>
                  <a:pt x="984" y="292"/>
                  <a:pt x="953" y="287"/>
                  <a:pt x="898" y="286"/>
                </a:cubicBezTo>
                <a:cubicBezTo>
                  <a:pt x="896" y="286"/>
                  <a:pt x="896" y="286"/>
                  <a:pt x="896" y="286"/>
                </a:cubicBezTo>
                <a:cubicBezTo>
                  <a:pt x="890" y="276"/>
                  <a:pt x="890" y="276"/>
                  <a:pt x="890" y="276"/>
                </a:cubicBezTo>
                <a:cubicBezTo>
                  <a:pt x="887" y="270"/>
                  <a:pt x="885" y="264"/>
                  <a:pt x="885" y="258"/>
                </a:cubicBezTo>
                <a:cubicBezTo>
                  <a:pt x="885" y="251"/>
                  <a:pt x="894" y="226"/>
                  <a:pt x="913" y="185"/>
                </a:cubicBezTo>
                <a:cubicBezTo>
                  <a:pt x="903" y="155"/>
                  <a:pt x="903" y="155"/>
                  <a:pt x="903" y="155"/>
                </a:cubicBezTo>
                <a:cubicBezTo>
                  <a:pt x="893" y="107"/>
                  <a:pt x="893" y="107"/>
                  <a:pt x="893" y="107"/>
                </a:cubicBezTo>
                <a:cubicBezTo>
                  <a:pt x="891" y="100"/>
                  <a:pt x="880" y="93"/>
                  <a:pt x="859" y="87"/>
                </a:cubicBezTo>
                <a:cubicBezTo>
                  <a:pt x="855" y="86"/>
                  <a:pt x="851" y="84"/>
                  <a:pt x="847" y="82"/>
                </a:cubicBezTo>
                <a:cubicBezTo>
                  <a:pt x="839" y="78"/>
                  <a:pt x="834" y="72"/>
                  <a:pt x="831" y="64"/>
                </a:cubicBezTo>
                <a:cubicBezTo>
                  <a:pt x="827" y="55"/>
                  <a:pt x="820" y="48"/>
                  <a:pt x="810" y="44"/>
                </a:cubicBezTo>
                <a:cubicBezTo>
                  <a:pt x="809" y="43"/>
                  <a:pt x="809" y="43"/>
                  <a:pt x="809" y="43"/>
                </a:cubicBezTo>
                <a:cubicBezTo>
                  <a:pt x="809" y="42"/>
                  <a:pt x="809" y="42"/>
                  <a:pt x="809" y="42"/>
                </a:cubicBezTo>
                <a:cubicBezTo>
                  <a:pt x="800" y="0"/>
                  <a:pt x="800" y="0"/>
                  <a:pt x="800" y="0"/>
                </a:cubicBezTo>
                <a:cubicBezTo>
                  <a:pt x="767" y="3"/>
                  <a:pt x="767" y="3"/>
                  <a:pt x="767" y="3"/>
                </a:cubicBezTo>
                <a:cubicBezTo>
                  <a:pt x="764" y="12"/>
                  <a:pt x="764" y="12"/>
                  <a:pt x="764" y="12"/>
                </a:cubicBezTo>
                <a:cubicBezTo>
                  <a:pt x="760" y="27"/>
                  <a:pt x="756" y="33"/>
                  <a:pt x="751" y="33"/>
                </a:cubicBezTo>
                <a:cubicBezTo>
                  <a:pt x="729" y="40"/>
                  <a:pt x="729" y="40"/>
                  <a:pt x="729" y="40"/>
                </a:cubicBezTo>
                <a:cubicBezTo>
                  <a:pt x="716" y="45"/>
                  <a:pt x="708" y="51"/>
                  <a:pt x="704" y="57"/>
                </a:cubicBezTo>
                <a:cubicBezTo>
                  <a:pt x="702" y="60"/>
                  <a:pt x="700" y="68"/>
                  <a:pt x="698" y="79"/>
                </a:cubicBezTo>
                <a:cubicBezTo>
                  <a:pt x="696" y="91"/>
                  <a:pt x="694" y="100"/>
                  <a:pt x="691" y="106"/>
                </a:cubicBezTo>
                <a:cubicBezTo>
                  <a:pt x="687" y="115"/>
                  <a:pt x="681" y="122"/>
                  <a:pt x="671" y="125"/>
                </a:cubicBezTo>
                <a:cubicBezTo>
                  <a:pt x="654" y="132"/>
                  <a:pt x="623" y="120"/>
                  <a:pt x="581" y="91"/>
                </a:cubicBezTo>
                <a:cubicBezTo>
                  <a:pt x="525" y="163"/>
                  <a:pt x="525" y="163"/>
                  <a:pt x="525" y="163"/>
                </a:cubicBezTo>
                <a:cubicBezTo>
                  <a:pt x="531" y="193"/>
                  <a:pt x="531" y="193"/>
                  <a:pt x="531" y="193"/>
                </a:cubicBezTo>
                <a:cubicBezTo>
                  <a:pt x="532" y="193"/>
                  <a:pt x="532" y="193"/>
                  <a:pt x="532" y="193"/>
                </a:cubicBezTo>
                <a:cubicBezTo>
                  <a:pt x="533" y="194"/>
                  <a:pt x="533" y="194"/>
                  <a:pt x="533" y="194"/>
                </a:cubicBezTo>
                <a:cubicBezTo>
                  <a:pt x="531" y="195"/>
                  <a:pt x="531" y="195"/>
                  <a:pt x="531" y="195"/>
                </a:cubicBezTo>
                <a:cubicBezTo>
                  <a:pt x="531" y="195"/>
                  <a:pt x="531" y="195"/>
                  <a:pt x="531" y="195"/>
                </a:cubicBezTo>
                <a:cubicBezTo>
                  <a:pt x="529" y="200"/>
                  <a:pt x="525" y="202"/>
                  <a:pt x="520" y="203"/>
                </a:cubicBezTo>
                <a:cubicBezTo>
                  <a:pt x="514" y="204"/>
                  <a:pt x="509" y="202"/>
                  <a:pt x="503" y="198"/>
                </a:cubicBezTo>
                <a:cubicBezTo>
                  <a:pt x="497" y="194"/>
                  <a:pt x="481" y="191"/>
                  <a:pt x="456" y="189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27" y="187"/>
                  <a:pt x="427" y="187"/>
                  <a:pt x="427" y="187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23" y="211"/>
                  <a:pt x="426" y="217"/>
                  <a:pt x="425" y="220"/>
                </a:cubicBezTo>
                <a:cubicBezTo>
                  <a:pt x="418" y="265"/>
                  <a:pt x="418" y="265"/>
                  <a:pt x="418" y="265"/>
                </a:cubicBezTo>
                <a:cubicBezTo>
                  <a:pt x="421" y="289"/>
                  <a:pt x="421" y="289"/>
                  <a:pt x="421" y="289"/>
                </a:cubicBezTo>
                <a:cubicBezTo>
                  <a:pt x="422" y="289"/>
                  <a:pt x="422" y="289"/>
                  <a:pt x="422" y="289"/>
                </a:cubicBezTo>
                <a:cubicBezTo>
                  <a:pt x="422" y="290"/>
                  <a:pt x="422" y="290"/>
                  <a:pt x="422" y="290"/>
                </a:cubicBezTo>
                <a:cubicBezTo>
                  <a:pt x="421" y="291"/>
                  <a:pt x="421" y="291"/>
                  <a:pt x="421" y="291"/>
                </a:cubicBezTo>
                <a:cubicBezTo>
                  <a:pt x="407" y="335"/>
                  <a:pt x="407" y="335"/>
                  <a:pt x="407" y="335"/>
                </a:cubicBezTo>
                <a:cubicBezTo>
                  <a:pt x="407" y="340"/>
                  <a:pt x="405" y="342"/>
                  <a:pt x="404" y="341"/>
                </a:cubicBezTo>
                <a:cubicBezTo>
                  <a:pt x="403" y="341"/>
                  <a:pt x="403" y="341"/>
                  <a:pt x="403" y="341"/>
                </a:cubicBezTo>
                <a:cubicBezTo>
                  <a:pt x="403" y="340"/>
                  <a:pt x="403" y="340"/>
                  <a:pt x="403" y="340"/>
                </a:cubicBezTo>
                <a:cubicBezTo>
                  <a:pt x="400" y="336"/>
                  <a:pt x="400" y="336"/>
                  <a:pt x="400" y="336"/>
                </a:cubicBezTo>
                <a:cubicBezTo>
                  <a:pt x="398" y="331"/>
                  <a:pt x="396" y="329"/>
                  <a:pt x="394" y="329"/>
                </a:cubicBezTo>
                <a:cubicBezTo>
                  <a:pt x="393" y="330"/>
                  <a:pt x="391" y="333"/>
                  <a:pt x="390" y="339"/>
                </a:cubicBezTo>
                <a:cubicBezTo>
                  <a:pt x="387" y="351"/>
                  <a:pt x="380" y="362"/>
                  <a:pt x="368" y="373"/>
                </a:cubicBezTo>
                <a:cubicBezTo>
                  <a:pt x="356" y="382"/>
                  <a:pt x="356" y="382"/>
                  <a:pt x="356" y="382"/>
                </a:cubicBezTo>
                <a:cubicBezTo>
                  <a:pt x="349" y="386"/>
                  <a:pt x="349" y="386"/>
                  <a:pt x="349" y="386"/>
                </a:cubicBezTo>
                <a:cubicBezTo>
                  <a:pt x="349" y="386"/>
                  <a:pt x="349" y="386"/>
                  <a:pt x="349" y="386"/>
                </a:cubicBezTo>
                <a:cubicBezTo>
                  <a:pt x="304" y="386"/>
                  <a:pt x="304" y="386"/>
                  <a:pt x="304" y="386"/>
                </a:cubicBezTo>
                <a:cubicBezTo>
                  <a:pt x="287" y="403"/>
                  <a:pt x="287" y="403"/>
                  <a:pt x="287" y="403"/>
                </a:cubicBezTo>
                <a:cubicBezTo>
                  <a:pt x="286" y="403"/>
                  <a:pt x="286" y="403"/>
                  <a:pt x="286" y="403"/>
                </a:cubicBezTo>
                <a:cubicBezTo>
                  <a:pt x="285" y="403"/>
                  <a:pt x="285" y="403"/>
                  <a:pt x="285" y="403"/>
                </a:cubicBezTo>
                <a:cubicBezTo>
                  <a:pt x="284" y="403"/>
                  <a:pt x="284" y="403"/>
                  <a:pt x="284" y="403"/>
                </a:cubicBezTo>
                <a:cubicBezTo>
                  <a:pt x="236" y="396"/>
                  <a:pt x="236" y="396"/>
                  <a:pt x="236" y="396"/>
                </a:cubicBezTo>
                <a:cubicBezTo>
                  <a:pt x="229" y="404"/>
                  <a:pt x="221" y="407"/>
                  <a:pt x="214" y="406"/>
                </a:cubicBezTo>
                <a:cubicBezTo>
                  <a:pt x="207" y="404"/>
                  <a:pt x="195" y="406"/>
                  <a:pt x="178" y="413"/>
                </a:cubicBezTo>
                <a:cubicBezTo>
                  <a:pt x="159" y="435"/>
                  <a:pt x="159" y="435"/>
                  <a:pt x="159" y="435"/>
                </a:cubicBezTo>
                <a:cubicBezTo>
                  <a:pt x="158" y="437"/>
                  <a:pt x="158" y="437"/>
                  <a:pt x="158" y="437"/>
                </a:cubicBezTo>
                <a:cubicBezTo>
                  <a:pt x="128" y="438"/>
                  <a:pt x="128" y="438"/>
                  <a:pt x="128" y="438"/>
                </a:cubicBezTo>
                <a:cubicBezTo>
                  <a:pt x="128" y="412"/>
                  <a:pt x="128" y="412"/>
                  <a:pt x="128" y="412"/>
                </a:cubicBezTo>
                <a:cubicBezTo>
                  <a:pt x="109" y="412"/>
                  <a:pt x="109" y="412"/>
                  <a:pt x="109" y="412"/>
                </a:cubicBezTo>
                <a:cubicBezTo>
                  <a:pt x="105" y="423"/>
                  <a:pt x="105" y="423"/>
                  <a:pt x="105" y="423"/>
                </a:cubicBezTo>
                <a:cubicBezTo>
                  <a:pt x="91" y="426"/>
                  <a:pt x="91" y="426"/>
                  <a:pt x="91" y="426"/>
                </a:cubicBezTo>
                <a:cubicBezTo>
                  <a:pt x="89" y="426"/>
                  <a:pt x="89" y="426"/>
                  <a:pt x="89" y="426"/>
                </a:cubicBezTo>
                <a:cubicBezTo>
                  <a:pt x="89" y="426"/>
                  <a:pt x="89" y="426"/>
                  <a:pt x="89" y="426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9" y="420"/>
                  <a:pt x="68" y="416"/>
                  <a:pt x="57" y="415"/>
                </a:cubicBezTo>
                <a:cubicBezTo>
                  <a:pt x="51" y="414"/>
                  <a:pt x="43" y="418"/>
                  <a:pt x="32" y="428"/>
                </a:cubicBezTo>
                <a:cubicBezTo>
                  <a:pt x="20" y="438"/>
                  <a:pt x="12" y="446"/>
                  <a:pt x="8" y="455"/>
                </a:cubicBezTo>
                <a:cubicBezTo>
                  <a:pt x="10" y="456"/>
                  <a:pt x="12" y="459"/>
                  <a:pt x="12" y="463"/>
                </a:cubicBezTo>
                <a:cubicBezTo>
                  <a:pt x="13" y="468"/>
                  <a:pt x="14" y="472"/>
                  <a:pt x="14" y="478"/>
                </a:cubicBezTo>
                <a:cubicBezTo>
                  <a:pt x="13" y="483"/>
                  <a:pt x="11" y="486"/>
                  <a:pt x="8" y="489"/>
                </a:cubicBezTo>
                <a:cubicBezTo>
                  <a:pt x="5" y="491"/>
                  <a:pt x="3" y="498"/>
                  <a:pt x="0" y="509"/>
                </a:cubicBezTo>
                <a:cubicBezTo>
                  <a:pt x="12" y="516"/>
                  <a:pt x="12" y="516"/>
                  <a:pt x="12" y="516"/>
                </a:cubicBezTo>
                <a:cubicBezTo>
                  <a:pt x="27" y="500"/>
                  <a:pt x="27" y="500"/>
                  <a:pt x="27" y="500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6" y="523"/>
                  <a:pt x="46" y="523"/>
                  <a:pt x="46" y="523"/>
                </a:cubicBezTo>
                <a:cubicBezTo>
                  <a:pt x="50" y="561"/>
                  <a:pt x="50" y="561"/>
                  <a:pt x="50" y="561"/>
                </a:cubicBezTo>
                <a:cubicBezTo>
                  <a:pt x="50" y="562"/>
                  <a:pt x="50" y="562"/>
                  <a:pt x="50" y="562"/>
                </a:cubicBezTo>
                <a:cubicBezTo>
                  <a:pt x="49" y="562"/>
                  <a:pt x="49" y="562"/>
                  <a:pt x="49" y="562"/>
                </a:cubicBezTo>
                <a:cubicBezTo>
                  <a:pt x="38" y="614"/>
                  <a:pt x="38" y="614"/>
                  <a:pt x="38" y="614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20" y="614"/>
                  <a:pt x="9" y="615"/>
                  <a:pt x="5" y="618"/>
                </a:cubicBezTo>
                <a:cubicBezTo>
                  <a:pt x="6" y="621"/>
                  <a:pt x="13" y="626"/>
                  <a:pt x="25" y="634"/>
                </a:cubicBezTo>
                <a:cubicBezTo>
                  <a:pt x="34" y="633"/>
                  <a:pt x="34" y="633"/>
                  <a:pt x="34" y="633"/>
                </a:cubicBezTo>
                <a:cubicBezTo>
                  <a:pt x="36" y="633"/>
                  <a:pt x="36" y="633"/>
                  <a:pt x="36" y="633"/>
                </a:cubicBezTo>
                <a:cubicBezTo>
                  <a:pt x="37" y="633"/>
                  <a:pt x="37" y="633"/>
                  <a:pt x="37" y="633"/>
                </a:cubicBezTo>
                <a:cubicBezTo>
                  <a:pt x="60" y="655"/>
                  <a:pt x="60" y="655"/>
                  <a:pt x="60" y="655"/>
                </a:cubicBezTo>
                <a:cubicBezTo>
                  <a:pt x="69" y="663"/>
                  <a:pt x="68" y="676"/>
                  <a:pt x="56" y="695"/>
                </a:cubicBezTo>
                <a:cubicBezTo>
                  <a:pt x="60" y="717"/>
                  <a:pt x="60" y="717"/>
                  <a:pt x="60" y="717"/>
                </a:cubicBezTo>
                <a:cubicBezTo>
                  <a:pt x="69" y="719"/>
                  <a:pt x="69" y="719"/>
                  <a:pt x="69" y="719"/>
                </a:cubicBezTo>
                <a:cubicBezTo>
                  <a:pt x="104" y="719"/>
                  <a:pt x="104" y="719"/>
                  <a:pt x="104" y="719"/>
                </a:cubicBezTo>
                <a:cubicBezTo>
                  <a:pt x="86" y="735"/>
                  <a:pt x="86" y="735"/>
                  <a:pt x="86" y="735"/>
                </a:cubicBezTo>
                <a:cubicBezTo>
                  <a:pt x="96" y="741"/>
                  <a:pt x="96" y="741"/>
                  <a:pt x="96" y="741"/>
                </a:cubicBezTo>
                <a:cubicBezTo>
                  <a:pt x="110" y="749"/>
                  <a:pt x="110" y="749"/>
                  <a:pt x="110" y="749"/>
                </a:cubicBezTo>
                <a:cubicBezTo>
                  <a:pt x="147" y="764"/>
                  <a:pt x="147" y="764"/>
                  <a:pt x="147" y="764"/>
                </a:cubicBezTo>
                <a:cubicBezTo>
                  <a:pt x="148" y="765"/>
                  <a:pt x="148" y="765"/>
                  <a:pt x="148" y="765"/>
                </a:cubicBezTo>
                <a:cubicBezTo>
                  <a:pt x="149" y="765"/>
                  <a:pt x="149" y="765"/>
                  <a:pt x="149" y="765"/>
                </a:cubicBezTo>
                <a:cubicBezTo>
                  <a:pt x="153" y="822"/>
                  <a:pt x="153" y="822"/>
                  <a:pt x="153" y="822"/>
                </a:cubicBezTo>
                <a:cubicBezTo>
                  <a:pt x="154" y="833"/>
                  <a:pt x="162" y="841"/>
                  <a:pt x="178" y="846"/>
                </a:cubicBezTo>
                <a:cubicBezTo>
                  <a:pt x="181" y="845"/>
                  <a:pt x="181" y="845"/>
                  <a:pt x="181" y="845"/>
                </a:cubicBezTo>
                <a:cubicBezTo>
                  <a:pt x="182" y="845"/>
                  <a:pt x="182" y="845"/>
                  <a:pt x="182" y="845"/>
                </a:cubicBezTo>
                <a:cubicBezTo>
                  <a:pt x="183" y="845"/>
                  <a:pt x="183" y="845"/>
                  <a:pt x="183" y="845"/>
                </a:cubicBezTo>
                <a:cubicBezTo>
                  <a:pt x="221" y="851"/>
                  <a:pt x="221" y="851"/>
                  <a:pt x="221" y="851"/>
                </a:cubicBezTo>
                <a:cubicBezTo>
                  <a:pt x="224" y="851"/>
                  <a:pt x="224" y="851"/>
                  <a:pt x="224" y="851"/>
                </a:cubicBezTo>
                <a:cubicBezTo>
                  <a:pt x="224" y="850"/>
                  <a:pt x="224" y="850"/>
                  <a:pt x="224" y="850"/>
                </a:cubicBezTo>
                <a:cubicBezTo>
                  <a:pt x="225" y="849"/>
                  <a:pt x="225" y="849"/>
                  <a:pt x="225" y="849"/>
                </a:cubicBezTo>
                <a:cubicBezTo>
                  <a:pt x="229" y="841"/>
                  <a:pt x="232" y="835"/>
                  <a:pt x="232" y="834"/>
                </a:cubicBezTo>
                <a:cubicBezTo>
                  <a:pt x="232" y="833"/>
                  <a:pt x="232" y="833"/>
                  <a:pt x="232" y="833"/>
                </a:cubicBezTo>
                <a:cubicBezTo>
                  <a:pt x="231" y="826"/>
                  <a:pt x="234" y="821"/>
                  <a:pt x="239" y="817"/>
                </a:cubicBezTo>
                <a:cubicBezTo>
                  <a:pt x="245" y="813"/>
                  <a:pt x="248" y="809"/>
                  <a:pt x="250" y="804"/>
                </a:cubicBezTo>
                <a:cubicBezTo>
                  <a:pt x="251" y="803"/>
                  <a:pt x="251" y="803"/>
                  <a:pt x="251" y="803"/>
                </a:cubicBezTo>
                <a:cubicBezTo>
                  <a:pt x="253" y="797"/>
                  <a:pt x="260" y="796"/>
                  <a:pt x="272" y="800"/>
                </a:cubicBezTo>
                <a:cubicBezTo>
                  <a:pt x="272" y="800"/>
                  <a:pt x="272" y="800"/>
                  <a:pt x="272" y="800"/>
                </a:cubicBezTo>
                <a:cubicBezTo>
                  <a:pt x="285" y="807"/>
                  <a:pt x="285" y="807"/>
                  <a:pt x="285" y="807"/>
                </a:cubicBezTo>
                <a:cubicBezTo>
                  <a:pt x="329" y="815"/>
                  <a:pt x="329" y="815"/>
                  <a:pt x="329" y="815"/>
                </a:cubicBezTo>
                <a:cubicBezTo>
                  <a:pt x="356" y="813"/>
                  <a:pt x="356" y="813"/>
                  <a:pt x="356" y="813"/>
                </a:cubicBezTo>
                <a:cubicBezTo>
                  <a:pt x="375" y="805"/>
                  <a:pt x="375" y="805"/>
                  <a:pt x="375" y="805"/>
                </a:cubicBezTo>
                <a:cubicBezTo>
                  <a:pt x="378" y="800"/>
                  <a:pt x="381" y="798"/>
                  <a:pt x="383" y="797"/>
                </a:cubicBezTo>
                <a:cubicBezTo>
                  <a:pt x="387" y="796"/>
                  <a:pt x="391" y="797"/>
                  <a:pt x="397" y="802"/>
                </a:cubicBezTo>
                <a:cubicBezTo>
                  <a:pt x="400" y="804"/>
                  <a:pt x="400" y="804"/>
                  <a:pt x="400" y="804"/>
                </a:cubicBezTo>
                <a:cubicBezTo>
                  <a:pt x="403" y="806"/>
                  <a:pt x="405" y="810"/>
                  <a:pt x="407" y="817"/>
                </a:cubicBezTo>
                <a:cubicBezTo>
                  <a:pt x="421" y="828"/>
                  <a:pt x="421" y="828"/>
                  <a:pt x="421" y="828"/>
                </a:cubicBezTo>
                <a:cubicBezTo>
                  <a:pt x="431" y="828"/>
                  <a:pt x="431" y="828"/>
                  <a:pt x="431" y="828"/>
                </a:cubicBezTo>
                <a:cubicBezTo>
                  <a:pt x="432" y="828"/>
                  <a:pt x="432" y="828"/>
                  <a:pt x="432" y="828"/>
                </a:cubicBezTo>
                <a:cubicBezTo>
                  <a:pt x="434" y="828"/>
                  <a:pt x="434" y="828"/>
                  <a:pt x="434" y="828"/>
                </a:cubicBezTo>
                <a:cubicBezTo>
                  <a:pt x="434" y="828"/>
                  <a:pt x="434" y="828"/>
                  <a:pt x="434" y="828"/>
                </a:cubicBezTo>
                <a:cubicBezTo>
                  <a:pt x="449" y="834"/>
                  <a:pt x="449" y="834"/>
                  <a:pt x="449" y="834"/>
                </a:cubicBezTo>
                <a:cubicBezTo>
                  <a:pt x="476" y="832"/>
                  <a:pt x="476" y="832"/>
                  <a:pt x="476" y="832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530" y="831"/>
                  <a:pt x="530" y="831"/>
                  <a:pt x="530" y="83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67" y="817"/>
                  <a:pt x="567" y="817"/>
                  <a:pt x="567" y="817"/>
                </a:cubicBezTo>
                <a:cubicBezTo>
                  <a:pt x="571" y="815"/>
                  <a:pt x="576" y="813"/>
                  <a:pt x="583" y="811"/>
                </a:cubicBezTo>
                <a:cubicBezTo>
                  <a:pt x="621" y="811"/>
                  <a:pt x="621" y="811"/>
                  <a:pt x="621" y="811"/>
                </a:cubicBezTo>
                <a:cubicBezTo>
                  <a:pt x="635" y="806"/>
                  <a:pt x="635" y="806"/>
                  <a:pt x="635" y="806"/>
                </a:cubicBezTo>
                <a:cubicBezTo>
                  <a:pt x="640" y="802"/>
                  <a:pt x="645" y="800"/>
                  <a:pt x="649" y="800"/>
                </a:cubicBezTo>
                <a:cubicBezTo>
                  <a:pt x="671" y="800"/>
                  <a:pt x="671" y="800"/>
                  <a:pt x="671" y="800"/>
                </a:cubicBezTo>
                <a:cubicBezTo>
                  <a:pt x="682" y="808"/>
                  <a:pt x="682" y="808"/>
                  <a:pt x="682" y="808"/>
                </a:cubicBezTo>
                <a:cubicBezTo>
                  <a:pt x="711" y="814"/>
                  <a:pt x="711" y="814"/>
                  <a:pt x="711" y="814"/>
                </a:cubicBezTo>
                <a:cubicBezTo>
                  <a:pt x="716" y="814"/>
                  <a:pt x="720" y="817"/>
                  <a:pt x="727" y="824"/>
                </a:cubicBezTo>
                <a:cubicBezTo>
                  <a:pt x="739" y="832"/>
                  <a:pt x="739" y="832"/>
                  <a:pt x="739" y="832"/>
                </a:cubicBezTo>
                <a:cubicBezTo>
                  <a:pt x="740" y="833"/>
                  <a:pt x="740" y="833"/>
                  <a:pt x="740" y="833"/>
                </a:cubicBezTo>
                <a:cubicBezTo>
                  <a:pt x="769" y="834"/>
                  <a:pt x="769" y="834"/>
                  <a:pt x="769" y="834"/>
                </a:cubicBezTo>
                <a:cubicBezTo>
                  <a:pt x="769" y="834"/>
                  <a:pt x="769" y="834"/>
                  <a:pt x="769" y="834"/>
                </a:cubicBezTo>
                <a:cubicBezTo>
                  <a:pt x="782" y="841"/>
                  <a:pt x="782" y="841"/>
                  <a:pt x="782" y="841"/>
                </a:cubicBezTo>
                <a:cubicBezTo>
                  <a:pt x="800" y="844"/>
                  <a:pt x="800" y="844"/>
                  <a:pt x="800" y="844"/>
                </a:cubicBezTo>
                <a:cubicBezTo>
                  <a:pt x="800" y="844"/>
                  <a:pt x="800" y="844"/>
                  <a:pt x="800" y="844"/>
                </a:cubicBezTo>
                <a:cubicBezTo>
                  <a:pt x="815" y="846"/>
                  <a:pt x="815" y="846"/>
                  <a:pt x="815" y="846"/>
                </a:cubicBezTo>
                <a:cubicBezTo>
                  <a:pt x="819" y="838"/>
                  <a:pt x="819" y="838"/>
                  <a:pt x="819" y="838"/>
                </a:cubicBezTo>
                <a:cubicBezTo>
                  <a:pt x="813" y="824"/>
                  <a:pt x="813" y="824"/>
                  <a:pt x="813" y="824"/>
                </a:cubicBezTo>
                <a:cubicBezTo>
                  <a:pt x="810" y="811"/>
                  <a:pt x="810" y="811"/>
                  <a:pt x="810" y="811"/>
                </a:cubicBezTo>
                <a:cubicBezTo>
                  <a:pt x="810" y="810"/>
                  <a:pt x="810" y="810"/>
                  <a:pt x="810" y="810"/>
                </a:cubicBezTo>
                <a:cubicBezTo>
                  <a:pt x="809" y="810"/>
                  <a:pt x="809" y="810"/>
                  <a:pt x="809" y="810"/>
                </a:cubicBezTo>
                <a:cubicBezTo>
                  <a:pt x="811" y="808"/>
                  <a:pt x="811" y="808"/>
                  <a:pt x="811" y="808"/>
                </a:cubicBezTo>
                <a:cubicBezTo>
                  <a:pt x="821" y="795"/>
                  <a:pt x="821" y="795"/>
                  <a:pt x="821" y="795"/>
                </a:cubicBezTo>
                <a:cubicBezTo>
                  <a:pt x="821" y="794"/>
                  <a:pt x="821" y="794"/>
                  <a:pt x="821" y="794"/>
                </a:cubicBezTo>
                <a:cubicBezTo>
                  <a:pt x="822" y="794"/>
                  <a:pt x="822" y="794"/>
                  <a:pt x="822" y="794"/>
                </a:cubicBezTo>
                <a:cubicBezTo>
                  <a:pt x="822" y="793"/>
                  <a:pt x="822" y="793"/>
                  <a:pt x="822" y="793"/>
                </a:cubicBezTo>
                <a:cubicBezTo>
                  <a:pt x="831" y="786"/>
                  <a:pt x="831" y="786"/>
                  <a:pt x="831" y="786"/>
                </a:cubicBezTo>
                <a:cubicBezTo>
                  <a:pt x="829" y="782"/>
                  <a:pt x="829" y="782"/>
                  <a:pt x="829" y="782"/>
                </a:cubicBezTo>
                <a:cubicBezTo>
                  <a:pt x="825" y="769"/>
                  <a:pt x="825" y="769"/>
                  <a:pt x="825" y="769"/>
                </a:cubicBezTo>
                <a:cubicBezTo>
                  <a:pt x="825" y="766"/>
                  <a:pt x="823" y="765"/>
                  <a:pt x="819" y="762"/>
                </a:cubicBezTo>
                <a:cubicBezTo>
                  <a:pt x="809" y="751"/>
                  <a:pt x="809" y="751"/>
                  <a:pt x="809" y="751"/>
                </a:cubicBezTo>
                <a:cubicBezTo>
                  <a:pt x="796" y="740"/>
                  <a:pt x="796" y="740"/>
                  <a:pt x="796" y="740"/>
                </a:cubicBezTo>
                <a:cubicBezTo>
                  <a:pt x="795" y="739"/>
                  <a:pt x="795" y="739"/>
                  <a:pt x="795" y="739"/>
                </a:cubicBezTo>
                <a:cubicBezTo>
                  <a:pt x="794" y="738"/>
                  <a:pt x="794" y="738"/>
                  <a:pt x="794" y="738"/>
                </a:cubicBezTo>
                <a:cubicBezTo>
                  <a:pt x="794" y="738"/>
                  <a:pt x="794" y="738"/>
                  <a:pt x="794" y="738"/>
                </a:cubicBezTo>
                <a:cubicBezTo>
                  <a:pt x="794" y="736"/>
                  <a:pt x="794" y="736"/>
                  <a:pt x="794" y="736"/>
                </a:cubicBezTo>
                <a:cubicBezTo>
                  <a:pt x="796" y="723"/>
                  <a:pt x="796" y="723"/>
                  <a:pt x="796" y="723"/>
                </a:cubicBezTo>
                <a:cubicBezTo>
                  <a:pt x="796" y="713"/>
                  <a:pt x="796" y="713"/>
                  <a:pt x="796" y="713"/>
                </a:cubicBezTo>
                <a:cubicBezTo>
                  <a:pt x="790" y="697"/>
                  <a:pt x="790" y="697"/>
                  <a:pt x="790" y="697"/>
                </a:cubicBezTo>
                <a:cubicBezTo>
                  <a:pt x="806" y="693"/>
                  <a:pt x="806" y="693"/>
                  <a:pt x="806" y="693"/>
                </a:cubicBezTo>
                <a:cubicBezTo>
                  <a:pt x="814" y="686"/>
                  <a:pt x="814" y="686"/>
                  <a:pt x="814" y="686"/>
                </a:cubicBezTo>
                <a:cubicBezTo>
                  <a:pt x="833" y="686"/>
                  <a:pt x="833" y="686"/>
                  <a:pt x="833" y="686"/>
                </a:cubicBezTo>
                <a:cubicBezTo>
                  <a:pt x="852" y="683"/>
                  <a:pt x="852" y="683"/>
                  <a:pt x="852" y="683"/>
                </a:cubicBezTo>
                <a:cubicBezTo>
                  <a:pt x="853" y="683"/>
                  <a:pt x="853" y="683"/>
                  <a:pt x="853" y="683"/>
                </a:cubicBezTo>
                <a:cubicBezTo>
                  <a:pt x="866" y="684"/>
                  <a:pt x="866" y="684"/>
                  <a:pt x="866" y="684"/>
                </a:cubicBezTo>
                <a:cubicBezTo>
                  <a:pt x="881" y="679"/>
                  <a:pt x="881" y="679"/>
                  <a:pt x="881" y="679"/>
                </a:cubicBezTo>
                <a:cubicBezTo>
                  <a:pt x="898" y="677"/>
                  <a:pt x="898" y="677"/>
                  <a:pt x="898" y="677"/>
                </a:cubicBezTo>
                <a:cubicBezTo>
                  <a:pt x="909" y="672"/>
                  <a:pt x="909" y="672"/>
                  <a:pt x="909" y="672"/>
                </a:cubicBezTo>
                <a:cubicBezTo>
                  <a:pt x="910" y="672"/>
                  <a:pt x="910" y="672"/>
                  <a:pt x="910" y="672"/>
                </a:cubicBezTo>
                <a:cubicBezTo>
                  <a:pt x="940" y="666"/>
                  <a:pt x="940" y="666"/>
                  <a:pt x="940" y="666"/>
                </a:cubicBezTo>
                <a:cubicBezTo>
                  <a:pt x="945" y="662"/>
                  <a:pt x="945" y="662"/>
                  <a:pt x="945" y="662"/>
                </a:cubicBezTo>
                <a:cubicBezTo>
                  <a:pt x="943" y="656"/>
                  <a:pt x="943" y="656"/>
                  <a:pt x="943" y="656"/>
                </a:cubicBezTo>
                <a:cubicBezTo>
                  <a:pt x="938" y="646"/>
                  <a:pt x="938" y="646"/>
                  <a:pt x="938" y="646"/>
                </a:cubicBezTo>
                <a:cubicBezTo>
                  <a:pt x="938" y="646"/>
                  <a:pt x="938" y="646"/>
                  <a:pt x="938" y="646"/>
                </a:cubicBezTo>
                <a:cubicBezTo>
                  <a:pt x="937" y="645"/>
                  <a:pt x="937" y="645"/>
                  <a:pt x="937" y="645"/>
                </a:cubicBezTo>
                <a:cubicBezTo>
                  <a:pt x="937" y="644"/>
                  <a:pt x="937" y="644"/>
                  <a:pt x="937" y="644"/>
                </a:cubicBezTo>
                <a:cubicBezTo>
                  <a:pt x="938" y="634"/>
                  <a:pt x="938" y="634"/>
                  <a:pt x="938" y="634"/>
                </a:cubicBezTo>
                <a:cubicBezTo>
                  <a:pt x="939" y="633"/>
                  <a:pt x="939" y="633"/>
                  <a:pt x="939" y="633"/>
                </a:cubicBezTo>
                <a:cubicBezTo>
                  <a:pt x="939" y="619"/>
                  <a:pt x="939" y="619"/>
                  <a:pt x="939" y="619"/>
                </a:cubicBezTo>
                <a:cubicBezTo>
                  <a:pt x="936" y="606"/>
                  <a:pt x="936" y="606"/>
                  <a:pt x="936" y="606"/>
                </a:cubicBezTo>
                <a:cubicBezTo>
                  <a:pt x="936" y="606"/>
                  <a:pt x="936" y="606"/>
                  <a:pt x="936" y="606"/>
                </a:cubicBezTo>
                <a:cubicBezTo>
                  <a:pt x="943" y="592"/>
                  <a:pt x="943" y="592"/>
                  <a:pt x="943" y="592"/>
                </a:cubicBezTo>
                <a:cubicBezTo>
                  <a:pt x="946" y="586"/>
                  <a:pt x="949" y="582"/>
                  <a:pt x="954" y="582"/>
                </a:cubicBezTo>
                <a:cubicBezTo>
                  <a:pt x="971" y="584"/>
                  <a:pt x="971" y="584"/>
                  <a:pt x="971" y="584"/>
                </a:cubicBezTo>
                <a:cubicBezTo>
                  <a:pt x="974" y="584"/>
                  <a:pt x="978" y="582"/>
                  <a:pt x="981" y="580"/>
                </a:cubicBezTo>
                <a:cubicBezTo>
                  <a:pt x="1008" y="543"/>
                  <a:pt x="1008" y="543"/>
                  <a:pt x="1008" y="543"/>
                </a:cubicBezTo>
                <a:cubicBezTo>
                  <a:pt x="1008" y="542"/>
                  <a:pt x="1008" y="542"/>
                  <a:pt x="1008" y="542"/>
                </a:cubicBezTo>
                <a:cubicBezTo>
                  <a:pt x="1009" y="542"/>
                  <a:pt x="1009" y="542"/>
                  <a:pt x="1009" y="542"/>
                </a:cubicBezTo>
                <a:cubicBezTo>
                  <a:pt x="1023" y="530"/>
                  <a:pt x="1023" y="530"/>
                  <a:pt x="1023" y="530"/>
                </a:cubicBezTo>
                <a:cubicBezTo>
                  <a:pt x="1025" y="529"/>
                  <a:pt x="1025" y="529"/>
                  <a:pt x="1025" y="529"/>
                </a:cubicBezTo>
                <a:cubicBezTo>
                  <a:pt x="1030" y="527"/>
                  <a:pt x="1033" y="525"/>
                  <a:pt x="1036" y="524"/>
                </a:cubicBezTo>
                <a:cubicBezTo>
                  <a:pt x="1039" y="520"/>
                  <a:pt x="1039" y="520"/>
                  <a:pt x="1039" y="520"/>
                </a:cubicBezTo>
                <a:cubicBezTo>
                  <a:pt x="1044" y="514"/>
                  <a:pt x="1048" y="511"/>
                  <a:pt x="1051" y="511"/>
                </a:cubicBezTo>
                <a:cubicBezTo>
                  <a:pt x="1074" y="516"/>
                  <a:pt x="1074" y="516"/>
                  <a:pt x="1074" y="516"/>
                </a:cubicBezTo>
                <a:cubicBezTo>
                  <a:pt x="1094" y="506"/>
                  <a:pt x="1094" y="506"/>
                  <a:pt x="1094" y="506"/>
                </a:cubicBezTo>
                <a:cubicBezTo>
                  <a:pt x="1095" y="506"/>
                  <a:pt x="1095" y="506"/>
                  <a:pt x="1095" y="506"/>
                </a:cubicBezTo>
                <a:cubicBezTo>
                  <a:pt x="1096" y="506"/>
                  <a:pt x="1096" y="506"/>
                  <a:pt x="1096" y="506"/>
                </a:cubicBezTo>
                <a:cubicBezTo>
                  <a:pt x="1107" y="505"/>
                  <a:pt x="1107" y="505"/>
                  <a:pt x="1107" y="505"/>
                </a:cubicBezTo>
                <a:cubicBezTo>
                  <a:pt x="1117" y="501"/>
                  <a:pt x="1117" y="501"/>
                  <a:pt x="1117" y="501"/>
                </a:cubicBezTo>
                <a:cubicBezTo>
                  <a:pt x="1117" y="485"/>
                  <a:pt x="1117" y="485"/>
                  <a:pt x="1117" y="485"/>
                </a:cubicBezTo>
                <a:cubicBezTo>
                  <a:pt x="1120" y="465"/>
                  <a:pt x="1120" y="465"/>
                  <a:pt x="1120" y="465"/>
                </a:cubicBezTo>
                <a:cubicBezTo>
                  <a:pt x="1120" y="464"/>
                  <a:pt x="1120" y="464"/>
                  <a:pt x="1120" y="464"/>
                </a:cubicBezTo>
                <a:cubicBezTo>
                  <a:pt x="1120" y="464"/>
                  <a:pt x="1120" y="464"/>
                  <a:pt x="1120" y="464"/>
                </a:cubicBezTo>
                <a:cubicBezTo>
                  <a:pt x="1123" y="458"/>
                  <a:pt x="1123" y="458"/>
                  <a:pt x="1123" y="458"/>
                </a:cubicBez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463806" y="2419716"/>
            <a:ext cx="1814242" cy="1626089"/>
          </a:xfrm>
          <a:custGeom>
            <a:avLst/>
            <a:gdLst>
              <a:gd name="T0" fmla="*/ 458 w 786"/>
              <a:gd name="T1" fmla="*/ 256 h 665"/>
              <a:gd name="T2" fmla="*/ 445 w 786"/>
              <a:gd name="T3" fmla="*/ 276 h 665"/>
              <a:gd name="T4" fmla="*/ 393 w 786"/>
              <a:gd name="T5" fmla="*/ 228 h 665"/>
              <a:gd name="T6" fmla="*/ 349 w 786"/>
              <a:gd name="T7" fmla="*/ 196 h 665"/>
              <a:gd name="T8" fmla="*/ 354 w 786"/>
              <a:gd name="T9" fmla="*/ 130 h 665"/>
              <a:gd name="T10" fmla="*/ 298 w 786"/>
              <a:gd name="T11" fmla="*/ 141 h 665"/>
              <a:gd name="T12" fmla="*/ 267 w 786"/>
              <a:gd name="T13" fmla="*/ 127 h 665"/>
              <a:gd name="T14" fmla="*/ 249 w 786"/>
              <a:gd name="T15" fmla="*/ 68 h 665"/>
              <a:gd name="T16" fmla="*/ 231 w 786"/>
              <a:gd name="T17" fmla="*/ 27 h 665"/>
              <a:gd name="T18" fmla="*/ 185 w 786"/>
              <a:gd name="T19" fmla="*/ 4 h 665"/>
              <a:gd name="T20" fmla="*/ 165 w 786"/>
              <a:gd name="T21" fmla="*/ 54 h 665"/>
              <a:gd name="T22" fmla="*/ 97 w 786"/>
              <a:gd name="T23" fmla="*/ 70 h 665"/>
              <a:gd name="T24" fmla="*/ 51 w 786"/>
              <a:gd name="T25" fmla="*/ 114 h 665"/>
              <a:gd name="T26" fmla="*/ 10 w 786"/>
              <a:gd name="T27" fmla="*/ 130 h 665"/>
              <a:gd name="T28" fmla="*/ 6 w 786"/>
              <a:gd name="T29" fmla="*/ 194 h 665"/>
              <a:gd name="T30" fmla="*/ 67 w 786"/>
              <a:gd name="T31" fmla="*/ 204 h 665"/>
              <a:gd name="T32" fmla="*/ 118 w 786"/>
              <a:gd name="T33" fmla="*/ 226 h 665"/>
              <a:gd name="T34" fmla="*/ 189 w 786"/>
              <a:gd name="T35" fmla="*/ 239 h 665"/>
              <a:gd name="T36" fmla="*/ 261 w 786"/>
              <a:gd name="T37" fmla="*/ 244 h 665"/>
              <a:gd name="T38" fmla="*/ 304 w 786"/>
              <a:gd name="T39" fmla="*/ 256 h 665"/>
              <a:gd name="T40" fmla="*/ 369 w 786"/>
              <a:gd name="T41" fmla="*/ 289 h 665"/>
              <a:gd name="T42" fmla="*/ 449 w 786"/>
              <a:gd name="T43" fmla="*/ 330 h 665"/>
              <a:gd name="T44" fmla="*/ 472 w 786"/>
              <a:gd name="T45" fmla="*/ 378 h 665"/>
              <a:gd name="T46" fmla="*/ 467 w 786"/>
              <a:gd name="T47" fmla="*/ 485 h 665"/>
              <a:gd name="T48" fmla="*/ 420 w 786"/>
              <a:gd name="T49" fmla="*/ 531 h 665"/>
              <a:gd name="T50" fmla="*/ 421 w 786"/>
              <a:gd name="T51" fmla="*/ 567 h 665"/>
              <a:gd name="T52" fmla="*/ 417 w 786"/>
              <a:gd name="T53" fmla="*/ 611 h 665"/>
              <a:gd name="T54" fmla="*/ 431 w 786"/>
              <a:gd name="T55" fmla="*/ 609 h 665"/>
              <a:gd name="T56" fmla="*/ 447 w 786"/>
              <a:gd name="T57" fmla="*/ 585 h 665"/>
              <a:gd name="T58" fmla="*/ 454 w 786"/>
              <a:gd name="T59" fmla="*/ 575 h 665"/>
              <a:gd name="T60" fmla="*/ 476 w 786"/>
              <a:gd name="T61" fmla="*/ 554 h 665"/>
              <a:gd name="T62" fmla="*/ 514 w 786"/>
              <a:gd name="T63" fmla="*/ 589 h 665"/>
              <a:gd name="T64" fmla="*/ 554 w 786"/>
              <a:gd name="T65" fmla="*/ 608 h 665"/>
              <a:gd name="T66" fmla="*/ 575 w 786"/>
              <a:gd name="T67" fmla="*/ 631 h 665"/>
              <a:gd name="T68" fmla="*/ 617 w 786"/>
              <a:gd name="T69" fmla="*/ 658 h 665"/>
              <a:gd name="T70" fmla="*/ 632 w 786"/>
              <a:gd name="T71" fmla="*/ 637 h 665"/>
              <a:gd name="T72" fmla="*/ 627 w 786"/>
              <a:gd name="T73" fmla="*/ 612 h 665"/>
              <a:gd name="T74" fmla="*/ 672 w 786"/>
              <a:gd name="T75" fmla="*/ 594 h 665"/>
              <a:gd name="T76" fmla="*/ 659 w 786"/>
              <a:gd name="T77" fmla="*/ 541 h 665"/>
              <a:gd name="T78" fmla="*/ 684 w 786"/>
              <a:gd name="T79" fmla="*/ 501 h 665"/>
              <a:gd name="T80" fmla="*/ 724 w 786"/>
              <a:gd name="T81" fmla="*/ 508 h 665"/>
              <a:gd name="T82" fmla="*/ 741 w 786"/>
              <a:gd name="T83" fmla="*/ 483 h 665"/>
              <a:gd name="T84" fmla="*/ 779 w 786"/>
              <a:gd name="T85" fmla="*/ 451 h 665"/>
              <a:gd name="T86" fmla="*/ 734 w 786"/>
              <a:gd name="T87" fmla="*/ 397 h 665"/>
              <a:gd name="T88" fmla="*/ 698 w 786"/>
              <a:gd name="T89" fmla="*/ 376 h 665"/>
              <a:gd name="T90" fmla="*/ 686 w 786"/>
              <a:gd name="T91" fmla="*/ 423 h 665"/>
              <a:gd name="T92" fmla="*/ 702 w 786"/>
              <a:gd name="T93" fmla="*/ 440 h 665"/>
              <a:gd name="T94" fmla="*/ 698 w 786"/>
              <a:gd name="T95" fmla="*/ 465 h 665"/>
              <a:gd name="T96" fmla="*/ 670 w 786"/>
              <a:gd name="T97" fmla="*/ 474 h 665"/>
              <a:gd name="T98" fmla="*/ 660 w 786"/>
              <a:gd name="T99" fmla="*/ 500 h 665"/>
              <a:gd name="T100" fmla="*/ 638 w 786"/>
              <a:gd name="T101" fmla="*/ 476 h 665"/>
              <a:gd name="T102" fmla="*/ 614 w 786"/>
              <a:gd name="T103" fmla="*/ 463 h 665"/>
              <a:gd name="T104" fmla="*/ 617 w 786"/>
              <a:gd name="T105" fmla="*/ 433 h 665"/>
              <a:gd name="T106" fmla="*/ 593 w 786"/>
              <a:gd name="T107" fmla="*/ 375 h 665"/>
              <a:gd name="T108" fmla="*/ 525 w 786"/>
              <a:gd name="T109" fmla="*/ 338 h 665"/>
              <a:gd name="T110" fmla="*/ 512 w 786"/>
              <a:gd name="T111" fmla="*/ 311 h 665"/>
              <a:gd name="T112" fmla="*/ 521 w 786"/>
              <a:gd name="T113" fmla="*/ 278 h 665"/>
              <a:gd name="T114" fmla="*/ 546 w 786"/>
              <a:gd name="T115" fmla="*/ 220 h 665"/>
              <a:gd name="T116" fmla="*/ 489 w 786"/>
              <a:gd name="T117" fmla="*/ 249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6" h="665">
                <a:moveTo>
                  <a:pt x="467" y="241"/>
                </a:moveTo>
                <a:cubicBezTo>
                  <a:pt x="456" y="241"/>
                  <a:pt x="456" y="241"/>
                  <a:pt x="456" y="241"/>
                </a:cubicBezTo>
                <a:cubicBezTo>
                  <a:pt x="452" y="248"/>
                  <a:pt x="452" y="248"/>
                  <a:pt x="452" y="248"/>
                </a:cubicBezTo>
                <a:cubicBezTo>
                  <a:pt x="458" y="254"/>
                  <a:pt x="458" y="254"/>
                  <a:pt x="458" y="254"/>
                </a:cubicBezTo>
                <a:cubicBezTo>
                  <a:pt x="458" y="255"/>
                  <a:pt x="458" y="255"/>
                  <a:pt x="458" y="255"/>
                </a:cubicBezTo>
                <a:cubicBezTo>
                  <a:pt x="458" y="256"/>
                  <a:pt x="458" y="256"/>
                  <a:pt x="458" y="256"/>
                </a:cubicBezTo>
                <a:cubicBezTo>
                  <a:pt x="461" y="265"/>
                  <a:pt x="461" y="265"/>
                  <a:pt x="461" y="265"/>
                </a:cubicBezTo>
                <a:cubicBezTo>
                  <a:pt x="462" y="265"/>
                  <a:pt x="462" y="265"/>
                  <a:pt x="462" y="265"/>
                </a:cubicBezTo>
                <a:cubicBezTo>
                  <a:pt x="462" y="267"/>
                  <a:pt x="462" y="267"/>
                  <a:pt x="462" y="267"/>
                </a:cubicBezTo>
                <a:cubicBezTo>
                  <a:pt x="461" y="268"/>
                  <a:pt x="461" y="268"/>
                  <a:pt x="461" y="268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4" y="276"/>
                  <a:pt x="444" y="276"/>
                  <a:pt x="444" y="276"/>
                </a:cubicBezTo>
                <a:cubicBezTo>
                  <a:pt x="443" y="276"/>
                  <a:pt x="443" y="276"/>
                  <a:pt x="443" y="276"/>
                </a:cubicBezTo>
                <a:cubicBezTo>
                  <a:pt x="432" y="275"/>
                  <a:pt x="425" y="272"/>
                  <a:pt x="423" y="267"/>
                </a:cubicBezTo>
                <a:cubicBezTo>
                  <a:pt x="419" y="258"/>
                  <a:pt x="419" y="258"/>
                  <a:pt x="419" y="258"/>
                </a:cubicBezTo>
                <a:cubicBezTo>
                  <a:pt x="398" y="254"/>
                  <a:pt x="398" y="254"/>
                  <a:pt x="398" y="254"/>
                </a:cubicBezTo>
                <a:cubicBezTo>
                  <a:pt x="393" y="228"/>
                  <a:pt x="393" y="228"/>
                  <a:pt x="393" y="228"/>
                </a:cubicBezTo>
                <a:cubicBezTo>
                  <a:pt x="389" y="227"/>
                  <a:pt x="385" y="225"/>
                  <a:pt x="383" y="223"/>
                </a:cubicBezTo>
                <a:cubicBezTo>
                  <a:pt x="383" y="221"/>
                  <a:pt x="383" y="221"/>
                  <a:pt x="383" y="221"/>
                </a:cubicBezTo>
                <a:cubicBezTo>
                  <a:pt x="379" y="216"/>
                  <a:pt x="376" y="214"/>
                  <a:pt x="372" y="213"/>
                </a:cubicBezTo>
                <a:cubicBezTo>
                  <a:pt x="367" y="211"/>
                  <a:pt x="362" y="207"/>
                  <a:pt x="358" y="201"/>
                </a:cubicBezTo>
                <a:cubicBezTo>
                  <a:pt x="349" y="196"/>
                  <a:pt x="349" y="196"/>
                  <a:pt x="349" y="196"/>
                </a:cubicBezTo>
                <a:cubicBezTo>
                  <a:pt x="349" y="196"/>
                  <a:pt x="349" y="196"/>
                  <a:pt x="349" y="196"/>
                </a:cubicBezTo>
                <a:cubicBezTo>
                  <a:pt x="338" y="185"/>
                  <a:pt x="338" y="185"/>
                  <a:pt x="338" y="185"/>
                </a:cubicBezTo>
                <a:cubicBezTo>
                  <a:pt x="335" y="175"/>
                  <a:pt x="335" y="175"/>
                  <a:pt x="335" y="175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57" y="144"/>
                  <a:pt x="357" y="144"/>
                  <a:pt x="357" y="144"/>
                </a:cubicBezTo>
                <a:cubicBezTo>
                  <a:pt x="358" y="142"/>
                  <a:pt x="358" y="141"/>
                  <a:pt x="358" y="140"/>
                </a:cubicBezTo>
                <a:cubicBezTo>
                  <a:pt x="354" y="130"/>
                  <a:pt x="354" y="130"/>
                  <a:pt x="354" y="130"/>
                </a:cubicBezTo>
                <a:cubicBezTo>
                  <a:pt x="342" y="135"/>
                  <a:pt x="342" y="135"/>
                  <a:pt x="342" y="135"/>
                </a:cubicBezTo>
                <a:cubicBezTo>
                  <a:pt x="341" y="135"/>
                  <a:pt x="341" y="135"/>
                  <a:pt x="341" y="135"/>
                </a:cubicBezTo>
                <a:cubicBezTo>
                  <a:pt x="341" y="136"/>
                  <a:pt x="341" y="136"/>
                  <a:pt x="341" y="136"/>
                </a:cubicBezTo>
                <a:cubicBezTo>
                  <a:pt x="341" y="136"/>
                  <a:pt x="341" y="136"/>
                  <a:pt x="341" y="136"/>
                </a:cubicBezTo>
                <a:cubicBezTo>
                  <a:pt x="310" y="138"/>
                  <a:pt x="310" y="138"/>
                  <a:pt x="310" y="138"/>
                </a:cubicBezTo>
                <a:cubicBezTo>
                  <a:pt x="298" y="141"/>
                  <a:pt x="298" y="141"/>
                  <a:pt x="298" y="141"/>
                </a:cubicBezTo>
                <a:cubicBezTo>
                  <a:pt x="294" y="145"/>
                  <a:pt x="294" y="145"/>
                  <a:pt x="294" y="145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89" y="152"/>
                  <a:pt x="285" y="154"/>
                  <a:pt x="279" y="153"/>
                </a:cubicBezTo>
                <a:cubicBezTo>
                  <a:pt x="278" y="152"/>
                  <a:pt x="278" y="152"/>
                  <a:pt x="278" y="152"/>
                </a:cubicBezTo>
                <a:cubicBezTo>
                  <a:pt x="268" y="145"/>
                  <a:pt x="268" y="145"/>
                  <a:pt x="268" y="145"/>
                </a:cubicBezTo>
                <a:cubicBezTo>
                  <a:pt x="267" y="127"/>
                  <a:pt x="267" y="127"/>
                  <a:pt x="267" y="127"/>
                </a:cubicBezTo>
                <a:cubicBezTo>
                  <a:pt x="262" y="123"/>
                  <a:pt x="258" y="119"/>
                  <a:pt x="257" y="116"/>
                </a:cubicBezTo>
                <a:cubicBezTo>
                  <a:pt x="254" y="101"/>
                  <a:pt x="254" y="101"/>
                  <a:pt x="254" y="101"/>
                </a:cubicBezTo>
                <a:cubicBezTo>
                  <a:pt x="247" y="92"/>
                  <a:pt x="247" y="92"/>
                  <a:pt x="247" y="92"/>
                </a:cubicBezTo>
                <a:cubicBezTo>
                  <a:pt x="240" y="86"/>
                  <a:pt x="240" y="86"/>
                  <a:pt x="240" y="86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52" y="59"/>
                  <a:pt x="252" y="59"/>
                  <a:pt x="252" y="59"/>
                </a:cubicBezTo>
                <a:cubicBezTo>
                  <a:pt x="238" y="42"/>
                  <a:pt x="238" y="42"/>
                  <a:pt x="238" y="42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7" y="41"/>
                  <a:pt x="237" y="41"/>
                  <a:pt x="237" y="41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9" y="20"/>
                  <a:pt x="229" y="20"/>
                  <a:pt x="229" y="20"/>
                </a:cubicBezTo>
                <a:cubicBezTo>
                  <a:pt x="221" y="13"/>
                  <a:pt x="221" y="13"/>
                  <a:pt x="221" y="13"/>
                </a:cubicBezTo>
                <a:cubicBezTo>
                  <a:pt x="221" y="12"/>
                  <a:pt x="221" y="12"/>
                  <a:pt x="221" y="12"/>
                </a:cubicBezTo>
                <a:cubicBezTo>
                  <a:pt x="211" y="2"/>
                  <a:pt x="211" y="2"/>
                  <a:pt x="211" y="2"/>
                </a:cubicBezTo>
                <a:cubicBezTo>
                  <a:pt x="198" y="0"/>
                  <a:pt x="198" y="0"/>
                  <a:pt x="198" y="0"/>
                </a:cubicBezTo>
                <a:cubicBezTo>
                  <a:pt x="185" y="4"/>
                  <a:pt x="185" y="4"/>
                  <a:pt x="185" y="4"/>
                </a:cubicBezTo>
                <a:cubicBezTo>
                  <a:pt x="183" y="7"/>
                  <a:pt x="183" y="7"/>
                  <a:pt x="183" y="7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47" y="58"/>
                  <a:pt x="140" y="61"/>
                  <a:pt x="132" y="64"/>
                </a:cubicBezTo>
                <a:cubicBezTo>
                  <a:pt x="131" y="65"/>
                  <a:pt x="131" y="65"/>
                  <a:pt x="131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97" y="70"/>
                  <a:pt x="97" y="70"/>
                  <a:pt x="97" y="70"/>
                </a:cubicBezTo>
                <a:cubicBezTo>
                  <a:pt x="95" y="72"/>
                  <a:pt x="90" y="75"/>
                  <a:pt x="84" y="76"/>
                </a:cubicBezTo>
                <a:cubicBezTo>
                  <a:pt x="69" y="88"/>
                  <a:pt x="69" y="88"/>
                  <a:pt x="69" y="88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57" y="107"/>
                  <a:pt x="54" y="112"/>
                  <a:pt x="51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34" y="131"/>
                  <a:pt x="30" y="132"/>
                  <a:pt x="27" y="132"/>
                </a:cubicBezTo>
                <a:cubicBezTo>
                  <a:pt x="10" y="130"/>
                  <a:pt x="10" y="130"/>
                  <a:pt x="10" y="130"/>
                </a:cubicBezTo>
                <a:cubicBezTo>
                  <a:pt x="6" y="136"/>
                  <a:pt x="6" y="136"/>
                  <a:pt x="6" y="136"/>
                </a:cubicBezTo>
                <a:cubicBezTo>
                  <a:pt x="0" y="147"/>
                  <a:pt x="0" y="147"/>
                  <a:pt x="0" y="147"/>
                </a:cubicBezTo>
                <a:cubicBezTo>
                  <a:pt x="3" y="159"/>
                  <a:pt x="3" y="159"/>
                  <a:pt x="3" y="159"/>
                </a:cubicBezTo>
                <a:cubicBezTo>
                  <a:pt x="1" y="185"/>
                  <a:pt x="1" y="185"/>
                  <a:pt x="1" y="185"/>
                </a:cubicBezTo>
                <a:cubicBezTo>
                  <a:pt x="6" y="194"/>
                  <a:pt x="6" y="194"/>
                  <a:pt x="6" y="194"/>
                </a:cubicBezTo>
                <a:cubicBezTo>
                  <a:pt x="6" y="194"/>
                  <a:pt x="6" y="194"/>
                  <a:pt x="6" y="194"/>
                </a:cubicBezTo>
                <a:cubicBezTo>
                  <a:pt x="8" y="201"/>
                  <a:pt x="8" y="201"/>
                  <a:pt x="8" y="201"/>
                </a:cubicBezTo>
                <a:cubicBezTo>
                  <a:pt x="18" y="201"/>
                  <a:pt x="18" y="201"/>
                  <a:pt x="18" y="201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56" y="205"/>
                  <a:pt x="56" y="205"/>
                  <a:pt x="56" y="205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96" y="219"/>
                  <a:pt x="96" y="219"/>
                  <a:pt x="96" y="219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32" y="234"/>
                  <a:pt x="132" y="234"/>
                  <a:pt x="132" y="234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187" y="270"/>
                  <a:pt x="187" y="270"/>
                  <a:pt x="187" y="270"/>
                </a:cubicBezTo>
                <a:cubicBezTo>
                  <a:pt x="193" y="258"/>
                  <a:pt x="193" y="258"/>
                  <a:pt x="193" y="258"/>
                </a:cubicBezTo>
                <a:cubicBezTo>
                  <a:pt x="189" y="239"/>
                  <a:pt x="189" y="239"/>
                  <a:pt x="189" y="239"/>
                </a:cubicBezTo>
                <a:cubicBezTo>
                  <a:pt x="189" y="234"/>
                  <a:pt x="194" y="230"/>
                  <a:pt x="202" y="227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45" y="251"/>
                  <a:pt x="245" y="251"/>
                  <a:pt x="245" y="251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60" y="244"/>
                  <a:pt x="260" y="244"/>
                  <a:pt x="260" y="244"/>
                </a:cubicBezTo>
                <a:cubicBezTo>
                  <a:pt x="261" y="244"/>
                  <a:pt x="261" y="244"/>
                  <a:pt x="261" y="244"/>
                </a:cubicBezTo>
                <a:cubicBezTo>
                  <a:pt x="267" y="245"/>
                  <a:pt x="267" y="245"/>
                  <a:pt x="267" y="245"/>
                </a:cubicBezTo>
                <a:cubicBezTo>
                  <a:pt x="275" y="238"/>
                  <a:pt x="275" y="238"/>
                  <a:pt x="275" y="238"/>
                </a:cubicBezTo>
                <a:cubicBezTo>
                  <a:pt x="276" y="237"/>
                  <a:pt x="276" y="237"/>
                  <a:pt x="276" y="237"/>
                </a:cubicBezTo>
                <a:cubicBezTo>
                  <a:pt x="278" y="238"/>
                  <a:pt x="278" y="238"/>
                  <a:pt x="278" y="238"/>
                </a:cubicBezTo>
                <a:cubicBezTo>
                  <a:pt x="303" y="256"/>
                  <a:pt x="303" y="256"/>
                  <a:pt x="303" y="256"/>
                </a:cubicBezTo>
                <a:cubicBezTo>
                  <a:pt x="304" y="256"/>
                  <a:pt x="304" y="256"/>
                  <a:pt x="304" y="256"/>
                </a:cubicBezTo>
                <a:cubicBezTo>
                  <a:pt x="320" y="270"/>
                  <a:pt x="320" y="270"/>
                  <a:pt x="320" y="270"/>
                </a:cubicBezTo>
                <a:cubicBezTo>
                  <a:pt x="324" y="272"/>
                  <a:pt x="329" y="277"/>
                  <a:pt x="334" y="284"/>
                </a:cubicBezTo>
                <a:cubicBezTo>
                  <a:pt x="342" y="292"/>
                  <a:pt x="342" y="292"/>
                  <a:pt x="342" y="292"/>
                </a:cubicBezTo>
                <a:cubicBezTo>
                  <a:pt x="348" y="292"/>
                  <a:pt x="348" y="292"/>
                  <a:pt x="348" y="292"/>
                </a:cubicBezTo>
                <a:cubicBezTo>
                  <a:pt x="355" y="278"/>
                  <a:pt x="355" y="278"/>
                  <a:pt x="355" y="278"/>
                </a:cubicBezTo>
                <a:cubicBezTo>
                  <a:pt x="369" y="289"/>
                  <a:pt x="369" y="289"/>
                  <a:pt x="369" y="289"/>
                </a:cubicBezTo>
                <a:cubicBezTo>
                  <a:pt x="370" y="289"/>
                  <a:pt x="370" y="289"/>
                  <a:pt x="370" y="289"/>
                </a:cubicBezTo>
                <a:cubicBezTo>
                  <a:pt x="371" y="289"/>
                  <a:pt x="371" y="289"/>
                  <a:pt x="371" y="289"/>
                </a:cubicBezTo>
                <a:cubicBezTo>
                  <a:pt x="383" y="303"/>
                  <a:pt x="383" y="303"/>
                  <a:pt x="383" y="303"/>
                </a:cubicBezTo>
                <a:cubicBezTo>
                  <a:pt x="414" y="327"/>
                  <a:pt x="414" y="327"/>
                  <a:pt x="414" y="327"/>
                </a:cubicBezTo>
                <a:cubicBezTo>
                  <a:pt x="423" y="337"/>
                  <a:pt x="423" y="337"/>
                  <a:pt x="423" y="337"/>
                </a:cubicBezTo>
                <a:cubicBezTo>
                  <a:pt x="449" y="330"/>
                  <a:pt x="449" y="330"/>
                  <a:pt x="449" y="330"/>
                </a:cubicBezTo>
                <a:cubicBezTo>
                  <a:pt x="451" y="350"/>
                  <a:pt x="451" y="350"/>
                  <a:pt x="451" y="350"/>
                </a:cubicBezTo>
                <a:cubicBezTo>
                  <a:pt x="463" y="361"/>
                  <a:pt x="463" y="361"/>
                  <a:pt x="463" y="361"/>
                </a:cubicBezTo>
                <a:cubicBezTo>
                  <a:pt x="463" y="362"/>
                  <a:pt x="463" y="362"/>
                  <a:pt x="463" y="362"/>
                </a:cubicBezTo>
                <a:cubicBezTo>
                  <a:pt x="472" y="376"/>
                  <a:pt x="472" y="376"/>
                  <a:pt x="472" y="376"/>
                </a:cubicBezTo>
                <a:cubicBezTo>
                  <a:pt x="472" y="377"/>
                  <a:pt x="472" y="377"/>
                  <a:pt x="472" y="377"/>
                </a:cubicBezTo>
                <a:cubicBezTo>
                  <a:pt x="472" y="378"/>
                  <a:pt x="472" y="378"/>
                  <a:pt x="472" y="378"/>
                </a:cubicBezTo>
                <a:cubicBezTo>
                  <a:pt x="472" y="378"/>
                  <a:pt x="472" y="378"/>
                  <a:pt x="472" y="378"/>
                </a:cubicBezTo>
                <a:cubicBezTo>
                  <a:pt x="483" y="426"/>
                  <a:pt x="483" y="426"/>
                  <a:pt x="483" y="426"/>
                </a:cubicBezTo>
                <a:cubicBezTo>
                  <a:pt x="493" y="445"/>
                  <a:pt x="493" y="445"/>
                  <a:pt x="493" y="445"/>
                </a:cubicBezTo>
                <a:cubicBezTo>
                  <a:pt x="479" y="481"/>
                  <a:pt x="479" y="481"/>
                  <a:pt x="479" y="481"/>
                </a:cubicBezTo>
                <a:cubicBezTo>
                  <a:pt x="479" y="483"/>
                  <a:pt x="479" y="483"/>
                  <a:pt x="479" y="483"/>
                </a:cubicBezTo>
                <a:cubicBezTo>
                  <a:pt x="467" y="485"/>
                  <a:pt x="467" y="485"/>
                  <a:pt x="467" y="485"/>
                </a:cubicBezTo>
                <a:cubicBezTo>
                  <a:pt x="467" y="496"/>
                  <a:pt x="467" y="496"/>
                  <a:pt x="467" y="496"/>
                </a:cubicBezTo>
                <a:cubicBezTo>
                  <a:pt x="467" y="496"/>
                  <a:pt x="467" y="496"/>
                  <a:pt x="467" y="496"/>
                </a:cubicBezTo>
                <a:cubicBezTo>
                  <a:pt x="455" y="516"/>
                  <a:pt x="455" y="516"/>
                  <a:pt x="455" y="516"/>
                </a:cubicBezTo>
                <a:cubicBezTo>
                  <a:pt x="454" y="516"/>
                  <a:pt x="454" y="516"/>
                  <a:pt x="454" y="516"/>
                </a:cubicBezTo>
                <a:cubicBezTo>
                  <a:pt x="437" y="517"/>
                  <a:pt x="437" y="517"/>
                  <a:pt x="437" y="517"/>
                </a:cubicBezTo>
                <a:cubicBezTo>
                  <a:pt x="420" y="531"/>
                  <a:pt x="420" y="531"/>
                  <a:pt x="420" y="531"/>
                </a:cubicBezTo>
                <a:cubicBezTo>
                  <a:pt x="423" y="533"/>
                  <a:pt x="425" y="534"/>
                  <a:pt x="430" y="536"/>
                </a:cubicBezTo>
                <a:cubicBezTo>
                  <a:pt x="437" y="538"/>
                  <a:pt x="438" y="544"/>
                  <a:pt x="434" y="554"/>
                </a:cubicBezTo>
                <a:cubicBezTo>
                  <a:pt x="434" y="554"/>
                  <a:pt x="434" y="554"/>
                  <a:pt x="434" y="554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22" y="566"/>
                  <a:pt x="422" y="566"/>
                  <a:pt x="422" y="566"/>
                </a:cubicBezTo>
                <a:cubicBezTo>
                  <a:pt x="421" y="567"/>
                  <a:pt x="421" y="567"/>
                  <a:pt x="421" y="567"/>
                </a:cubicBezTo>
                <a:cubicBezTo>
                  <a:pt x="420" y="567"/>
                  <a:pt x="420" y="567"/>
                  <a:pt x="420" y="567"/>
                </a:cubicBezTo>
                <a:cubicBezTo>
                  <a:pt x="420" y="567"/>
                  <a:pt x="420" y="567"/>
                  <a:pt x="420" y="567"/>
                </a:cubicBezTo>
                <a:cubicBezTo>
                  <a:pt x="387" y="563"/>
                  <a:pt x="387" y="563"/>
                  <a:pt x="387" y="563"/>
                </a:cubicBezTo>
                <a:cubicBezTo>
                  <a:pt x="386" y="574"/>
                  <a:pt x="386" y="574"/>
                  <a:pt x="386" y="574"/>
                </a:cubicBezTo>
                <a:cubicBezTo>
                  <a:pt x="389" y="599"/>
                  <a:pt x="389" y="599"/>
                  <a:pt x="389" y="599"/>
                </a:cubicBezTo>
                <a:cubicBezTo>
                  <a:pt x="417" y="611"/>
                  <a:pt x="417" y="611"/>
                  <a:pt x="417" y="611"/>
                </a:cubicBezTo>
                <a:cubicBezTo>
                  <a:pt x="417" y="612"/>
                  <a:pt x="417" y="612"/>
                  <a:pt x="417" y="612"/>
                </a:cubicBezTo>
                <a:cubicBezTo>
                  <a:pt x="427" y="609"/>
                  <a:pt x="427" y="609"/>
                  <a:pt x="427" y="609"/>
                </a:cubicBezTo>
                <a:cubicBezTo>
                  <a:pt x="428" y="608"/>
                  <a:pt x="428" y="608"/>
                  <a:pt x="428" y="608"/>
                </a:cubicBezTo>
                <a:cubicBezTo>
                  <a:pt x="429" y="607"/>
                  <a:pt x="429" y="607"/>
                  <a:pt x="429" y="607"/>
                </a:cubicBezTo>
                <a:cubicBezTo>
                  <a:pt x="430" y="609"/>
                  <a:pt x="430" y="609"/>
                  <a:pt x="430" y="609"/>
                </a:cubicBezTo>
                <a:cubicBezTo>
                  <a:pt x="431" y="609"/>
                  <a:pt x="431" y="609"/>
                  <a:pt x="431" y="609"/>
                </a:cubicBezTo>
                <a:cubicBezTo>
                  <a:pt x="438" y="613"/>
                  <a:pt x="438" y="613"/>
                  <a:pt x="438" y="613"/>
                </a:cubicBezTo>
                <a:cubicBezTo>
                  <a:pt x="450" y="613"/>
                  <a:pt x="450" y="613"/>
                  <a:pt x="450" y="613"/>
                </a:cubicBezTo>
                <a:cubicBezTo>
                  <a:pt x="454" y="612"/>
                  <a:pt x="454" y="612"/>
                  <a:pt x="454" y="612"/>
                </a:cubicBezTo>
                <a:cubicBezTo>
                  <a:pt x="450" y="599"/>
                  <a:pt x="450" y="599"/>
                  <a:pt x="450" y="599"/>
                </a:cubicBezTo>
                <a:cubicBezTo>
                  <a:pt x="447" y="585"/>
                  <a:pt x="447" y="585"/>
                  <a:pt x="447" y="585"/>
                </a:cubicBezTo>
                <a:cubicBezTo>
                  <a:pt x="447" y="585"/>
                  <a:pt x="447" y="585"/>
                  <a:pt x="447" y="585"/>
                </a:cubicBezTo>
                <a:cubicBezTo>
                  <a:pt x="447" y="583"/>
                  <a:pt x="447" y="583"/>
                  <a:pt x="447" y="583"/>
                </a:cubicBezTo>
                <a:cubicBezTo>
                  <a:pt x="448" y="583"/>
                  <a:pt x="448" y="583"/>
                  <a:pt x="448" y="583"/>
                </a:cubicBezTo>
                <a:cubicBezTo>
                  <a:pt x="448" y="582"/>
                  <a:pt x="448" y="582"/>
                  <a:pt x="448" y="582"/>
                </a:cubicBezTo>
                <a:cubicBezTo>
                  <a:pt x="452" y="577"/>
                  <a:pt x="452" y="577"/>
                  <a:pt x="452" y="577"/>
                </a:cubicBezTo>
                <a:cubicBezTo>
                  <a:pt x="454" y="576"/>
                  <a:pt x="454" y="576"/>
                  <a:pt x="454" y="576"/>
                </a:cubicBezTo>
                <a:cubicBezTo>
                  <a:pt x="454" y="575"/>
                  <a:pt x="454" y="575"/>
                  <a:pt x="454" y="575"/>
                </a:cubicBezTo>
                <a:cubicBezTo>
                  <a:pt x="462" y="565"/>
                  <a:pt x="462" y="565"/>
                  <a:pt x="462" y="565"/>
                </a:cubicBezTo>
                <a:cubicBezTo>
                  <a:pt x="463" y="564"/>
                  <a:pt x="463" y="564"/>
                  <a:pt x="463" y="564"/>
                </a:cubicBezTo>
                <a:cubicBezTo>
                  <a:pt x="475" y="554"/>
                  <a:pt x="475" y="554"/>
                  <a:pt x="475" y="554"/>
                </a:cubicBezTo>
                <a:cubicBezTo>
                  <a:pt x="476" y="554"/>
                  <a:pt x="476" y="554"/>
                  <a:pt x="476" y="554"/>
                </a:cubicBezTo>
                <a:cubicBezTo>
                  <a:pt x="476" y="554"/>
                  <a:pt x="476" y="554"/>
                  <a:pt x="476" y="554"/>
                </a:cubicBezTo>
                <a:cubicBezTo>
                  <a:pt x="476" y="554"/>
                  <a:pt x="476" y="554"/>
                  <a:pt x="476" y="554"/>
                </a:cubicBezTo>
                <a:cubicBezTo>
                  <a:pt x="492" y="552"/>
                  <a:pt x="492" y="552"/>
                  <a:pt x="492" y="552"/>
                </a:cubicBezTo>
                <a:cubicBezTo>
                  <a:pt x="492" y="556"/>
                  <a:pt x="492" y="556"/>
                  <a:pt x="492" y="556"/>
                </a:cubicBezTo>
                <a:cubicBezTo>
                  <a:pt x="492" y="561"/>
                  <a:pt x="492" y="564"/>
                  <a:pt x="493" y="566"/>
                </a:cubicBezTo>
                <a:cubicBezTo>
                  <a:pt x="496" y="572"/>
                  <a:pt x="496" y="572"/>
                  <a:pt x="496" y="572"/>
                </a:cubicBezTo>
                <a:cubicBezTo>
                  <a:pt x="500" y="581"/>
                  <a:pt x="500" y="581"/>
                  <a:pt x="500" y="581"/>
                </a:cubicBezTo>
                <a:cubicBezTo>
                  <a:pt x="514" y="589"/>
                  <a:pt x="514" y="589"/>
                  <a:pt x="514" y="589"/>
                </a:cubicBezTo>
                <a:cubicBezTo>
                  <a:pt x="552" y="592"/>
                  <a:pt x="552" y="592"/>
                  <a:pt x="552" y="592"/>
                </a:cubicBezTo>
                <a:cubicBezTo>
                  <a:pt x="553" y="592"/>
                  <a:pt x="553" y="592"/>
                  <a:pt x="553" y="592"/>
                </a:cubicBezTo>
                <a:cubicBezTo>
                  <a:pt x="555" y="592"/>
                  <a:pt x="555" y="592"/>
                  <a:pt x="555" y="592"/>
                </a:cubicBezTo>
                <a:cubicBezTo>
                  <a:pt x="555" y="594"/>
                  <a:pt x="555" y="594"/>
                  <a:pt x="555" y="594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608"/>
                  <a:pt x="554" y="608"/>
                  <a:pt x="554" y="608"/>
                </a:cubicBezTo>
                <a:cubicBezTo>
                  <a:pt x="565" y="620"/>
                  <a:pt x="565" y="620"/>
                  <a:pt x="565" y="620"/>
                </a:cubicBezTo>
                <a:cubicBezTo>
                  <a:pt x="573" y="623"/>
                  <a:pt x="573" y="623"/>
                  <a:pt x="573" y="623"/>
                </a:cubicBezTo>
                <a:cubicBezTo>
                  <a:pt x="574" y="624"/>
                  <a:pt x="574" y="624"/>
                  <a:pt x="574" y="624"/>
                </a:cubicBezTo>
                <a:cubicBezTo>
                  <a:pt x="574" y="625"/>
                  <a:pt x="574" y="625"/>
                  <a:pt x="574" y="625"/>
                </a:cubicBezTo>
                <a:cubicBezTo>
                  <a:pt x="575" y="626"/>
                  <a:pt x="575" y="626"/>
                  <a:pt x="575" y="626"/>
                </a:cubicBezTo>
                <a:cubicBezTo>
                  <a:pt x="575" y="631"/>
                  <a:pt x="575" y="631"/>
                  <a:pt x="575" y="631"/>
                </a:cubicBezTo>
                <a:cubicBezTo>
                  <a:pt x="575" y="638"/>
                  <a:pt x="575" y="638"/>
                  <a:pt x="575" y="638"/>
                </a:cubicBezTo>
                <a:cubicBezTo>
                  <a:pt x="572" y="652"/>
                  <a:pt x="572" y="652"/>
                  <a:pt x="572" y="652"/>
                </a:cubicBezTo>
                <a:cubicBezTo>
                  <a:pt x="576" y="655"/>
                  <a:pt x="576" y="655"/>
                  <a:pt x="576" y="655"/>
                </a:cubicBezTo>
                <a:cubicBezTo>
                  <a:pt x="582" y="654"/>
                  <a:pt x="587" y="654"/>
                  <a:pt x="592" y="658"/>
                </a:cubicBezTo>
                <a:cubicBezTo>
                  <a:pt x="607" y="665"/>
                  <a:pt x="607" y="665"/>
                  <a:pt x="607" y="665"/>
                </a:cubicBezTo>
                <a:cubicBezTo>
                  <a:pt x="617" y="658"/>
                  <a:pt x="617" y="658"/>
                  <a:pt x="617" y="658"/>
                </a:cubicBezTo>
                <a:cubicBezTo>
                  <a:pt x="627" y="647"/>
                  <a:pt x="627" y="647"/>
                  <a:pt x="627" y="647"/>
                </a:cubicBezTo>
                <a:cubicBezTo>
                  <a:pt x="628" y="642"/>
                  <a:pt x="628" y="642"/>
                  <a:pt x="628" y="642"/>
                </a:cubicBezTo>
                <a:cubicBezTo>
                  <a:pt x="629" y="641"/>
                  <a:pt x="629" y="641"/>
                  <a:pt x="629" y="641"/>
                </a:cubicBezTo>
                <a:cubicBezTo>
                  <a:pt x="630" y="640"/>
                  <a:pt x="630" y="640"/>
                  <a:pt x="630" y="640"/>
                </a:cubicBezTo>
                <a:cubicBezTo>
                  <a:pt x="632" y="638"/>
                  <a:pt x="632" y="638"/>
                  <a:pt x="632" y="638"/>
                </a:cubicBezTo>
                <a:cubicBezTo>
                  <a:pt x="632" y="637"/>
                  <a:pt x="632" y="637"/>
                  <a:pt x="632" y="637"/>
                </a:cubicBezTo>
                <a:cubicBezTo>
                  <a:pt x="628" y="623"/>
                  <a:pt x="628" y="623"/>
                  <a:pt x="628" y="623"/>
                </a:cubicBezTo>
                <a:cubicBezTo>
                  <a:pt x="627" y="615"/>
                  <a:pt x="627" y="615"/>
                  <a:pt x="627" y="615"/>
                </a:cubicBezTo>
                <a:cubicBezTo>
                  <a:pt x="627" y="614"/>
                  <a:pt x="627" y="614"/>
                  <a:pt x="627" y="614"/>
                </a:cubicBezTo>
                <a:cubicBezTo>
                  <a:pt x="627" y="614"/>
                  <a:pt x="627" y="614"/>
                  <a:pt x="627" y="614"/>
                </a:cubicBezTo>
                <a:cubicBezTo>
                  <a:pt x="627" y="613"/>
                  <a:pt x="627" y="613"/>
                  <a:pt x="627" y="613"/>
                </a:cubicBezTo>
                <a:cubicBezTo>
                  <a:pt x="627" y="612"/>
                  <a:pt x="627" y="612"/>
                  <a:pt x="627" y="612"/>
                </a:cubicBezTo>
                <a:cubicBezTo>
                  <a:pt x="633" y="603"/>
                  <a:pt x="633" y="603"/>
                  <a:pt x="633" y="603"/>
                </a:cubicBezTo>
                <a:cubicBezTo>
                  <a:pt x="634" y="603"/>
                  <a:pt x="634" y="603"/>
                  <a:pt x="634" y="603"/>
                </a:cubicBezTo>
                <a:cubicBezTo>
                  <a:pt x="645" y="595"/>
                  <a:pt x="645" y="595"/>
                  <a:pt x="645" y="595"/>
                </a:cubicBezTo>
                <a:cubicBezTo>
                  <a:pt x="645" y="595"/>
                  <a:pt x="645" y="595"/>
                  <a:pt x="645" y="595"/>
                </a:cubicBezTo>
                <a:cubicBezTo>
                  <a:pt x="668" y="595"/>
                  <a:pt x="668" y="595"/>
                  <a:pt x="668" y="595"/>
                </a:cubicBezTo>
                <a:cubicBezTo>
                  <a:pt x="672" y="594"/>
                  <a:pt x="672" y="594"/>
                  <a:pt x="672" y="594"/>
                </a:cubicBezTo>
                <a:cubicBezTo>
                  <a:pt x="671" y="582"/>
                  <a:pt x="671" y="582"/>
                  <a:pt x="671" y="582"/>
                </a:cubicBezTo>
                <a:cubicBezTo>
                  <a:pt x="667" y="572"/>
                  <a:pt x="667" y="572"/>
                  <a:pt x="667" y="572"/>
                </a:cubicBezTo>
                <a:cubicBezTo>
                  <a:pt x="660" y="559"/>
                  <a:pt x="660" y="559"/>
                  <a:pt x="660" y="559"/>
                </a:cubicBezTo>
                <a:cubicBezTo>
                  <a:pt x="659" y="558"/>
                  <a:pt x="659" y="558"/>
                  <a:pt x="659" y="558"/>
                </a:cubicBezTo>
                <a:cubicBezTo>
                  <a:pt x="659" y="558"/>
                  <a:pt x="659" y="558"/>
                  <a:pt x="659" y="558"/>
                </a:cubicBezTo>
                <a:cubicBezTo>
                  <a:pt x="659" y="541"/>
                  <a:pt x="659" y="541"/>
                  <a:pt x="659" y="541"/>
                </a:cubicBezTo>
                <a:cubicBezTo>
                  <a:pt x="659" y="540"/>
                  <a:pt x="659" y="540"/>
                  <a:pt x="659" y="540"/>
                </a:cubicBezTo>
                <a:cubicBezTo>
                  <a:pt x="663" y="530"/>
                  <a:pt x="663" y="530"/>
                  <a:pt x="663" y="530"/>
                </a:cubicBezTo>
                <a:cubicBezTo>
                  <a:pt x="664" y="529"/>
                  <a:pt x="664" y="529"/>
                  <a:pt x="664" y="529"/>
                </a:cubicBezTo>
                <a:cubicBezTo>
                  <a:pt x="683" y="502"/>
                  <a:pt x="683" y="502"/>
                  <a:pt x="683" y="502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4" y="501"/>
                  <a:pt x="684" y="501"/>
                  <a:pt x="684" y="501"/>
                </a:cubicBezTo>
                <a:cubicBezTo>
                  <a:pt x="685" y="501"/>
                  <a:pt x="685" y="501"/>
                  <a:pt x="685" y="501"/>
                </a:cubicBezTo>
                <a:cubicBezTo>
                  <a:pt x="689" y="501"/>
                  <a:pt x="689" y="501"/>
                  <a:pt x="689" y="501"/>
                </a:cubicBezTo>
                <a:cubicBezTo>
                  <a:pt x="696" y="501"/>
                  <a:pt x="696" y="501"/>
                  <a:pt x="696" y="501"/>
                </a:cubicBezTo>
                <a:cubicBezTo>
                  <a:pt x="712" y="510"/>
                  <a:pt x="712" y="510"/>
                  <a:pt x="712" y="510"/>
                </a:cubicBezTo>
                <a:cubicBezTo>
                  <a:pt x="723" y="513"/>
                  <a:pt x="723" y="513"/>
                  <a:pt x="723" y="513"/>
                </a:cubicBezTo>
                <a:cubicBezTo>
                  <a:pt x="724" y="508"/>
                  <a:pt x="724" y="508"/>
                  <a:pt x="724" y="508"/>
                </a:cubicBezTo>
                <a:cubicBezTo>
                  <a:pt x="722" y="507"/>
                  <a:pt x="722" y="507"/>
                  <a:pt x="722" y="507"/>
                </a:cubicBezTo>
                <a:cubicBezTo>
                  <a:pt x="722" y="505"/>
                  <a:pt x="722" y="505"/>
                  <a:pt x="722" y="505"/>
                </a:cubicBezTo>
                <a:cubicBezTo>
                  <a:pt x="722" y="501"/>
                  <a:pt x="724" y="497"/>
                  <a:pt x="728" y="494"/>
                </a:cubicBezTo>
                <a:cubicBezTo>
                  <a:pt x="740" y="485"/>
                  <a:pt x="740" y="485"/>
                  <a:pt x="740" y="485"/>
                </a:cubicBezTo>
                <a:cubicBezTo>
                  <a:pt x="741" y="484"/>
                  <a:pt x="741" y="484"/>
                  <a:pt x="741" y="484"/>
                </a:cubicBezTo>
                <a:cubicBezTo>
                  <a:pt x="741" y="483"/>
                  <a:pt x="741" y="483"/>
                  <a:pt x="741" y="483"/>
                </a:cubicBezTo>
                <a:cubicBezTo>
                  <a:pt x="748" y="481"/>
                  <a:pt x="752" y="480"/>
                  <a:pt x="755" y="480"/>
                </a:cubicBezTo>
                <a:cubicBezTo>
                  <a:pt x="766" y="478"/>
                  <a:pt x="766" y="478"/>
                  <a:pt x="766" y="478"/>
                </a:cubicBezTo>
                <a:cubicBezTo>
                  <a:pt x="767" y="478"/>
                  <a:pt x="767" y="478"/>
                  <a:pt x="767" y="478"/>
                </a:cubicBezTo>
                <a:cubicBezTo>
                  <a:pt x="774" y="480"/>
                  <a:pt x="774" y="480"/>
                  <a:pt x="774" y="480"/>
                </a:cubicBezTo>
                <a:cubicBezTo>
                  <a:pt x="779" y="463"/>
                  <a:pt x="779" y="463"/>
                  <a:pt x="779" y="463"/>
                </a:cubicBezTo>
                <a:cubicBezTo>
                  <a:pt x="779" y="451"/>
                  <a:pt x="779" y="451"/>
                  <a:pt x="779" y="451"/>
                </a:cubicBezTo>
                <a:cubicBezTo>
                  <a:pt x="779" y="443"/>
                  <a:pt x="779" y="438"/>
                  <a:pt x="781" y="437"/>
                </a:cubicBezTo>
                <a:cubicBezTo>
                  <a:pt x="786" y="428"/>
                  <a:pt x="786" y="428"/>
                  <a:pt x="786" y="428"/>
                </a:cubicBezTo>
                <a:cubicBezTo>
                  <a:pt x="780" y="420"/>
                  <a:pt x="780" y="420"/>
                  <a:pt x="780" y="420"/>
                </a:cubicBezTo>
                <a:cubicBezTo>
                  <a:pt x="772" y="414"/>
                  <a:pt x="772" y="414"/>
                  <a:pt x="772" y="414"/>
                </a:cubicBezTo>
                <a:cubicBezTo>
                  <a:pt x="754" y="410"/>
                  <a:pt x="754" y="410"/>
                  <a:pt x="754" y="410"/>
                </a:cubicBezTo>
                <a:cubicBezTo>
                  <a:pt x="751" y="410"/>
                  <a:pt x="745" y="406"/>
                  <a:pt x="734" y="397"/>
                </a:cubicBezTo>
                <a:cubicBezTo>
                  <a:pt x="724" y="392"/>
                  <a:pt x="724" y="392"/>
                  <a:pt x="724" y="392"/>
                </a:cubicBezTo>
                <a:cubicBezTo>
                  <a:pt x="723" y="392"/>
                  <a:pt x="723" y="392"/>
                  <a:pt x="723" y="392"/>
                </a:cubicBezTo>
                <a:cubicBezTo>
                  <a:pt x="723" y="392"/>
                  <a:pt x="723" y="392"/>
                  <a:pt x="723" y="392"/>
                </a:cubicBezTo>
                <a:cubicBezTo>
                  <a:pt x="710" y="376"/>
                  <a:pt x="710" y="376"/>
                  <a:pt x="710" y="376"/>
                </a:cubicBezTo>
                <a:cubicBezTo>
                  <a:pt x="698" y="376"/>
                  <a:pt x="698" y="376"/>
                  <a:pt x="698" y="376"/>
                </a:cubicBezTo>
                <a:cubicBezTo>
                  <a:pt x="698" y="376"/>
                  <a:pt x="698" y="376"/>
                  <a:pt x="698" y="376"/>
                </a:cubicBezTo>
                <a:cubicBezTo>
                  <a:pt x="697" y="376"/>
                  <a:pt x="697" y="376"/>
                  <a:pt x="697" y="376"/>
                </a:cubicBezTo>
                <a:cubicBezTo>
                  <a:pt x="687" y="370"/>
                  <a:pt x="687" y="370"/>
                  <a:pt x="687" y="370"/>
                </a:cubicBezTo>
                <a:cubicBezTo>
                  <a:pt x="680" y="378"/>
                  <a:pt x="680" y="378"/>
                  <a:pt x="680" y="378"/>
                </a:cubicBezTo>
                <a:cubicBezTo>
                  <a:pt x="679" y="411"/>
                  <a:pt x="679" y="411"/>
                  <a:pt x="679" y="411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686" y="423"/>
                  <a:pt x="686" y="423"/>
                  <a:pt x="686" y="423"/>
                </a:cubicBezTo>
                <a:cubicBezTo>
                  <a:pt x="687" y="424"/>
                  <a:pt x="687" y="424"/>
                  <a:pt x="687" y="424"/>
                </a:cubicBezTo>
                <a:cubicBezTo>
                  <a:pt x="696" y="427"/>
                  <a:pt x="696" y="427"/>
                  <a:pt x="696" y="427"/>
                </a:cubicBezTo>
                <a:cubicBezTo>
                  <a:pt x="696" y="427"/>
                  <a:pt x="696" y="427"/>
                  <a:pt x="696" y="427"/>
                </a:cubicBezTo>
                <a:cubicBezTo>
                  <a:pt x="696" y="428"/>
                  <a:pt x="696" y="428"/>
                  <a:pt x="696" y="428"/>
                </a:cubicBezTo>
                <a:cubicBezTo>
                  <a:pt x="701" y="440"/>
                  <a:pt x="701" y="440"/>
                  <a:pt x="701" y="440"/>
                </a:cubicBezTo>
                <a:cubicBezTo>
                  <a:pt x="702" y="440"/>
                  <a:pt x="702" y="440"/>
                  <a:pt x="702" y="440"/>
                </a:cubicBezTo>
                <a:cubicBezTo>
                  <a:pt x="702" y="441"/>
                  <a:pt x="702" y="441"/>
                  <a:pt x="702" y="441"/>
                </a:cubicBezTo>
                <a:cubicBezTo>
                  <a:pt x="702" y="441"/>
                  <a:pt x="702" y="441"/>
                  <a:pt x="702" y="441"/>
                </a:cubicBezTo>
                <a:cubicBezTo>
                  <a:pt x="699" y="463"/>
                  <a:pt x="699" y="463"/>
                  <a:pt x="699" y="463"/>
                </a:cubicBezTo>
                <a:cubicBezTo>
                  <a:pt x="699" y="464"/>
                  <a:pt x="699" y="464"/>
                  <a:pt x="699" y="464"/>
                </a:cubicBezTo>
                <a:cubicBezTo>
                  <a:pt x="699" y="465"/>
                  <a:pt x="699" y="465"/>
                  <a:pt x="699" y="465"/>
                </a:cubicBezTo>
                <a:cubicBezTo>
                  <a:pt x="698" y="465"/>
                  <a:pt x="698" y="465"/>
                  <a:pt x="698" y="465"/>
                </a:cubicBezTo>
                <a:cubicBezTo>
                  <a:pt x="695" y="467"/>
                  <a:pt x="692" y="469"/>
                  <a:pt x="689" y="471"/>
                </a:cubicBezTo>
                <a:cubicBezTo>
                  <a:pt x="687" y="472"/>
                  <a:pt x="687" y="472"/>
                  <a:pt x="687" y="472"/>
                </a:cubicBezTo>
                <a:cubicBezTo>
                  <a:pt x="687" y="471"/>
                  <a:pt x="687" y="471"/>
                  <a:pt x="687" y="471"/>
                </a:cubicBezTo>
                <a:cubicBezTo>
                  <a:pt x="686" y="471"/>
                  <a:pt x="686" y="471"/>
                  <a:pt x="686" y="471"/>
                </a:cubicBezTo>
                <a:cubicBezTo>
                  <a:pt x="681" y="470"/>
                  <a:pt x="681" y="470"/>
                  <a:pt x="681" y="470"/>
                </a:cubicBezTo>
                <a:cubicBezTo>
                  <a:pt x="670" y="474"/>
                  <a:pt x="670" y="474"/>
                  <a:pt x="670" y="474"/>
                </a:cubicBezTo>
                <a:cubicBezTo>
                  <a:pt x="669" y="474"/>
                  <a:pt x="669" y="474"/>
                  <a:pt x="669" y="474"/>
                </a:cubicBezTo>
                <a:cubicBezTo>
                  <a:pt x="670" y="476"/>
                  <a:pt x="670" y="476"/>
                  <a:pt x="670" y="476"/>
                </a:cubicBezTo>
                <a:cubicBezTo>
                  <a:pt x="671" y="476"/>
                  <a:pt x="671" y="476"/>
                  <a:pt x="671" y="476"/>
                </a:cubicBezTo>
                <a:cubicBezTo>
                  <a:pt x="673" y="495"/>
                  <a:pt x="673" y="495"/>
                  <a:pt x="673" y="495"/>
                </a:cubicBezTo>
                <a:cubicBezTo>
                  <a:pt x="673" y="498"/>
                  <a:pt x="672" y="499"/>
                  <a:pt x="669" y="500"/>
                </a:cubicBezTo>
                <a:cubicBezTo>
                  <a:pt x="660" y="500"/>
                  <a:pt x="660" y="500"/>
                  <a:pt x="660" y="500"/>
                </a:cubicBezTo>
                <a:cubicBezTo>
                  <a:pt x="656" y="499"/>
                  <a:pt x="654" y="498"/>
                  <a:pt x="652" y="496"/>
                </a:cubicBezTo>
                <a:cubicBezTo>
                  <a:pt x="644" y="490"/>
                  <a:pt x="644" y="490"/>
                  <a:pt x="644" y="490"/>
                </a:cubicBezTo>
                <a:cubicBezTo>
                  <a:pt x="643" y="489"/>
                  <a:pt x="643" y="489"/>
                  <a:pt x="643" y="489"/>
                </a:cubicBezTo>
                <a:cubicBezTo>
                  <a:pt x="643" y="489"/>
                  <a:pt x="643" y="489"/>
                  <a:pt x="643" y="489"/>
                </a:cubicBezTo>
                <a:cubicBezTo>
                  <a:pt x="643" y="488"/>
                  <a:pt x="643" y="488"/>
                  <a:pt x="643" y="488"/>
                </a:cubicBezTo>
                <a:cubicBezTo>
                  <a:pt x="638" y="476"/>
                  <a:pt x="638" y="476"/>
                  <a:pt x="638" y="476"/>
                </a:cubicBezTo>
                <a:cubicBezTo>
                  <a:pt x="636" y="475"/>
                  <a:pt x="633" y="473"/>
                  <a:pt x="626" y="471"/>
                </a:cubicBezTo>
                <a:cubicBezTo>
                  <a:pt x="625" y="471"/>
                  <a:pt x="625" y="471"/>
                  <a:pt x="625" y="471"/>
                </a:cubicBezTo>
                <a:cubicBezTo>
                  <a:pt x="625" y="471"/>
                  <a:pt x="625" y="471"/>
                  <a:pt x="625" y="471"/>
                </a:cubicBezTo>
                <a:cubicBezTo>
                  <a:pt x="615" y="464"/>
                  <a:pt x="615" y="464"/>
                  <a:pt x="615" y="464"/>
                </a:cubicBezTo>
                <a:cubicBezTo>
                  <a:pt x="614" y="464"/>
                  <a:pt x="614" y="464"/>
                  <a:pt x="614" y="464"/>
                </a:cubicBezTo>
                <a:cubicBezTo>
                  <a:pt x="614" y="463"/>
                  <a:pt x="614" y="463"/>
                  <a:pt x="614" y="463"/>
                </a:cubicBezTo>
                <a:cubicBezTo>
                  <a:pt x="611" y="451"/>
                  <a:pt x="611" y="451"/>
                  <a:pt x="611" y="451"/>
                </a:cubicBezTo>
                <a:cubicBezTo>
                  <a:pt x="612" y="442"/>
                  <a:pt x="612" y="442"/>
                  <a:pt x="612" y="442"/>
                </a:cubicBezTo>
                <a:cubicBezTo>
                  <a:pt x="613" y="442"/>
                  <a:pt x="613" y="442"/>
                  <a:pt x="613" y="442"/>
                </a:cubicBezTo>
                <a:cubicBezTo>
                  <a:pt x="613" y="441"/>
                  <a:pt x="613" y="441"/>
                  <a:pt x="613" y="441"/>
                </a:cubicBezTo>
                <a:cubicBezTo>
                  <a:pt x="617" y="436"/>
                  <a:pt x="617" y="436"/>
                  <a:pt x="617" y="436"/>
                </a:cubicBezTo>
                <a:cubicBezTo>
                  <a:pt x="617" y="433"/>
                  <a:pt x="617" y="433"/>
                  <a:pt x="617" y="433"/>
                </a:cubicBezTo>
                <a:cubicBezTo>
                  <a:pt x="613" y="421"/>
                  <a:pt x="613" y="421"/>
                  <a:pt x="613" y="421"/>
                </a:cubicBezTo>
                <a:cubicBezTo>
                  <a:pt x="603" y="412"/>
                  <a:pt x="603" y="412"/>
                  <a:pt x="603" y="412"/>
                </a:cubicBezTo>
                <a:cubicBezTo>
                  <a:pt x="603" y="410"/>
                  <a:pt x="603" y="410"/>
                  <a:pt x="603" y="410"/>
                </a:cubicBezTo>
                <a:cubicBezTo>
                  <a:pt x="600" y="382"/>
                  <a:pt x="600" y="382"/>
                  <a:pt x="600" y="382"/>
                </a:cubicBezTo>
                <a:cubicBezTo>
                  <a:pt x="594" y="375"/>
                  <a:pt x="594" y="375"/>
                  <a:pt x="594" y="375"/>
                </a:cubicBezTo>
                <a:cubicBezTo>
                  <a:pt x="593" y="375"/>
                  <a:pt x="593" y="375"/>
                  <a:pt x="593" y="375"/>
                </a:cubicBezTo>
                <a:cubicBezTo>
                  <a:pt x="592" y="374"/>
                  <a:pt x="592" y="374"/>
                  <a:pt x="592" y="374"/>
                </a:cubicBezTo>
                <a:cubicBezTo>
                  <a:pt x="587" y="361"/>
                  <a:pt x="587" y="361"/>
                  <a:pt x="587" y="361"/>
                </a:cubicBezTo>
                <a:cubicBezTo>
                  <a:pt x="562" y="358"/>
                  <a:pt x="562" y="358"/>
                  <a:pt x="562" y="358"/>
                </a:cubicBezTo>
                <a:cubicBezTo>
                  <a:pt x="556" y="356"/>
                  <a:pt x="552" y="352"/>
                  <a:pt x="549" y="347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4" y="345"/>
                  <a:pt x="529" y="343"/>
                  <a:pt x="525" y="338"/>
                </a:cubicBezTo>
                <a:cubicBezTo>
                  <a:pt x="523" y="336"/>
                  <a:pt x="523" y="336"/>
                  <a:pt x="523" y="336"/>
                </a:cubicBezTo>
                <a:cubicBezTo>
                  <a:pt x="520" y="334"/>
                  <a:pt x="518" y="330"/>
                  <a:pt x="515" y="324"/>
                </a:cubicBezTo>
                <a:cubicBezTo>
                  <a:pt x="514" y="323"/>
                  <a:pt x="514" y="323"/>
                  <a:pt x="514" y="323"/>
                </a:cubicBezTo>
                <a:cubicBezTo>
                  <a:pt x="512" y="312"/>
                  <a:pt x="512" y="312"/>
                  <a:pt x="512" y="312"/>
                </a:cubicBezTo>
                <a:cubicBezTo>
                  <a:pt x="512" y="312"/>
                  <a:pt x="512" y="312"/>
                  <a:pt x="512" y="312"/>
                </a:cubicBezTo>
                <a:cubicBezTo>
                  <a:pt x="512" y="311"/>
                  <a:pt x="512" y="311"/>
                  <a:pt x="512" y="311"/>
                </a:cubicBezTo>
                <a:cubicBezTo>
                  <a:pt x="516" y="290"/>
                  <a:pt x="516" y="290"/>
                  <a:pt x="516" y="290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20" y="280"/>
                  <a:pt x="520" y="280"/>
                  <a:pt x="520" y="280"/>
                </a:cubicBezTo>
                <a:cubicBezTo>
                  <a:pt x="520" y="279"/>
                  <a:pt x="520" y="279"/>
                  <a:pt x="520" y="279"/>
                </a:cubicBezTo>
                <a:cubicBezTo>
                  <a:pt x="520" y="278"/>
                  <a:pt x="520" y="278"/>
                  <a:pt x="520" y="278"/>
                </a:cubicBezTo>
                <a:cubicBezTo>
                  <a:pt x="521" y="278"/>
                  <a:pt x="521" y="278"/>
                  <a:pt x="521" y="278"/>
                </a:cubicBezTo>
                <a:cubicBezTo>
                  <a:pt x="547" y="267"/>
                  <a:pt x="547" y="267"/>
                  <a:pt x="547" y="267"/>
                </a:cubicBezTo>
                <a:cubicBezTo>
                  <a:pt x="558" y="255"/>
                  <a:pt x="558" y="255"/>
                  <a:pt x="558" y="255"/>
                </a:cubicBezTo>
                <a:cubicBezTo>
                  <a:pt x="560" y="245"/>
                  <a:pt x="560" y="245"/>
                  <a:pt x="560" y="245"/>
                </a:cubicBezTo>
                <a:cubicBezTo>
                  <a:pt x="558" y="237"/>
                  <a:pt x="558" y="237"/>
                  <a:pt x="558" y="237"/>
                </a:cubicBezTo>
                <a:cubicBezTo>
                  <a:pt x="554" y="228"/>
                  <a:pt x="552" y="223"/>
                  <a:pt x="552" y="219"/>
                </a:cubicBezTo>
                <a:cubicBezTo>
                  <a:pt x="546" y="220"/>
                  <a:pt x="546" y="220"/>
                  <a:pt x="546" y="220"/>
                </a:cubicBezTo>
                <a:cubicBezTo>
                  <a:pt x="536" y="219"/>
                  <a:pt x="536" y="219"/>
                  <a:pt x="536" y="219"/>
                </a:cubicBezTo>
                <a:cubicBezTo>
                  <a:pt x="534" y="220"/>
                  <a:pt x="529" y="226"/>
                  <a:pt x="521" y="235"/>
                </a:cubicBezTo>
                <a:cubicBezTo>
                  <a:pt x="509" y="246"/>
                  <a:pt x="509" y="246"/>
                  <a:pt x="509" y="246"/>
                </a:cubicBezTo>
                <a:cubicBezTo>
                  <a:pt x="509" y="246"/>
                  <a:pt x="509" y="246"/>
                  <a:pt x="509" y="246"/>
                </a:cubicBezTo>
                <a:cubicBezTo>
                  <a:pt x="508" y="247"/>
                  <a:pt x="508" y="247"/>
                  <a:pt x="508" y="247"/>
                </a:cubicBezTo>
                <a:cubicBezTo>
                  <a:pt x="499" y="249"/>
                  <a:pt x="493" y="250"/>
                  <a:pt x="489" y="249"/>
                </a:cubicBezTo>
                <a:lnTo>
                  <a:pt x="467" y="241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926664" y="2948039"/>
            <a:ext cx="641713" cy="1219879"/>
          </a:xfrm>
          <a:custGeom>
            <a:avLst/>
            <a:gdLst>
              <a:gd name="T0" fmla="*/ 82 w 278"/>
              <a:gd name="T1" fmla="*/ 156 h 499"/>
              <a:gd name="T2" fmla="*/ 105 w 278"/>
              <a:gd name="T3" fmla="*/ 174 h 499"/>
              <a:gd name="T4" fmla="*/ 140 w 278"/>
              <a:gd name="T5" fmla="*/ 191 h 499"/>
              <a:gd name="T6" fmla="*/ 152 w 278"/>
              <a:gd name="T7" fmla="*/ 198 h 499"/>
              <a:gd name="T8" fmla="*/ 161 w 278"/>
              <a:gd name="T9" fmla="*/ 212 h 499"/>
              <a:gd name="T10" fmla="*/ 152 w 278"/>
              <a:gd name="T11" fmla="*/ 235 h 499"/>
              <a:gd name="T12" fmla="*/ 152 w 278"/>
              <a:gd name="T13" fmla="*/ 249 h 499"/>
              <a:gd name="T14" fmla="*/ 144 w 278"/>
              <a:gd name="T15" fmla="*/ 273 h 499"/>
              <a:gd name="T16" fmla="*/ 121 w 278"/>
              <a:gd name="T17" fmla="*/ 271 h 499"/>
              <a:gd name="T18" fmla="*/ 96 w 278"/>
              <a:gd name="T19" fmla="*/ 287 h 499"/>
              <a:gd name="T20" fmla="*/ 100 w 278"/>
              <a:gd name="T21" fmla="*/ 306 h 499"/>
              <a:gd name="T22" fmla="*/ 60 w 278"/>
              <a:gd name="T23" fmla="*/ 292 h 499"/>
              <a:gd name="T24" fmla="*/ 33 w 278"/>
              <a:gd name="T25" fmla="*/ 325 h 499"/>
              <a:gd name="T26" fmla="*/ 40 w 278"/>
              <a:gd name="T27" fmla="*/ 352 h 499"/>
              <a:gd name="T28" fmla="*/ 45 w 278"/>
              <a:gd name="T29" fmla="*/ 380 h 499"/>
              <a:gd name="T30" fmla="*/ 35 w 278"/>
              <a:gd name="T31" fmla="*/ 386 h 499"/>
              <a:gd name="T32" fmla="*/ 0 w 278"/>
              <a:gd name="T33" fmla="*/ 399 h 499"/>
              <a:gd name="T34" fmla="*/ 6 w 278"/>
              <a:gd name="T35" fmla="*/ 420 h 499"/>
              <a:gd name="T36" fmla="*/ 25 w 278"/>
              <a:gd name="T37" fmla="*/ 448 h 499"/>
              <a:gd name="T38" fmla="*/ 58 w 278"/>
              <a:gd name="T39" fmla="*/ 436 h 499"/>
              <a:gd name="T40" fmla="*/ 81 w 278"/>
              <a:gd name="T41" fmla="*/ 460 h 499"/>
              <a:gd name="T42" fmla="*/ 89 w 278"/>
              <a:gd name="T43" fmla="*/ 459 h 499"/>
              <a:gd name="T44" fmla="*/ 108 w 278"/>
              <a:gd name="T45" fmla="*/ 466 h 499"/>
              <a:gd name="T46" fmla="*/ 142 w 278"/>
              <a:gd name="T47" fmla="*/ 471 h 499"/>
              <a:gd name="T48" fmla="*/ 169 w 278"/>
              <a:gd name="T49" fmla="*/ 474 h 499"/>
              <a:gd name="T50" fmla="*/ 180 w 278"/>
              <a:gd name="T51" fmla="*/ 482 h 499"/>
              <a:gd name="T52" fmla="*/ 195 w 278"/>
              <a:gd name="T53" fmla="*/ 496 h 499"/>
              <a:gd name="T54" fmla="*/ 213 w 278"/>
              <a:gd name="T55" fmla="*/ 483 h 499"/>
              <a:gd name="T56" fmla="*/ 206 w 278"/>
              <a:gd name="T57" fmla="*/ 473 h 499"/>
              <a:gd name="T58" fmla="*/ 213 w 278"/>
              <a:gd name="T59" fmla="*/ 445 h 499"/>
              <a:gd name="T60" fmla="*/ 231 w 278"/>
              <a:gd name="T61" fmla="*/ 443 h 499"/>
              <a:gd name="T62" fmla="*/ 208 w 278"/>
              <a:gd name="T63" fmla="*/ 419 h 499"/>
              <a:gd name="T64" fmla="*/ 202 w 278"/>
              <a:gd name="T65" fmla="*/ 410 h 499"/>
              <a:gd name="T66" fmla="*/ 209 w 278"/>
              <a:gd name="T67" fmla="*/ 400 h 499"/>
              <a:gd name="T68" fmla="*/ 260 w 278"/>
              <a:gd name="T69" fmla="*/ 402 h 499"/>
              <a:gd name="T70" fmla="*/ 278 w 278"/>
              <a:gd name="T71" fmla="*/ 400 h 499"/>
              <a:gd name="T72" fmla="*/ 249 w 278"/>
              <a:gd name="T73" fmla="*/ 324 h 499"/>
              <a:gd name="T74" fmla="*/ 235 w 278"/>
              <a:gd name="T75" fmla="*/ 318 h 499"/>
              <a:gd name="T76" fmla="*/ 233 w 278"/>
              <a:gd name="T77" fmla="*/ 298 h 499"/>
              <a:gd name="T78" fmla="*/ 237 w 278"/>
              <a:gd name="T79" fmla="*/ 165 h 499"/>
              <a:gd name="T80" fmla="*/ 240 w 278"/>
              <a:gd name="T81" fmla="*/ 140 h 499"/>
              <a:gd name="T82" fmla="*/ 249 w 278"/>
              <a:gd name="T83" fmla="*/ 106 h 499"/>
              <a:gd name="T84" fmla="*/ 239 w 278"/>
              <a:gd name="T85" fmla="*/ 94 h 499"/>
              <a:gd name="T86" fmla="*/ 237 w 278"/>
              <a:gd name="T87" fmla="*/ 76 h 499"/>
              <a:gd name="T88" fmla="*/ 256 w 278"/>
              <a:gd name="T89" fmla="*/ 52 h 499"/>
              <a:gd name="T90" fmla="*/ 251 w 278"/>
              <a:gd name="T91" fmla="*/ 31 h 499"/>
              <a:gd name="T92" fmla="*/ 259 w 278"/>
              <a:gd name="T93" fmla="*/ 18 h 499"/>
              <a:gd name="T94" fmla="*/ 268 w 278"/>
              <a:gd name="T95" fmla="*/ 2 h 499"/>
              <a:gd name="T96" fmla="*/ 251 w 278"/>
              <a:gd name="T97" fmla="*/ 17 h 499"/>
              <a:gd name="T98" fmla="*/ 220 w 278"/>
              <a:gd name="T99" fmla="*/ 7 h 499"/>
              <a:gd name="T100" fmla="*/ 187 w 278"/>
              <a:gd name="T101" fmla="*/ 41 h 499"/>
              <a:gd name="T102" fmla="*/ 180 w 278"/>
              <a:gd name="T103" fmla="*/ 51 h 499"/>
              <a:gd name="T104" fmla="*/ 166 w 278"/>
              <a:gd name="T105" fmla="*/ 79 h 499"/>
              <a:gd name="T106" fmla="*/ 158 w 278"/>
              <a:gd name="T107" fmla="*/ 114 h 499"/>
              <a:gd name="T108" fmla="*/ 149 w 278"/>
              <a:gd name="T109" fmla="*/ 125 h 499"/>
              <a:gd name="T110" fmla="*/ 148 w 278"/>
              <a:gd name="T111" fmla="*/ 127 h 499"/>
              <a:gd name="T112" fmla="*/ 131 w 278"/>
              <a:gd name="T113" fmla="*/ 129 h 499"/>
              <a:gd name="T114" fmla="*/ 104 w 278"/>
              <a:gd name="T115" fmla="*/ 12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8" h="499">
                <a:moveTo>
                  <a:pt x="93" y="114"/>
                </a:moveTo>
                <a:cubicBezTo>
                  <a:pt x="89" y="114"/>
                  <a:pt x="89" y="114"/>
                  <a:pt x="89" y="114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20" y="187"/>
                  <a:pt x="120" y="187"/>
                  <a:pt x="120" y="187"/>
                </a:cubicBezTo>
                <a:cubicBezTo>
                  <a:pt x="140" y="191"/>
                  <a:pt x="140" y="191"/>
                  <a:pt x="140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51" y="198"/>
                  <a:pt x="151" y="198"/>
                  <a:pt x="151" y="198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52" y="200"/>
                  <a:pt x="152" y="200"/>
                  <a:pt x="152" y="200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1" y="212"/>
                  <a:pt x="161" y="212"/>
                  <a:pt x="161" y="212"/>
                </a:cubicBezTo>
                <a:cubicBezTo>
                  <a:pt x="160" y="214"/>
                  <a:pt x="160" y="214"/>
                  <a:pt x="160" y="214"/>
                </a:cubicBezTo>
                <a:cubicBezTo>
                  <a:pt x="153" y="225"/>
                  <a:pt x="153" y="225"/>
                  <a:pt x="153" y="225"/>
                </a:cubicBezTo>
                <a:cubicBezTo>
                  <a:pt x="152" y="226"/>
                  <a:pt x="152" y="229"/>
                  <a:pt x="152" y="235"/>
                </a:cubicBezTo>
                <a:cubicBezTo>
                  <a:pt x="153" y="235"/>
                  <a:pt x="153" y="235"/>
                  <a:pt x="153" y="235"/>
                </a:cubicBezTo>
                <a:cubicBezTo>
                  <a:pt x="153" y="248"/>
                  <a:pt x="153" y="248"/>
                  <a:pt x="153" y="248"/>
                </a:cubicBezTo>
                <a:cubicBezTo>
                  <a:pt x="152" y="249"/>
                  <a:pt x="152" y="249"/>
                  <a:pt x="152" y="249"/>
                </a:cubicBezTo>
                <a:cubicBezTo>
                  <a:pt x="146" y="269"/>
                  <a:pt x="146" y="269"/>
                  <a:pt x="146" y="269"/>
                </a:cubicBezTo>
                <a:cubicBezTo>
                  <a:pt x="145" y="273"/>
                  <a:pt x="145" y="273"/>
                  <a:pt x="145" y="273"/>
                </a:cubicBezTo>
                <a:cubicBezTo>
                  <a:pt x="144" y="273"/>
                  <a:pt x="144" y="273"/>
                  <a:pt x="144" y="273"/>
                </a:cubicBezTo>
                <a:cubicBezTo>
                  <a:pt x="142" y="272"/>
                  <a:pt x="142" y="272"/>
                  <a:pt x="142" y="272"/>
                </a:cubicBezTo>
                <a:cubicBezTo>
                  <a:pt x="133" y="270"/>
                  <a:pt x="133" y="270"/>
                  <a:pt x="133" y="270"/>
                </a:cubicBezTo>
                <a:cubicBezTo>
                  <a:pt x="121" y="271"/>
                  <a:pt x="121" y="271"/>
                  <a:pt x="121" y="271"/>
                </a:cubicBezTo>
                <a:cubicBezTo>
                  <a:pt x="111" y="274"/>
                  <a:pt x="111" y="274"/>
                  <a:pt x="111" y="274"/>
                </a:cubicBezTo>
                <a:cubicBezTo>
                  <a:pt x="99" y="284"/>
                  <a:pt x="99" y="284"/>
                  <a:pt x="99" y="284"/>
                </a:cubicBezTo>
                <a:cubicBezTo>
                  <a:pt x="96" y="287"/>
                  <a:pt x="96" y="287"/>
                  <a:pt x="96" y="287"/>
                </a:cubicBezTo>
                <a:cubicBezTo>
                  <a:pt x="111" y="294"/>
                  <a:pt x="111" y="294"/>
                  <a:pt x="111" y="294"/>
                </a:cubicBezTo>
                <a:cubicBezTo>
                  <a:pt x="110" y="297"/>
                  <a:pt x="110" y="297"/>
                  <a:pt x="110" y="297"/>
                </a:cubicBezTo>
                <a:cubicBezTo>
                  <a:pt x="109" y="300"/>
                  <a:pt x="106" y="304"/>
                  <a:pt x="100" y="306"/>
                </a:cubicBezTo>
                <a:cubicBezTo>
                  <a:pt x="91" y="307"/>
                  <a:pt x="91" y="307"/>
                  <a:pt x="91" y="307"/>
                </a:cubicBezTo>
                <a:cubicBezTo>
                  <a:pt x="75" y="300"/>
                  <a:pt x="75" y="300"/>
                  <a:pt x="75" y="300"/>
                </a:cubicBezTo>
                <a:cubicBezTo>
                  <a:pt x="60" y="292"/>
                  <a:pt x="60" y="292"/>
                  <a:pt x="60" y="292"/>
                </a:cubicBezTo>
                <a:cubicBezTo>
                  <a:pt x="54" y="292"/>
                  <a:pt x="54" y="292"/>
                  <a:pt x="54" y="292"/>
                </a:cubicBezTo>
                <a:cubicBezTo>
                  <a:pt x="37" y="317"/>
                  <a:pt x="37" y="317"/>
                  <a:pt x="37" y="317"/>
                </a:cubicBezTo>
                <a:cubicBezTo>
                  <a:pt x="33" y="325"/>
                  <a:pt x="33" y="325"/>
                  <a:pt x="33" y="325"/>
                </a:cubicBezTo>
                <a:cubicBezTo>
                  <a:pt x="33" y="340"/>
                  <a:pt x="33" y="340"/>
                  <a:pt x="33" y="340"/>
                </a:cubicBezTo>
                <a:cubicBezTo>
                  <a:pt x="40" y="351"/>
                  <a:pt x="40" y="351"/>
                  <a:pt x="40" y="351"/>
                </a:cubicBezTo>
                <a:cubicBezTo>
                  <a:pt x="40" y="352"/>
                  <a:pt x="40" y="352"/>
                  <a:pt x="40" y="352"/>
                </a:cubicBezTo>
                <a:cubicBezTo>
                  <a:pt x="44" y="363"/>
                  <a:pt x="44" y="363"/>
                  <a:pt x="44" y="363"/>
                </a:cubicBezTo>
                <a:cubicBezTo>
                  <a:pt x="44" y="365"/>
                  <a:pt x="44" y="365"/>
                  <a:pt x="44" y="365"/>
                </a:cubicBezTo>
                <a:cubicBezTo>
                  <a:pt x="45" y="380"/>
                  <a:pt x="45" y="380"/>
                  <a:pt x="45" y="380"/>
                </a:cubicBezTo>
                <a:cubicBezTo>
                  <a:pt x="45" y="382"/>
                  <a:pt x="45" y="382"/>
                  <a:pt x="45" y="382"/>
                </a:cubicBezTo>
                <a:cubicBezTo>
                  <a:pt x="46" y="384"/>
                  <a:pt x="46" y="384"/>
                  <a:pt x="46" y="384"/>
                </a:cubicBezTo>
                <a:cubicBezTo>
                  <a:pt x="35" y="386"/>
                  <a:pt x="35" y="386"/>
                  <a:pt x="35" y="386"/>
                </a:cubicBezTo>
                <a:cubicBezTo>
                  <a:pt x="14" y="386"/>
                  <a:pt x="14" y="386"/>
                  <a:pt x="14" y="386"/>
                </a:cubicBezTo>
                <a:cubicBezTo>
                  <a:pt x="4" y="392"/>
                  <a:pt x="4" y="392"/>
                  <a:pt x="4" y="392"/>
                </a:cubicBezTo>
                <a:cubicBezTo>
                  <a:pt x="0" y="399"/>
                  <a:pt x="0" y="399"/>
                  <a:pt x="0" y="399"/>
                </a:cubicBezTo>
                <a:cubicBezTo>
                  <a:pt x="1" y="400"/>
                  <a:pt x="1" y="400"/>
                  <a:pt x="1" y="400"/>
                </a:cubicBezTo>
                <a:cubicBezTo>
                  <a:pt x="5" y="420"/>
                  <a:pt x="5" y="420"/>
                  <a:pt x="5" y="420"/>
                </a:cubicBezTo>
                <a:cubicBezTo>
                  <a:pt x="6" y="420"/>
                  <a:pt x="6" y="420"/>
                  <a:pt x="6" y="420"/>
                </a:cubicBezTo>
                <a:cubicBezTo>
                  <a:pt x="6" y="429"/>
                  <a:pt x="6" y="429"/>
                  <a:pt x="6" y="429"/>
                </a:cubicBezTo>
                <a:cubicBezTo>
                  <a:pt x="11" y="438"/>
                  <a:pt x="11" y="438"/>
                  <a:pt x="11" y="438"/>
                </a:cubicBezTo>
                <a:cubicBezTo>
                  <a:pt x="25" y="448"/>
                  <a:pt x="25" y="448"/>
                  <a:pt x="25" y="448"/>
                </a:cubicBezTo>
                <a:cubicBezTo>
                  <a:pt x="46" y="443"/>
                  <a:pt x="46" y="443"/>
                  <a:pt x="46" y="443"/>
                </a:cubicBezTo>
                <a:cubicBezTo>
                  <a:pt x="57" y="436"/>
                  <a:pt x="57" y="436"/>
                  <a:pt x="57" y="436"/>
                </a:cubicBezTo>
                <a:cubicBezTo>
                  <a:pt x="58" y="436"/>
                  <a:pt x="58" y="436"/>
                  <a:pt x="58" y="436"/>
                </a:cubicBezTo>
                <a:cubicBezTo>
                  <a:pt x="68" y="436"/>
                  <a:pt x="68" y="436"/>
                  <a:pt x="68" y="436"/>
                </a:cubicBezTo>
                <a:cubicBezTo>
                  <a:pt x="73" y="449"/>
                  <a:pt x="73" y="449"/>
                  <a:pt x="73" y="449"/>
                </a:cubicBezTo>
                <a:cubicBezTo>
                  <a:pt x="77" y="452"/>
                  <a:pt x="80" y="456"/>
                  <a:pt x="81" y="460"/>
                </a:cubicBezTo>
                <a:cubicBezTo>
                  <a:pt x="86" y="459"/>
                  <a:pt x="86" y="459"/>
                  <a:pt x="86" y="459"/>
                </a:cubicBezTo>
                <a:cubicBezTo>
                  <a:pt x="87" y="459"/>
                  <a:pt x="87" y="459"/>
                  <a:pt x="87" y="459"/>
                </a:cubicBezTo>
                <a:cubicBezTo>
                  <a:pt x="89" y="459"/>
                  <a:pt x="89" y="459"/>
                  <a:pt x="89" y="459"/>
                </a:cubicBezTo>
                <a:cubicBezTo>
                  <a:pt x="89" y="458"/>
                  <a:pt x="89" y="458"/>
                  <a:pt x="89" y="458"/>
                </a:cubicBezTo>
                <a:cubicBezTo>
                  <a:pt x="99" y="450"/>
                  <a:pt x="99" y="450"/>
                  <a:pt x="99" y="450"/>
                </a:cubicBezTo>
                <a:cubicBezTo>
                  <a:pt x="108" y="466"/>
                  <a:pt x="108" y="466"/>
                  <a:pt x="108" y="466"/>
                </a:cubicBezTo>
                <a:cubicBezTo>
                  <a:pt x="118" y="472"/>
                  <a:pt x="118" y="472"/>
                  <a:pt x="118" y="472"/>
                </a:cubicBezTo>
                <a:cubicBezTo>
                  <a:pt x="131" y="472"/>
                  <a:pt x="131" y="472"/>
                  <a:pt x="131" y="472"/>
                </a:cubicBezTo>
                <a:cubicBezTo>
                  <a:pt x="142" y="471"/>
                  <a:pt x="142" y="471"/>
                  <a:pt x="142" y="471"/>
                </a:cubicBezTo>
                <a:cubicBezTo>
                  <a:pt x="144" y="471"/>
                  <a:pt x="144" y="471"/>
                  <a:pt x="144" y="471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169" y="475"/>
                  <a:pt x="169" y="475"/>
                  <a:pt x="169" y="475"/>
                </a:cubicBezTo>
                <a:cubicBezTo>
                  <a:pt x="180" y="481"/>
                  <a:pt x="180" y="481"/>
                  <a:pt x="180" y="481"/>
                </a:cubicBezTo>
                <a:cubicBezTo>
                  <a:pt x="180" y="482"/>
                  <a:pt x="180" y="482"/>
                  <a:pt x="180" y="482"/>
                </a:cubicBezTo>
                <a:cubicBezTo>
                  <a:pt x="189" y="489"/>
                  <a:pt x="189" y="489"/>
                  <a:pt x="189" y="489"/>
                </a:cubicBezTo>
                <a:cubicBezTo>
                  <a:pt x="189" y="489"/>
                  <a:pt x="189" y="489"/>
                  <a:pt x="189" y="489"/>
                </a:cubicBezTo>
                <a:cubicBezTo>
                  <a:pt x="195" y="496"/>
                  <a:pt x="195" y="496"/>
                  <a:pt x="195" y="496"/>
                </a:cubicBezTo>
                <a:cubicBezTo>
                  <a:pt x="202" y="499"/>
                  <a:pt x="202" y="499"/>
                  <a:pt x="202" y="499"/>
                </a:cubicBezTo>
                <a:cubicBezTo>
                  <a:pt x="213" y="498"/>
                  <a:pt x="213" y="498"/>
                  <a:pt x="213" y="498"/>
                </a:cubicBezTo>
                <a:cubicBezTo>
                  <a:pt x="213" y="483"/>
                  <a:pt x="213" y="483"/>
                  <a:pt x="213" y="483"/>
                </a:cubicBezTo>
                <a:cubicBezTo>
                  <a:pt x="207" y="473"/>
                  <a:pt x="207" y="473"/>
                  <a:pt x="207" y="473"/>
                </a:cubicBezTo>
                <a:cubicBezTo>
                  <a:pt x="206" y="473"/>
                  <a:pt x="206" y="473"/>
                  <a:pt x="206" y="473"/>
                </a:cubicBezTo>
                <a:cubicBezTo>
                  <a:pt x="206" y="473"/>
                  <a:pt x="206" y="473"/>
                  <a:pt x="206" y="473"/>
                </a:cubicBezTo>
                <a:cubicBezTo>
                  <a:pt x="202" y="455"/>
                  <a:pt x="202" y="455"/>
                  <a:pt x="202" y="455"/>
                </a:cubicBezTo>
                <a:cubicBezTo>
                  <a:pt x="212" y="445"/>
                  <a:pt x="212" y="445"/>
                  <a:pt x="212" y="445"/>
                </a:cubicBezTo>
                <a:cubicBezTo>
                  <a:pt x="213" y="445"/>
                  <a:pt x="213" y="445"/>
                  <a:pt x="213" y="445"/>
                </a:cubicBezTo>
                <a:cubicBezTo>
                  <a:pt x="213" y="445"/>
                  <a:pt x="213" y="445"/>
                  <a:pt x="213" y="445"/>
                </a:cubicBezTo>
                <a:cubicBezTo>
                  <a:pt x="222" y="443"/>
                  <a:pt x="222" y="443"/>
                  <a:pt x="222" y="443"/>
                </a:cubicBezTo>
                <a:cubicBezTo>
                  <a:pt x="231" y="443"/>
                  <a:pt x="231" y="443"/>
                  <a:pt x="231" y="443"/>
                </a:cubicBezTo>
                <a:cubicBezTo>
                  <a:pt x="233" y="440"/>
                  <a:pt x="233" y="440"/>
                  <a:pt x="233" y="440"/>
                </a:cubicBezTo>
                <a:cubicBezTo>
                  <a:pt x="228" y="432"/>
                  <a:pt x="228" y="432"/>
                  <a:pt x="228" y="432"/>
                </a:cubicBezTo>
                <a:cubicBezTo>
                  <a:pt x="208" y="419"/>
                  <a:pt x="208" y="419"/>
                  <a:pt x="208" y="419"/>
                </a:cubicBezTo>
                <a:cubicBezTo>
                  <a:pt x="203" y="411"/>
                  <a:pt x="203" y="411"/>
                  <a:pt x="203" y="411"/>
                </a:cubicBezTo>
                <a:cubicBezTo>
                  <a:pt x="202" y="411"/>
                  <a:pt x="202" y="411"/>
                  <a:pt x="202" y="411"/>
                </a:cubicBezTo>
                <a:cubicBezTo>
                  <a:pt x="202" y="410"/>
                  <a:pt x="202" y="410"/>
                  <a:pt x="202" y="410"/>
                </a:cubicBezTo>
                <a:cubicBezTo>
                  <a:pt x="202" y="409"/>
                  <a:pt x="202" y="409"/>
                  <a:pt x="202" y="409"/>
                </a:cubicBezTo>
                <a:cubicBezTo>
                  <a:pt x="208" y="398"/>
                  <a:pt x="208" y="398"/>
                  <a:pt x="208" y="398"/>
                </a:cubicBezTo>
                <a:cubicBezTo>
                  <a:pt x="209" y="400"/>
                  <a:pt x="209" y="400"/>
                  <a:pt x="209" y="400"/>
                </a:cubicBezTo>
                <a:cubicBezTo>
                  <a:pt x="223" y="403"/>
                  <a:pt x="223" y="403"/>
                  <a:pt x="223" y="403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71" y="406"/>
                  <a:pt x="271" y="406"/>
                  <a:pt x="271" y="406"/>
                </a:cubicBezTo>
                <a:cubicBezTo>
                  <a:pt x="278" y="400"/>
                  <a:pt x="278" y="400"/>
                  <a:pt x="278" y="400"/>
                </a:cubicBezTo>
                <a:cubicBezTo>
                  <a:pt x="275" y="378"/>
                  <a:pt x="275" y="378"/>
                  <a:pt x="275" y="378"/>
                </a:cubicBezTo>
                <a:cubicBezTo>
                  <a:pt x="262" y="370"/>
                  <a:pt x="262" y="370"/>
                  <a:pt x="262" y="370"/>
                </a:cubicBezTo>
                <a:cubicBezTo>
                  <a:pt x="251" y="364"/>
                  <a:pt x="247" y="349"/>
                  <a:pt x="249" y="324"/>
                </a:cubicBezTo>
                <a:cubicBezTo>
                  <a:pt x="238" y="318"/>
                  <a:pt x="238" y="318"/>
                  <a:pt x="238" y="318"/>
                </a:cubicBezTo>
                <a:cubicBezTo>
                  <a:pt x="237" y="318"/>
                  <a:pt x="237" y="318"/>
                  <a:pt x="237" y="318"/>
                </a:cubicBezTo>
                <a:cubicBezTo>
                  <a:pt x="235" y="318"/>
                  <a:pt x="235" y="318"/>
                  <a:pt x="235" y="318"/>
                </a:cubicBezTo>
                <a:cubicBezTo>
                  <a:pt x="235" y="316"/>
                  <a:pt x="235" y="316"/>
                  <a:pt x="235" y="316"/>
                </a:cubicBezTo>
                <a:cubicBezTo>
                  <a:pt x="235" y="316"/>
                  <a:pt x="235" y="316"/>
                  <a:pt x="235" y="316"/>
                </a:cubicBezTo>
                <a:cubicBezTo>
                  <a:pt x="233" y="298"/>
                  <a:pt x="233" y="298"/>
                  <a:pt x="233" y="298"/>
                </a:cubicBezTo>
                <a:cubicBezTo>
                  <a:pt x="249" y="227"/>
                  <a:pt x="249" y="227"/>
                  <a:pt x="249" y="227"/>
                </a:cubicBezTo>
                <a:cubicBezTo>
                  <a:pt x="242" y="207"/>
                  <a:pt x="239" y="193"/>
                  <a:pt x="239" y="186"/>
                </a:cubicBezTo>
                <a:cubicBezTo>
                  <a:pt x="237" y="165"/>
                  <a:pt x="237" y="165"/>
                  <a:pt x="237" y="165"/>
                </a:cubicBezTo>
                <a:cubicBezTo>
                  <a:pt x="239" y="142"/>
                  <a:pt x="239" y="142"/>
                  <a:pt x="239" y="142"/>
                </a:cubicBezTo>
                <a:cubicBezTo>
                  <a:pt x="239" y="141"/>
                  <a:pt x="239" y="141"/>
                  <a:pt x="239" y="141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54" y="129"/>
                  <a:pt x="254" y="129"/>
                  <a:pt x="254" y="129"/>
                </a:cubicBezTo>
                <a:cubicBezTo>
                  <a:pt x="254" y="118"/>
                  <a:pt x="254" y="118"/>
                  <a:pt x="254" y="118"/>
                </a:cubicBezTo>
                <a:cubicBezTo>
                  <a:pt x="254" y="116"/>
                  <a:pt x="253" y="111"/>
                  <a:pt x="249" y="106"/>
                </a:cubicBezTo>
                <a:cubicBezTo>
                  <a:pt x="240" y="96"/>
                  <a:pt x="240" y="96"/>
                  <a:pt x="240" y="96"/>
                </a:cubicBezTo>
                <a:cubicBezTo>
                  <a:pt x="239" y="96"/>
                  <a:pt x="239" y="96"/>
                  <a:pt x="239" y="96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37" y="78"/>
                  <a:pt x="237" y="78"/>
                  <a:pt x="237" y="78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38" y="76"/>
                  <a:pt x="238" y="76"/>
                  <a:pt x="238" y="76"/>
                </a:cubicBezTo>
                <a:cubicBezTo>
                  <a:pt x="238" y="75"/>
                  <a:pt x="238" y="75"/>
                  <a:pt x="238" y="75"/>
                </a:cubicBezTo>
                <a:cubicBezTo>
                  <a:pt x="256" y="52"/>
                  <a:pt x="256" y="52"/>
                  <a:pt x="256" y="52"/>
                </a:cubicBezTo>
                <a:cubicBezTo>
                  <a:pt x="256" y="42"/>
                  <a:pt x="256" y="42"/>
                  <a:pt x="256" y="42"/>
                </a:cubicBezTo>
                <a:cubicBezTo>
                  <a:pt x="251" y="32"/>
                  <a:pt x="251" y="32"/>
                  <a:pt x="251" y="32"/>
                </a:cubicBezTo>
                <a:cubicBezTo>
                  <a:pt x="251" y="31"/>
                  <a:pt x="251" y="31"/>
                  <a:pt x="251" y="31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60" y="18"/>
                  <a:pt x="260" y="18"/>
                  <a:pt x="260" y="18"/>
                </a:cubicBezTo>
                <a:cubicBezTo>
                  <a:pt x="269" y="11"/>
                  <a:pt x="269" y="11"/>
                  <a:pt x="269" y="11"/>
                </a:cubicBezTo>
                <a:cubicBezTo>
                  <a:pt x="268" y="2"/>
                  <a:pt x="268" y="2"/>
                  <a:pt x="268" y="2"/>
                </a:cubicBezTo>
                <a:cubicBezTo>
                  <a:pt x="263" y="2"/>
                  <a:pt x="263" y="2"/>
                  <a:pt x="263" y="2"/>
                </a:cubicBezTo>
                <a:cubicBezTo>
                  <a:pt x="255" y="0"/>
                  <a:pt x="255" y="0"/>
                  <a:pt x="255" y="0"/>
                </a:cubicBezTo>
                <a:cubicBezTo>
                  <a:pt x="251" y="17"/>
                  <a:pt x="251" y="17"/>
                  <a:pt x="251" y="17"/>
                </a:cubicBezTo>
                <a:cubicBezTo>
                  <a:pt x="249" y="16"/>
                  <a:pt x="249" y="16"/>
                  <a:pt x="249" y="16"/>
                </a:cubicBezTo>
                <a:cubicBezTo>
                  <a:pt x="231" y="9"/>
                  <a:pt x="231" y="9"/>
                  <a:pt x="231" y="9"/>
                </a:cubicBezTo>
                <a:cubicBezTo>
                  <a:pt x="220" y="7"/>
                  <a:pt x="220" y="7"/>
                  <a:pt x="220" y="7"/>
                </a:cubicBezTo>
                <a:cubicBezTo>
                  <a:pt x="224" y="25"/>
                  <a:pt x="224" y="25"/>
                  <a:pt x="224" y="25"/>
                </a:cubicBezTo>
                <a:cubicBezTo>
                  <a:pt x="209" y="29"/>
                  <a:pt x="209" y="29"/>
                  <a:pt x="209" y="29"/>
                </a:cubicBezTo>
                <a:cubicBezTo>
                  <a:pt x="187" y="41"/>
                  <a:pt x="187" y="41"/>
                  <a:pt x="187" y="41"/>
                </a:cubicBezTo>
                <a:cubicBezTo>
                  <a:pt x="180" y="50"/>
                  <a:pt x="180" y="50"/>
                  <a:pt x="180" y="50"/>
                </a:cubicBezTo>
                <a:cubicBezTo>
                  <a:pt x="180" y="51"/>
                  <a:pt x="180" y="51"/>
                  <a:pt x="180" y="51"/>
                </a:cubicBezTo>
                <a:cubicBezTo>
                  <a:pt x="180" y="51"/>
                  <a:pt x="180" y="51"/>
                  <a:pt x="180" y="51"/>
                </a:cubicBezTo>
                <a:cubicBezTo>
                  <a:pt x="168" y="61"/>
                  <a:pt x="168" y="61"/>
                  <a:pt x="168" y="61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66" y="79"/>
                  <a:pt x="166" y="79"/>
                  <a:pt x="166" y="79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49" y="125"/>
                  <a:pt x="149" y="125"/>
                  <a:pt x="149" y="125"/>
                </a:cubicBezTo>
                <a:cubicBezTo>
                  <a:pt x="149" y="125"/>
                  <a:pt x="149" y="125"/>
                  <a:pt x="149" y="125"/>
                </a:cubicBezTo>
                <a:cubicBezTo>
                  <a:pt x="149" y="126"/>
                  <a:pt x="149" y="126"/>
                  <a:pt x="149" y="126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31" y="129"/>
                  <a:pt x="131" y="129"/>
                  <a:pt x="131" y="129"/>
                </a:cubicBezTo>
                <a:cubicBezTo>
                  <a:pt x="131" y="129"/>
                  <a:pt x="131" y="129"/>
                  <a:pt x="131" y="129"/>
                </a:cubicBezTo>
                <a:cubicBezTo>
                  <a:pt x="130" y="129"/>
                  <a:pt x="130" y="129"/>
                  <a:pt x="130" y="129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104" y="120"/>
                  <a:pt x="104" y="120"/>
                  <a:pt x="104" y="120"/>
                </a:cubicBezTo>
                <a:lnTo>
                  <a:pt x="93" y="114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752217" y="2984174"/>
            <a:ext cx="363845" cy="642959"/>
          </a:xfrm>
          <a:custGeom>
            <a:avLst/>
            <a:gdLst>
              <a:gd name="T0" fmla="*/ 80 w 158"/>
              <a:gd name="T1" fmla="*/ 50 h 263"/>
              <a:gd name="T2" fmla="*/ 80 w 158"/>
              <a:gd name="T3" fmla="*/ 74 h 263"/>
              <a:gd name="T4" fmla="*/ 71 w 158"/>
              <a:gd name="T5" fmla="*/ 94 h 263"/>
              <a:gd name="T6" fmla="*/ 65 w 158"/>
              <a:gd name="T7" fmla="*/ 106 h 263"/>
              <a:gd name="T8" fmla="*/ 63 w 158"/>
              <a:gd name="T9" fmla="*/ 105 h 263"/>
              <a:gd name="T10" fmla="*/ 37 w 158"/>
              <a:gd name="T11" fmla="*/ 112 h 263"/>
              <a:gd name="T12" fmla="*/ 0 w 158"/>
              <a:gd name="T13" fmla="*/ 116 h 263"/>
              <a:gd name="T14" fmla="*/ 31 w 158"/>
              <a:gd name="T15" fmla="*/ 123 h 263"/>
              <a:gd name="T16" fmla="*/ 34 w 158"/>
              <a:gd name="T17" fmla="*/ 123 h 263"/>
              <a:gd name="T18" fmla="*/ 35 w 158"/>
              <a:gd name="T19" fmla="*/ 125 h 263"/>
              <a:gd name="T20" fmla="*/ 48 w 158"/>
              <a:gd name="T21" fmla="*/ 145 h 263"/>
              <a:gd name="T22" fmla="*/ 52 w 158"/>
              <a:gd name="T23" fmla="*/ 178 h 263"/>
              <a:gd name="T24" fmla="*/ 61 w 158"/>
              <a:gd name="T25" fmla="*/ 185 h 263"/>
              <a:gd name="T26" fmla="*/ 62 w 158"/>
              <a:gd name="T27" fmla="*/ 186 h 263"/>
              <a:gd name="T28" fmla="*/ 66 w 158"/>
              <a:gd name="T29" fmla="*/ 207 h 263"/>
              <a:gd name="T30" fmla="*/ 60 w 158"/>
              <a:gd name="T31" fmla="*/ 221 h 263"/>
              <a:gd name="T32" fmla="*/ 70 w 158"/>
              <a:gd name="T33" fmla="*/ 233 h 263"/>
              <a:gd name="T34" fmla="*/ 91 w 158"/>
              <a:gd name="T35" fmla="*/ 252 h 263"/>
              <a:gd name="T36" fmla="*/ 107 w 158"/>
              <a:gd name="T37" fmla="*/ 263 h 263"/>
              <a:gd name="T38" fmla="*/ 105 w 158"/>
              <a:gd name="T39" fmla="*/ 247 h 263"/>
              <a:gd name="T40" fmla="*/ 111 w 158"/>
              <a:gd name="T41" fmla="*/ 235 h 263"/>
              <a:gd name="T42" fmla="*/ 122 w 158"/>
              <a:gd name="T43" fmla="*/ 231 h 263"/>
              <a:gd name="T44" fmla="*/ 123 w 158"/>
              <a:gd name="T45" fmla="*/ 232 h 263"/>
              <a:gd name="T46" fmla="*/ 134 w 158"/>
              <a:gd name="T47" fmla="*/ 230 h 263"/>
              <a:gd name="T48" fmla="*/ 136 w 158"/>
              <a:gd name="T49" fmla="*/ 211 h 263"/>
              <a:gd name="T50" fmla="*/ 127 w 158"/>
              <a:gd name="T51" fmla="*/ 200 h 263"/>
              <a:gd name="T52" fmla="*/ 118 w 158"/>
              <a:gd name="T53" fmla="*/ 199 h 263"/>
              <a:gd name="T54" fmla="*/ 114 w 158"/>
              <a:gd name="T55" fmla="*/ 181 h 263"/>
              <a:gd name="T56" fmla="*/ 116 w 158"/>
              <a:gd name="T57" fmla="*/ 144 h 263"/>
              <a:gd name="T58" fmla="*/ 142 w 158"/>
              <a:gd name="T59" fmla="*/ 138 h 263"/>
              <a:gd name="T60" fmla="*/ 158 w 158"/>
              <a:gd name="T61" fmla="*/ 93 h 263"/>
              <a:gd name="T62" fmla="*/ 145 w 158"/>
              <a:gd name="T63" fmla="*/ 82 h 263"/>
              <a:gd name="T64" fmla="*/ 143 w 158"/>
              <a:gd name="T65" fmla="*/ 83 h 263"/>
              <a:gd name="T66" fmla="*/ 131 w 158"/>
              <a:gd name="T67" fmla="*/ 83 h 263"/>
              <a:gd name="T68" fmla="*/ 123 w 158"/>
              <a:gd name="T69" fmla="*/ 73 h 263"/>
              <a:gd name="T70" fmla="*/ 122 w 158"/>
              <a:gd name="T71" fmla="*/ 72 h 263"/>
              <a:gd name="T72" fmla="*/ 125 w 158"/>
              <a:gd name="T73" fmla="*/ 45 h 263"/>
              <a:gd name="T74" fmla="*/ 131 w 158"/>
              <a:gd name="T75" fmla="*/ 32 h 263"/>
              <a:gd name="T76" fmla="*/ 135 w 158"/>
              <a:gd name="T77" fmla="*/ 16 h 263"/>
              <a:gd name="T78" fmla="*/ 111 w 158"/>
              <a:gd name="T79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" h="263">
                <a:moveTo>
                  <a:pt x="92" y="16"/>
                </a:moveTo>
                <a:cubicBezTo>
                  <a:pt x="80" y="50"/>
                  <a:pt x="80" y="50"/>
                  <a:pt x="80" y="50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4"/>
                  <a:pt x="80" y="74"/>
                  <a:pt x="80" y="74"/>
                </a:cubicBezTo>
                <a:cubicBezTo>
                  <a:pt x="73" y="85"/>
                  <a:pt x="73" y="85"/>
                  <a:pt x="73" y="85"/>
                </a:cubicBezTo>
                <a:cubicBezTo>
                  <a:pt x="71" y="94"/>
                  <a:pt x="71" y="94"/>
                  <a:pt x="71" y="94"/>
                </a:cubicBezTo>
                <a:cubicBezTo>
                  <a:pt x="73" y="99"/>
                  <a:pt x="71" y="103"/>
                  <a:pt x="66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46" y="103"/>
                  <a:pt x="46" y="103"/>
                  <a:pt x="46" y="103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21"/>
                  <a:pt x="7" y="121"/>
                  <a:pt x="7" y="121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3" y="123"/>
                  <a:pt x="33" y="123"/>
                  <a:pt x="33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50" y="147"/>
                  <a:pt x="51" y="152"/>
                  <a:pt x="51" y="159"/>
                </a:cubicBezTo>
                <a:cubicBezTo>
                  <a:pt x="52" y="178"/>
                  <a:pt x="52" y="178"/>
                  <a:pt x="52" y="178"/>
                </a:cubicBezTo>
                <a:cubicBezTo>
                  <a:pt x="60" y="185"/>
                  <a:pt x="60" y="185"/>
                  <a:pt x="60" y="185"/>
                </a:cubicBezTo>
                <a:cubicBezTo>
                  <a:pt x="61" y="185"/>
                  <a:pt x="61" y="185"/>
                  <a:pt x="61" y="185"/>
                </a:cubicBezTo>
                <a:cubicBezTo>
                  <a:pt x="61" y="186"/>
                  <a:pt x="61" y="186"/>
                  <a:pt x="61" y="186"/>
                </a:cubicBezTo>
                <a:cubicBezTo>
                  <a:pt x="62" y="186"/>
                  <a:pt x="62" y="186"/>
                  <a:pt x="62" y="186"/>
                </a:cubicBezTo>
                <a:cubicBezTo>
                  <a:pt x="66" y="200"/>
                  <a:pt x="66" y="200"/>
                  <a:pt x="66" y="200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60" y="221"/>
                  <a:pt x="60" y="221"/>
                  <a:pt x="60" y="221"/>
                </a:cubicBezTo>
                <a:cubicBezTo>
                  <a:pt x="62" y="227"/>
                  <a:pt x="62" y="227"/>
                  <a:pt x="62" y="227"/>
                </a:cubicBezTo>
                <a:cubicBezTo>
                  <a:pt x="70" y="233"/>
                  <a:pt x="70" y="233"/>
                  <a:pt x="70" y="233"/>
                </a:cubicBezTo>
                <a:cubicBezTo>
                  <a:pt x="79" y="236"/>
                  <a:pt x="84" y="239"/>
                  <a:pt x="86" y="242"/>
                </a:cubicBezTo>
                <a:cubicBezTo>
                  <a:pt x="91" y="252"/>
                  <a:pt x="91" y="252"/>
                  <a:pt x="91" y="252"/>
                </a:cubicBezTo>
                <a:cubicBezTo>
                  <a:pt x="96" y="255"/>
                  <a:pt x="99" y="258"/>
                  <a:pt x="100" y="261"/>
                </a:cubicBezTo>
                <a:cubicBezTo>
                  <a:pt x="107" y="263"/>
                  <a:pt x="107" y="263"/>
                  <a:pt x="107" y="263"/>
                </a:cubicBezTo>
                <a:cubicBezTo>
                  <a:pt x="107" y="263"/>
                  <a:pt x="107" y="263"/>
                  <a:pt x="107" y="263"/>
                </a:cubicBezTo>
                <a:cubicBezTo>
                  <a:pt x="105" y="247"/>
                  <a:pt x="105" y="247"/>
                  <a:pt x="105" y="247"/>
                </a:cubicBezTo>
                <a:cubicBezTo>
                  <a:pt x="104" y="244"/>
                  <a:pt x="104" y="241"/>
                  <a:pt x="105" y="239"/>
                </a:cubicBezTo>
                <a:cubicBezTo>
                  <a:pt x="107" y="237"/>
                  <a:pt x="108" y="236"/>
                  <a:pt x="111" y="235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3" y="232"/>
                  <a:pt x="123" y="232"/>
                  <a:pt x="123" y="232"/>
                </a:cubicBezTo>
                <a:cubicBezTo>
                  <a:pt x="128" y="233"/>
                  <a:pt x="128" y="233"/>
                  <a:pt x="128" y="233"/>
                </a:cubicBezTo>
                <a:cubicBezTo>
                  <a:pt x="134" y="230"/>
                  <a:pt x="134" y="230"/>
                  <a:pt x="134" y="230"/>
                </a:cubicBezTo>
                <a:cubicBezTo>
                  <a:pt x="134" y="228"/>
                  <a:pt x="134" y="228"/>
                  <a:pt x="134" y="228"/>
                </a:cubicBezTo>
                <a:cubicBezTo>
                  <a:pt x="136" y="211"/>
                  <a:pt x="136" y="211"/>
                  <a:pt x="136" y="211"/>
                </a:cubicBezTo>
                <a:cubicBezTo>
                  <a:pt x="132" y="203"/>
                  <a:pt x="132" y="203"/>
                  <a:pt x="132" y="203"/>
                </a:cubicBezTo>
                <a:cubicBezTo>
                  <a:pt x="127" y="200"/>
                  <a:pt x="127" y="200"/>
                  <a:pt x="127" y="200"/>
                </a:cubicBezTo>
                <a:cubicBezTo>
                  <a:pt x="120" y="199"/>
                  <a:pt x="120" y="199"/>
                  <a:pt x="120" y="199"/>
                </a:cubicBezTo>
                <a:cubicBezTo>
                  <a:pt x="118" y="199"/>
                  <a:pt x="118" y="199"/>
                  <a:pt x="118" y="199"/>
                </a:cubicBezTo>
                <a:cubicBezTo>
                  <a:pt x="117" y="199"/>
                  <a:pt x="117" y="199"/>
                  <a:pt x="117" y="199"/>
                </a:cubicBezTo>
                <a:cubicBezTo>
                  <a:pt x="114" y="181"/>
                  <a:pt x="114" y="181"/>
                  <a:pt x="114" y="181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42" y="138"/>
                  <a:pt x="142" y="138"/>
                  <a:pt x="142" y="138"/>
                </a:cubicBezTo>
                <a:cubicBezTo>
                  <a:pt x="151" y="138"/>
                  <a:pt x="151" y="138"/>
                  <a:pt x="151" y="138"/>
                </a:cubicBezTo>
                <a:cubicBezTo>
                  <a:pt x="158" y="93"/>
                  <a:pt x="158" y="93"/>
                  <a:pt x="158" y="93"/>
                </a:cubicBezTo>
                <a:cubicBezTo>
                  <a:pt x="156" y="88"/>
                  <a:pt x="154" y="85"/>
                  <a:pt x="149" y="83"/>
                </a:cubicBezTo>
                <a:cubicBezTo>
                  <a:pt x="145" y="82"/>
                  <a:pt x="145" y="82"/>
                  <a:pt x="145" y="82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43" y="83"/>
                  <a:pt x="143" y="83"/>
                  <a:pt x="143" y="83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1" y="83"/>
                  <a:pt x="131" y="83"/>
                  <a:pt x="131" y="83"/>
                </a:cubicBezTo>
                <a:cubicBezTo>
                  <a:pt x="131" y="83"/>
                  <a:pt x="131" y="83"/>
                  <a:pt x="131" y="83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8" y="38"/>
                  <a:pt x="129" y="35"/>
                  <a:pt x="131" y="32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25" y="7"/>
                  <a:pt x="125" y="7"/>
                  <a:pt x="125" y="7"/>
                </a:cubicBezTo>
                <a:cubicBezTo>
                  <a:pt x="111" y="0"/>
                  <a:pt x="111" y="0"/>
                  <a:pt x="111" y="0"/>
                </a:cubicBezTo>
                <a:lnTo>
                  <a:pt x="92" y="16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967880" y="2928102"/>
            <a:ext cx="1614875" cy="1229847"/>
          </a:xfrm>
          <a:custGeom>
            <a:avLst/>
            <a:gdLst>
              <a:gd name="T0" fmla="*/ 415 w 700"/>
              <a:gd name="T1" fmla="*/ 50 h 503"/>
              <a:gd name="T2" fmla="*/ 397 w 700"/>
              <a:gd name="T3" fmla="*/ 72 h 503"/>
              <a:gd name="T4" fmla="*/ 376 w 700"/>
              <a:gd name="T5" fmla="*/ 64 h 503"/>
              <a:gd name="T6" fmla="*/ 308 w 700"/>
              <a:gd name="T7" fmla="*/ 17 h 503"/>
              <a:gd name="T8" fmla="*/ 280 w 700"/>
              <a:gd name="T9" fmla="*/ 4 h 503"/>
              <a:gd name="T10" fmla="*/ 247 w 700"/>
              <a:gd name="T11" fmla="*/ 4 h 503"/>
              <a:gd name="T12" fmla="*/ 198 w 700"/>
              <a:gd name="T13" fmla="*/ 10 h 503"/>
              <a:gd name="T14" fmla="*/ 170 w 700"/>
              <a:gd name="T15" fmla="*/ 18 h 503"/>
              <a:gd name="T16" fmla="*/ 137 w 700"/>
              <a:gd name="T17" fmla="*/ 25 h 503"/>
              <a:gd name="T18" fmla="*/ 80 w 700"/>
              <a:gd name="T19" fmla="*/ 33 h 503"/>
              <a:gd name="T20" fmla="*/ 75 w 700"/>
              <a:gd name="T21" fmla="*/ 57 h 503"/>
              <a:gd name="T22" fmla="*/ 95 w 700"/>
              <a:gd name="T23" fmla="*/ 89 h 503"/>
              <a:gd name="T24" fmla="*/ 111 w 700"/>
              <a:gd name="T25" fmla="*/ 123 h 503"/>
              <a:gd name="T26" fmla="*/ 97 w 700"/>
              <a:gd name="T27" fmla="*/ 169 h 503"/>
              <a:gd name="T28" fmla="*/ 91 w 700"/>
              <a:gd name="T29" fmla="*/ 184 h 503"/>
              <a:gd name="T30" fmla="*/ 51 w 700"/>
              <a:gd name="T31" fmla="*/ 181 h 503"/>
              <a:gd name="T32" fmla="*/ 17 w 700"/>
              <a:gd name="T33" fmla="*/ 209 h 503"/>
              <a:gd name="T34" fmla="*/ 5 w 700"/>
              <a:gd name="T35" fmla="*/ 226 h 503"/>
              <a:gd name="T36" fmla="*/ 16 w 700"/>
              <a:gd name="T37" fmla="*/ 268 h 503"/>
              <a:gd name="T38" fmla="*/ 0 w 700"/>
              <a:gd name="T39" fmla="*/ 312 h 503"/>
              <a:gd name="T40" fmla="*/ 23 w 700"/>
              <a:gd name="T41" fmla="*/ 351 h 503"/>
              <a:gd name="T42" fmla="*/ 67 w 700"/>
              <a:gd name="T43" fmla="*/ 360 h 503"/>
              <a:gd name="T44" fmla="*/ 87 w 700"/>
              <a:gd name="T45" fmla="*/ 375 h 503"/>
              <a:gd name="T46" fmla="*/ 105 w 700"/>
              <a:gd name="T47" fmla="*/ 395 h 503"/>
              <a:gd name="T48" fmla="*/ 140 w 700"/>
              <a:gd name="T49" fmla="*/ 409 h 503"/>
              <a:gd name="T50" fmla="*/ 176 w 700"/>
              <a:gd name="T51" fmla="*/ 424 h 503"/>
              <a:gd name="T52" fmla="*/ 249 w 700"/>
              <a:gd name="T53" fmla="*/ 426 h 503"/>
              <a:gd name="T54" fmla="*/ 273 w 700"/>
              <a:gd name="T55" fmla="*/ 441 h 503"/>
              <a:gd name="T56" fmla="*/ 293 w 700"/>
              <a:gd name="T57" fmla="*/ 463 h 503"/>
              <a:gd name="T58" fmla="*/ 301 w 700"/>
              <a:gd name="T59" fmla="*/ 479 h 503"/>
              <a:gd name="T60" fmla="*/ 315 w 700"/>
              <a:gd name="T61" fmla="*/ 498 h 503"/>
              <a:gd name="T62" fmla="*/ 334 w 700"/>
              <a:gd name="T63" fmla="*/ 501 h 503"/>
              <a:gd name="T64" fmla="*/ 349 w 700"/>
              <a:gd name="T65" fmla="*/ 477 h 503"/>
              <a:gd name="T66" fmla="*/ 382 w 700"/>
              <a:gd name="T67" fmla="*/ 491 h 503"/>
              <a:gd name="T68" fmla="*/ 384 w 700"/>
              <a:gd name="T69" fmla="*/ 476 h 503"/>
              <a:gd name="T70" fmla="*/ 391 w 700"/>
              <a:gd name="T71" fmla="*/ 450 h 503"/>
              <a:gd name="T72" fmla="*/ 418 w 700"/>
              <a:gd name="T73" fmla="*/ 405 h 503"/>
              <a:gd name="T74" fmla="*/ 413 w 700"/>
              <a:gd name="T75" fmla="*/ 363 h 503"/>
              <a:gd name="T76" fmla="*/ 422 w 700"/>
              <a:gd name="T77" fmla="*/ 350 h 503"/>
              <a:gd name="T78" fmla="*/ 459 w 700"/>
              <a:gd name="T79" fmla="*/ 357 h 503"/>
              <a:gd name="T80" fmla="*/ 480 w 700"/>
              <a:gd name="T81" fmla="*/ 380 h 503"/>
              <a:gd name="T82" fmla="*/ 501 w 700"/>
              <a:gd name="T83" fmla="*/ 406 h 503"/>
              <a:gd name="T84" fmla="*/ 520 w 700"/>
              <a:gd name="T85" fmla="*/ 437 h 503"/>
              <a:gd name="T86" fmla="*/ 560 w 700"/>
              <a:gd name="T87" fmla="*/ 447 h 503"/>
              <a:gd name="T88" fmla="*/ 573 w 700"/>
              <a:gd name="T89" fmla="*/ 464 h 503"/>
              <a:gd name="T90" fmla="*/ 604 w 700"/>
              <a:gd name="T91" fmla="*/ 447 h 503"/>
              <a:gd name="T92" fmla="*/ 602 w 700"/>
              <a:gd name="T93" fmla="*/ 415 h 503"/>
              <a:gd name="T94" fmla="*/ 600 w 700"/>
              <a:gd name="T95" fmla="*/ 397 h 503"/>
              <a:gd name="T96" fmla="*/ 598 w 700"/>
              <a:gd name="T97" fmla="*/ 395 h 503"/>
              <a:gd name="T98" fmla="*/ 595 w 700"/>
              <a:gd name="T99" fmla="*/ 346 h 503"/>
              <a:gd name="T100" fmla="*/ 628 w 700"/>
              <a:gd name="T101" fmla="*/ 324 h 503"/>
              <a:gd name="T102" fmla="*/ 674 w 700"/>
              <a:gd name="T103" fmla="*/ 286 h 503"/>
              <a:gd name="T104" fmla="*/ 700 w 700"/>
              <a:gd name="T105" fmla="*/ 239 h 503"/>
              <a:gd name="T106" fmla="*/ 684 w 700"/>
              <a:gd name="T107" fmla="*/ 197 h 503"/>
              <a:gd name="T108" fmla="*/ 659 w 700"/>
              <a:gd name="T109" fmla="*/ 146 h 503"/>
              <a:gd name="T110" fmla="*/ 658 w 700"/>
              <a:gd name="T111" fmla="*/ 130 h 503"/>
              <a:gd name="T112" fmla="*/ 593 w 700"/>
              <a:gd name="T113" fmla="*/ 102 h 503"/>
              <a:gd name="T114" fmla="*/ 568 w 700"/>
              <a:gd name="T115" fmla="*/ 89 h 503"/>
              <a:gd name="T116" fmla="*/ 565 w 700"/>
              <a:gd name="T117" fmla="*/ 91 h 503"/>
              <a:gd name="T118" fmla="*/ 531 w 700"/>
              <a:gd name="T119" fmla="*/ 68 h 503"/>
              <a:gd name="T120" fmla="*/ 491 w 700"/>
              <a:gd name="T121" fmla="*/ 39 h 503"/>
              <a:gd name="T122" fmla="*/ 482 w 700"/>
              <a:gd name="T123" fmla="*/ 45 h 503"/>
              <a:gd name="T124" fmla="*/ 468 w 700"/>
              <a:gd name="T125" fmla="*/ 48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0" h="503">
                <a:moveTo>
                  <a:pt x="418" y="26"/>
                </a:moveTo>
                <a:cubicBezTo>
                  <a:pt x="411" y="31"/>
                  <a:pt x="411" y="31"/>
                  <a:pt x="411" y="31"/>
                </a:cubicBezTo>
                <a:cubicBezTo>
                  <a:pt x="411" y="34"/>
                  <a:pt x="413" y="40"/>
                  <a:pt x="415" y="49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6" y="50"/>
                  <a:pt x="416" y="50"/>
                  <a:pt x="416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07" y="68"/>
                  <a:pt x="407" y="68"/>
                  <a:pt x="407" y="68"/>
                </a:cubicBezTo>
                <a:cubicBezTo>
                  <a:pt x="397" y="72"/>
                  <a:pt x="397" y="72"/>
                  <a:pt x="397" y="72"/>
                </a:cubicBezTo>
                <a:cubicBezTo>
                  <a:pt x="395" y="73"/>
                  <a:pt x="395" y="73"/>
                  <a:pt x="395" y="73"/>
                </a:cubicBezTo>
                <a:cubicBezTo>
                  <a:pt x="394" y="73"/>
                  <a:pt x="394" y="73"/>
                  <a:pt x="394" y="73"/>
                </a:cubicBezTo>
                <a:cubicBezTo>
                  <a:pt x="376" y="64"/>
                  <a:pt x="376" y="64"/>
                  <a:pt x="376" y="64"/>
                </a:cubicBezTo>
                <a:cubicBezTo>
                  <a:pt x="376" y="64"/>
                  <a:pt x="376" y="64"/>
                  <a:pt x="376" y="64"/>
                </a:cubicBezTo>
                <a:cubicBezTo>
                  <a:pt x="376" y="64"/>
                  <a:pt x="376" y="64"/>
                  <a:pt x="376" y="64"/>
                </a:cubicBezTo>
                <a:cubicBezTo>
                  <a:pt x="342" y="33"/>
                  <a:pt x="342" y="33"/>
                  <a:pt x="342" y="33"/>
                </a:cubicBezTo>
                <a:cubicBezTo>
                  <a:pt x="329" y="25"/>
                  <a:pt x="329" y="25"/>
                  <a:pt x="329" y="25"/>
                </a:cubicBezTo>
                <a:cubicBezTo>
                  <a:pt x="308" y="17"/>
                  <a:pt x="308" y="17"/>
                  <a:pt x="308" y="17"/>
                </a:cubicBezTo>
                <a:cubicBezTo>
                  <a:pt x="308" y="17"/>
                  <a:pt x="308" y="17"/>
                  <a:pt x="308" y="17"/>
                </a:cubicBezTo>
                <a:cubicBezTo>
                  <a:pt x="307" y="17"/>
                  <a:pt x="307" y="17"/>
                  <a:pt x="307" y="17"/>
                </a:cubicBezTo>
                <a:cubicBezTo>
                  <a:pt x="298" y="10"/>
                  <a:pt x="298" y="10"/>
                  <a:pt x="298" y="10"/>
                </a:cubicBezTo>
                <a:cubicBezTo>
                  <a:pt x="280" y="4"/>
                  <a:pt x="280" y="4"/>
                  <a:pt x="280" y="4"/>
                </a:cubicBezTo>
                <a:cubicBezTo>
                  <a:pt x="271" y="5"/>
                  <a:pt x="271" y="5"/>
                  <a:pt x="271" y="5"/>
                </a:cubicBezTo>
                <a:cubicBezTo>
                  <a:pt x="270" y="5"/>
                  <a:pt x="270" y="5"/>
                  <a:pt x="270" y="5"/>
                </a:cubicBezTo>
                <a:cubicBezTo>
                  <a:pt x="248" y="4"/>
                  <a:pt x="248" y="4"/>
                  <a:pt x="248" y="4"/>
                </a:cubicBezTo>
                <a:cubicBezTo>
                  <a:pt x="247" y="4"/>
                  <a:pt x="247" y="4"/>
                  <a:pt x="247" y="4"/>
                </a:cubicBezTo>
                <a:cubicBezTo>
                  <a:pt x="231" y="0"/>
                  <a:pt x="231" y="0"/>
                  <a:pt x="231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14" y="6"/>
                  <a:pt x="214" y="6"/>
                  <a:pt x="214" y="6"/>
                </a:cubicBezTo>
                <a:cubicBezTo>
                  <a:pt x="210" y="8"/>
                  <a:pt x="205" y="8"/>
                  <a:pt x="198" y="10"/>
                </a:cubicBezTo>
                <a:cubicBezTo>
                  <a:pt x="183" y="13"/>
                  <a:pt x="183" y="13"/>
                  <a:pt x="183" y="13"/>
                </a:cubicBezTo>
                <a:cubicBezTo>
                  <a:pt x="171" y="17"/>
                  <a:pt x="171" y="17"/>
                  <a:pt x="171" y="17"/>
                </a:cubicBezTo>
                <a:cubicBezTo>
                  <a:pt x="170" y="17"/>
                  <a:pt x="170" y="17"/>
                  <a:pt x="170" y="17"/>
                </a:cubicBezTo>
                <a:cubicBezTo>
                  <a:pt x="170" y="18"/>
                  <a:pt x="170" y="18"/>
                  <a:pt x="170" y="18"/>
                </a:cubicBezTo>
                <a:cubicBezTo>
                  <a:pt x="170" y="17"/>
                  <a:pt x="170" y="17"/>
                  <a:pt x="170" y="17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87" y="26"/>
                  <a:pt x="87" y="26"/>
                  <a:pt x="87" y="26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71" y="35"/>
                  <a:pt x="71" y="35"/>
                  <a:pt x="71" y="3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57"/>
                  <a:pt x="75" y="57"/>
                  <a:pt x="75" y="57"/>
                </a:cubicBezTo>
                <a:cubicBezTo>
                  <a:pt x="73" y="68"/>
                  <a:pt x="73" y="68"/>
                  <a:pt x="73" y="6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95" y="89"/>
                  <a:pt x="95" y="89"/>
                  <a:pt x="95" y="89"/>
                </a:cubicBezTo>
                <a:cubicBezTo>
                  <a:pt x="101" y="94"/>
                  <a:pt x="104" y="97"/>
                  <a:pt x="104" y="102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2"/>
                  <a:pt x="111" y="123"/>
                  <a:pt x="111" y="12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7" y="169"/>
                  <a:pt x="97" y="169"/>
                  <a:pt x="97" y="169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5" y="180"/>
                  <a:pt x="93" y="183"/>
                  <a:pt x="91" y="184"/>
                </a:cubicBezTo>
                <a:cubicBezTo>
                  <a:pt x="87" y="188"/>
                  <a:pt x="80" y="188"/>
                  <a:pt x="69" y="184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18" y="174"/>
                  <a:pt x="18" y="174"/>
                  <a:pt x="18" y="174"/>
                </a:cubicBezTo>
                <a:cubicBezTo>
                  <a:pt x="19" y="175"/>
                  <a:pt x="19" y="175"/>
                  <a:pt x="19" y="175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16" y="214"/>
                  <a:pt x="13" y="216"/>
                  <a:pt x="8" y="217"/>
                </a:cubicBezTo>
                <a:cubicBezTo>
                  <a:pt x="6" y="217"/>
                  <a:pt x="5" y="220"/>
                  <a:pt x="5" y="226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26"/>
                  <a:pt x="5" y="226"/>
                  <a:pt x="5" y="226"/>
                </a:cubicBezTo>
                <a:cubicBezTo>
                  <a:pt x="3" y="235"/>
                  <a:pt x="3" y="235"/>
                  <a:pt x="3" y="235"/>
                </a:cubicBezTo>
                <a:cubicBezTo>
                  <a:pt x="8" y="239"/>
                  <a:pt x="11" y="243"/>
                  <a:pt x="13" y="246"/>
                </a:cubicBezTo>
                <a:cubicBezTo>
                  <a:pt x="16" y="262"/>
                  <a:pt x="16" y="262"/>
                  <a:pt x="16" y="26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6" y="272"/>
                  <a:pt x="15" y="275"/>
                  <a:pt x="13" y="277"/>
                </a:cubicBezTo>
                <a:cubicBezTo>
                  <a:pt x="9" y="291"/>
                  <a:pt x="9" y="291"/>
                  <a:pt x="9" y="291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312"/>
                  <a:pt x="0" y="312"/>
                  <a:pt x="0" y="312"/>
                </a:cubicBezTo>
                <a:cubicBezTo>
                  <a:pt x="1" y="320"/>
                  <a:pt x="1" y="320"/>
                  <a:pt x="1" y="320"/>
                </a:cubicBezTo>
                <a:cubicBezTo>
                  <a:pt x="10" y="332"/>
                  <a:pt x="10" y="332"/>
                  <a:pt x="10" y="332"/>
                </a:cubicBezTo>
                <a:cubicBezTo>
                  <a:pt x="13" y="335"/>
                  <a:pt x="14" y="337"/>
                  <a:pt x="15" y="339"/>
                </a:cubicBezTo>
                <a:cubicBezTo>
                  <a:pt x="23" y="351"/>
                  <a:pt x="23" y="351"/>
                  <a:pt x="23" y="351"/>
                </a:cubicBezTo>
                <a:cubicBezTo>
                  <a:pt x="36" y="365"/>
                  <a:pt x="36" y="365"/>
                  <a:pt x="36" y="365"/>
                </a:cubicBezTo>
                <a:cubicBezTo>
                  <a:pt x="40" y="370"/>
                  <a:pt x="44" y="372"/>
                  <a:pt x="45" y="372"/>
                </a:cubicBezTo>
                <a:cubicBezTo>
                  <a:pt x="58" y="364"/>
                  <a:pt x="58" y="364"/>
                  <a:pt x="58" y="364"/>
                </a:cubicBezTo>
                <a:cubicBezTo>
                  <a:pt x="61" y="362"/>
                  <a:pt x="63" y="360"/>
                  <a:pt x="67" y="360"/>
                </a:cubicBezTo>
                <a:cubicBezTo>
                  <a:pt x="69" y="360"/>
                  <a:pt x="73" y="362"/>
                  <a:pt x="80" y="366"/>
                </a:cubicBezTo>
                <a:cubicBezTo>
                  <a:pt x="80" y="366"/>
                  <a:pt x="80" y="366"/>
                  <a:pt x="80" y="366"/>
                </a:cubicBezTo>
                <a:cubicBezTo>
                  <a:pt x="80" y="367"/>
                  <a:pt x="80" y="367"/>
                  <a:pt x="80" y="367"/>
                </a:cubicBezTo>
                <a:cubicBezTo>
                  <a:pt x="87" y="375"/>
                  <a:pt x="87" y="375"/>
                  <a:pt x="87" y="375"/>
                </a:cubicBezTo>
                <a:cubicBezTo>
                  <a:pt x="91" y="384"/>
                  <a:pt x="91" y="384"/>
                  <a:pt x="91" y="384"/>
                </a:cubicBezTo>
                <a:cubicBezTo>
                  <a:pt x="93" y="387"/>
                  <a:pt x="93" y="387"/>
                  <a:pt x="93" y="387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105" y="395"/>
                  <a:pt x="105" y="395"/>
                  <a:pt x="105" y="395"/>
                </a:cubicBezTo>
                <a:cubicBezTo>
                  <a:pt x="109" y="395"/>
                  <a:pt x="109" y="395"/>
                  <a:pt x="109" y="395"/>
                </a:cubicBezTo>
                <a:cubicBezTo>
                  <a:pt x="112" y="396"/>
                  <a:pt x="115" y="398"/>
                  <a:pt x="117" y="401"/>
                </a:cubicBezTo>
                <a:cubicBezTo>
                  <a:pt x="118" y="403"/>
                  <a:pt x="126" y="406"/>
                  <a:pt x="139" y="409"/>
                </a:cubicBezTo>
                <a:cubicBezTo>
                  <a:pt x="140" y="409"/>
                  <a:pt x="140" y="409"/>
                  <a:pt x="140" y="409"/>
                </a:cubicBezTo>
                <a:cubicBezTo>
                  <a:pt x="160" y="417"/>
                  <a:pt x="160" y="417"/>
                  <a:pt x="160" y="417"/>
                </a:cubicBezTo>
                <a:cubicBezTo>
                  <a:pt x="161" y="417"/>
                  <a:pt x="161" y="417"/>
                  <a:pt x="161" y="417"/>
                </a:cubicBezTo>
                <a:cubicBezTo>
                  <a:pt x="162" y="417"/>
                  <a:pt x="162" y="417"/>
                  <a:pt x="162" y="417"/>
                </a:cubicBezTo>
                <a:cubicBezTo>
                  <a:pt x="176" y="424"/>
                  <a:pt x="176" y="424"/>
                  <a:pt x="176" y="424"/>
                </a:cubicBezTo>
                <a:cubicBezTo>
                  <a:pt x="201" y="430"/>
                  <a:pt x="201" y="430"/>
                  <a:pt x="201" y="430"/>
                </a:cubicBezTo>
                <a:cubicBezTo>
                  <a:pt x="202" y="430"/>
                  <a:pt x="202" y="430"/>
                  <a:pt x="202" y="430"/>
                </a:cubicBezTo>
                <a:cubicBezTo>
                  <a:pt x="234" y="432"/>
                  <a:pt x="234" y="432"/>
                  <a:pt x="234" y="432"/>
                </a:cubicBezTo>
                <a:cubicBezTo>
                  <a:pt x="249" y="426"/>
                  <a:pt x="249" y="426"/>
                  <a:pt x="249" y="426"/>
                </a:cubicBezTo>
                <a:cubicBezTo>
                  <a:pt x="262" y="426"/>
                  <a:pt x="262" y="426"/>
                  <a:pt x="262" y="426"/>
                </a:cubicBezTo>
                <a:cubicBezTo>
                  <a:pt x="262" y="427"/>
                  <a:pt x="262" y="427"/>
                  <a:pt x="262" y="427"/>
                </a:cubicBezTo>
                <a:cubicBezTo>
                  <a:pt x="262" y="428"/>
                  <a:pt x="262" y="428"/>
                  <a:pt x="262" y="428"/>
                </a:cubicBezTo>
                <a:cubicBezTo>
                  <a:pt x="273" y="441"/>
                  <a:pt x="273" y="441"/>
                  <a:pt x="273" y="441"/>
                </a:cubicBezTo>
                <a:cubicBezTo>
                  <a:pt x="273" y="442"/>
                  <a:pt x="273" y="442"/>
                  <a:pt x="273" y="442"/>
                </a:cubicBezTo>
                <a:cubicBezTo>
                  <a:pt x="280" y="453"/>
                  <a:pt x="280" y="453"/>
                  <a:pt x="280" y="453"/>
                </a:cubicBezTo>
                <a:cubicBezTo>
                  <a:pt x="286" y="459"/>
                  <a:pt x="286" y="459"/>
                  <a:pt x="286" y="459"/>
                </a:cubicBezTo>
                <a:cubicBezTo>
                  <a:pt x="293" y="463"/>
                  <a:pt x="293" y="463"/>
                  <a:pt x="293" y="463"/>
                </a:cubicBezTo>
                <a:cubicBezTo>
                  <a:pt x="294" y="464"/>
                  <a:pt x="294" y="464"/>
                  <a:pt x="294" y="464"/>
                </a:cubicBezTo>
                <a:cubicBezTo>
                  <a:pt x="295" y="464"/>
                  <a:pt x="295" y="464"/>
                  <a:pt x="295" y="464"/>
                </a:cubicBezTo>
                <a:cubicBezTo>
                  <a:pt x="301" y="478"/>
                  <a:pt x="301" y="478"/>
                  <a:pt x="301" y="478"/>
                </a:cubicBezTo>
                <a:cubicBezTo>
                  <a:pt x="301" y="479"/>
                  <a:pt x="301" y="479"/>
                  <a:pt x="301" y="479"/>
                </a:cubicBezTo>
                <a:cubicBezTo>
                  <a:pt x="302" y="479"/>
                  <a:pt x="302" y="479"/>
                  <a:pt x="302" y="479"/>
                </a:cubicBezTo>
                <a:cubicBezTo>
                  <a:pt x="302" y="479"/>
                  <a:pt x="302" y="479"/>
                  <a:pt x="302" y="479"/>
                </a:cubicBezTo>
                <a:cubicBezTo>
                  <a:pt x="305" y="495"/>
                  <a:pt x="305" y="495"/>
                  <a:pt x="305" y="495"/>
                </a:cubicBezTo>
                <a:cubicBezTo>
                  <a:pt x="315" y="498"/>
                  <a:pt x="315" y="498"/>
                  <a:pt x="315" y="498"/>
                </a:cubicBezTo>
                <a:cubicBezTo>
                  <a:pt x="316" y="498"/>
                  <a:pt x="316" y="498"/>
                  <a:pt x="316" y="498"/>
                </a:cubicBezTo>
                <a:cubicBezTo>
                  <a:pt x="316" y="498"/>
                  <a:pt x="316" y="498"/>
                  <a:pt x="316" y="498"/>
                </a:cubicBezTo>
                <a:cubicBezTo>
                  <a:pt x="324" y="503"/>
                  <a:pt x="324" y="503"/>
                  <a:pt x="324" y="503"/>
                </a:cubicBezTo>
                <a:cubicBezTo>
                  <a:pt x="334" y="501"/>
                  <a:pt x="334" y="501"/>
                  <a:pt x="334" y="501"/>
                </a:cubicBezTo>
                <a:cubicBezTo>
                  <a:pt x="337" y="490"/>
                  <a:pt x="337" y="490"/>
                  <a:pt x="337" y="490"/>
                </a:cubicBezTo>
                <a:cubicBezTo>
                  <a:pt x="337" y="490"/>
                  <a:pt x="337" y="490"/>
                  <a:pt x="337" y="490"/>
                </a:cubicBezTo>
                <a:cubicBezTo>
                  <a:pt x="338" y="489"/>
                  <a:pt x="338" y="489"/>
                  <a:pt x="338" y="489"/>
                </a:cubicBezTo>
                <a:cubicBezTo>
                  <a:pt x="349" y="477"/>
                  <a:pt x="349" y="477"/>
                  <a:pt x="349" y="477"/>
                </a:cubicBezTo>
                <a:cubicBezTo>
                  <a:pt x="362" y="481"/>
                  <a:pt x="362" y="481"/>
                  <a:pt x="362" y="481"/>
                </a:cubicBezTo>
                <a:cubicBezTo>
                  <a:pt x="362" y="482"/>
                  <a:pt x="362" y="482"/>
                  <a:pt x="362" y="482"/>
                </a:cubicBezTo>
                <a:cubicBezTo>
                  <a:pt x="369" y="496"/>
                  <a:pt x="369" y="496"/>
                  <a:pt x="369" y="496"/>
                </a:cubicBezTo>
                <a:cubicBezTo>
                  <a:pt x="382" y="491"/>
                  <a:pt x="382" y="491"/>
                  <a:pt x="382" y="491"/>
                </a:cubicBezTo>
                <a:cubicBezTo>
                  <a:pt x="383" y="478"/>
                  <a:pt x="383" y="478"/>
                  <a:pt x="383" y="478"/>
                </a:cubicBezTo>
                <a:cubicBezTo>
                  <a:pt x="383" y="477"/>
                  <a:pt x="383" y="477"/>
                  <a:pt x="383" y="477"/>
                </a:cubicBezTo>
                <a:cubicBezTo>
                  <a:pt x="383" y="477"/>
                  <a:pt x="383" y="477"/>
                  <a:pt x="383" y="477"/>
                </a:cubicBezTo>
                <a:cubicBezTo>
                  <a:pt x="384" y="476"/>
                  <a:pt x="384" y="476"/>
                  <a:pt x="384" y="476"/>
                </a:cubicBezTo>
                <a:cubicBezTo>
                  <a:pt x="393" y="471"/>
                  <a:pt x="393" y="471"/>
                  <a:pt x="393" y="471"/>
                </a:cubicBezTo>
                <a:cubicBezTo>
                  <a:pt x="391" y="452"/>
                  <a:pt x="391" y="452"/>
                  <a:pt x="391" y="452"/>
                </a:cubicBezTo>
                <a:cubicBezTo>
                  <a:pt x="391" y="450"/>
                  <a:pt x="391" y="450"/>
                  <a:pt x="391" y="450"/>
                </a:cubicBezTo>
                <a:cubicBezTo>
                  <a:pt x="391" y="450"/>
                  <a:pt x="391" y="450"/>
                  <a:pt x="391" y="450"/>
                </a:cubicBezTo>
                <a:cubicBezTo>
                  <a:pt x="401" y="428"/>
                  <a:pt x="401" y="428"/>
                  <a:pt x="401" y="428"/>
                </a:cubicBezTo>
                <a:cubicBezTo>
                  <a:pt x="411" y="424"/>
                  <a:pt x="411" y="424"/>
                  <a:pt x="411" y="424"/>
                </a:cubicBezTo>
                <a:cubicBezTo>
                  <a:pt x="407" y="405"/>
                  <a:pt x="407" y="405"/>
                  <a:pt x="407" y="405"/>
                </a:cubicBezTo>
                <a:cubicBezTo>
                  <a:pt x="418" y="405"/>
                  <a:pt x="418" y="405"/>
                  <a:pt x="418" y="405"/>
                </a:cubicBezTo>
                <a:cubicBezTo>
                  <a:pt x="417" y="396"/>
                  <a:pt x="417" y="396"/>
                  <a:pt x="417" y="396"/>
                </a:cubicBezTo>
                <a:cubicBezTo>
                  <a:pt x="411" y="377"/>
                  <a:pt x="411" y="377"/>
                  <a:pt x="411" y="377"/>
                </a:cubicBezTo>
                <a:cubicBezTo>
                  <a:pt x="411" y="376"/>
                  <a:pt x="411" y="376"/>
                  <a:pt x="411" y="376"/>
                </a:cubicBezTo>
                <a:cubicBezTo>
                  <a:pt x="413" y="363"/>
                  <a:pt x="413" y="363"/>
                  <a:pt x="413" y="363"/>
                </a:cubicBezTo>
                <a:cubicBezTo>
                  <a:pt x="413" y="361"/>
                  <a:pt x="413" y="361"/>
                  <a:pt x="413" y="361"/>
                </a:cubicBezTo>
                <a:cubicBezTo>
                  <a:pt x="414" y="360"/>
                  <a:pt x="414" y="360"/>
                  <a:pt x="414" y="360"/>
                </a:cubicBezTo>
                <a:cubicBezTo>
                  <a:pt x="421" y="351"/>
                  <a:pt x="421" y="351"/>
                  <a:pt x="421" y="351"/>
                </a:cubicBezTo>
                <a:cubicBezTo>
                  <a:pt x="422" y="350"/>
                  <a:pt x="422" y="350"/>
                  <a:pt x="422" y="350"/>
                </a:cubicBezTo>
                <a:cubicBezTo>
                  <a:pt x="424" y="350"/>
                  <a:pt x="424" y="350"/>
                  <a:pt x="424" y="350"/>
                </a:cubicBezTo>
                <a:cubicBezTo>
                  <a:pt x="443" y="353"/>
                  <a:pt x="443" y="353"/>
                  <a:pt x="443" y="353"/>
                </a:cubicBezTo>
                <a:cubicBezTo>
                  <a:pt x="444" y="353"/>
                  <a:pt x="444" y="353"/>
                  <a:pt x="444" y="353"/>
                </a:cubicBezTo>
                <a:cubicBezTo>
                  <a:pt x="459" y="357"/>
                  <a:pt x="459" y="357"/>
                  <a:pt x="459" y="357"/>
                </a:cubicBezTo>
                <a:cubicBezTo>
                  <a:pt x="472" y="353"/>
                  <a:pt x="472" y="353"/>
                  <a:pt x="472" y="353"/>
                </a:cubicBezTo>
                <a:cubicBezTo>
                  <a:pt x="480" y="368"/>
                  <a:pt x="480" y="368"/>
                  <a:pt x="480" y="368"/>
                </a:cubicBezTo>
                <a:cubicBezTo>
                  <a:pt x="480" y="369"/>
                  <a:pt x="480" y="369"/>
                  <a:pt x="480" y="369"/>
                </a:cubicBezTo>
                <a:cubicBezTo>
                  <a:pt x="480" y="380"/>
                  <a:pt x="480" y="380"/>
                  <a:pt x="480" y="380"/>
                </a:cubicBezTo>
                <a:cubicBezTo>
                  <a:pt x="482" y="390"/>
                  <a:pt x="482" y="390"/>
                  <a:pt x="482" y="390"/>
                </a:cubicBezTo>
                <a:cubicBezTo>
                  <a:pt x="484" y="395"/>
                  <a:pt x="487" y="397"/>
                  <a:pt x="489" y="398"/>
                </a:cubicBezTo>
                <a:cubicBezTo>
                  <a:pt x="491" y="398"/>
                  <a:pt x="491" y="398"/>
                  <a:pt x="491" y="398"/>
                </a:cubicBezTo>
                <a:cubicBezTo>
                  <a:pt x="497" y="399"/>
                  <a:pt x="500" y="402"/>
                  <a:pt x="501" y="406"/>
                </a:cubicBezTo>
                <a:cubicBezTo>
                  <a:pt x="502" y="410"/>
                  <a:pt x="504" y="415"/>
                  <a:pt x="509" y="420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16" y="430"/>
                  <a:pt x="516" y="430"/>
                  <a:pt x="516" y="430"/>
                </a:cubicBezTo>
                <a:cubicBezTo>
                  <a:pt x="520" y="437"/>
                  <a:pt x="520" y="437"/>
                  <a:pt x="520" y="437"/>
                </a:cubicBezTo>
                <a:cubicBezTo>
                  <a:pt x="526" y="437"/>
                  <a:pt x="526" y="437"/>
                  <a:pt x="526" y="437"/>
                </a:cubicBezTo>
                <a:cubicBezTo>
                  <a:pt x="538" y="426"/>
                  <a:pt x="538" y="426"/>
                  <a:pt x="538" y="426"/>
                </a:cubicBezTo>
                <a:cubicBezTo>
                  <a:pt x="545" y="442"/>
                  <a:pt x="545" y="442"/>
                  <a:pt x="545" y="442"/>
                </a:cubicBezTo>
                <a:cubicBezTo>
                  <a:pt x="560" y="447"/>
                  <a:pt x="560" y="447"/>
                  <a:pt x="560" y="447"/>
                </a:cubicBezTo>
                <a:cubicBezTo>
                  <a:pt x="561" y="447"/>
                  <a:pt x="561" y="447"/>
                  <a:pt x="561" y="447"/>
                </a:cubicBezTo>
                <a:cubicBezTo>
                  <a:pt x="562" y="448"/>
                  <a:pt x="562" y="448"/>
                  <a:pt x="562" y="448"/>
                </a:cubicBezTo>
                <a:cubicBezTo>
                  <a:pt x="569" y="462"/>
                  <a:pt x="569" y="462"/>
                  <a:pt x="569" y="462"/>
                </a:cubicBezTo>
                <a:cubicBezTo>
                  <a:pt x="573" y="464"/>
                  <a:pt x="573" y="464"/>
                  <a:pt x="573" y="464"/>
                </a:cubicBezTo>
                <a:cubicBezTo>
                  <a:pt x="573" y="450"/>
                  <a:pt x="573" y="450"/>
                  <a:pt x="573" y="450"/>
                </a:cubicBezTo>
                <a:cubicBezTo>
                  <a:pt x="573" y="450"/>
                  <a:pt x="573" y="450"/>
                  <a:pt x="573" y="450"/>
                </a:cubicBezTo>
                <a:cubicBezTo>
                  <a:pt x="573" y="448"/>
                  <a:pt x="573" y="448"/>
                  <a:pt x="573" y="448"/>
                </a:cubicBezTo>
                <a:cubicBezTo>
                  <a:pt x="604" y="447"/>
                  <a:pt x="604" y="447"/>
                  <a:pt x="604" y="447"/>
                </a:cubicBezTo>
                <a:cubicBezTo>
                  <a:pt x="604" y="444"/>
                  <a:pt x="604" y="444"/>
                  <a:pt x="604" y="444"/>
                </a:cubicBezTo>
                <a:cubicBezTo>
                  <a:pt x="605" y="443"/>
                  <a:pt x="605" y="440"/>
                  <a:pt x="604" y="438"/>
                </a:cubicBezTo>
                <a:cubicBezTo>
                  <a:pt x="602" y="434"/>
                  <a:pt x="601" y="430"/>
                  <a:pt x="600" y="426"/>
                </a:cubicBezTo>
                <a:cubicBezTo>
                  <a:pt x="600" y="420"/>
                  <a:pt x="600" y="416"/>
                  <a:pt x="602" y="415"/>
                </a:cubicBezTo>
                <a:cubicBezTo>
                  <a:pt x="604" y="412"/>
                  <a:pt x="605" y="412"/>
                  <a:pt x="609" y="413"/>
                </a:cubicBezTo>
                <a:cubicBezTo>
                  <a:pt x="621" y="417"/>
                  <a:pt x="621" y="417"/>
                  <a:pt x="621" y="417"/>
                </a:cubicBezTo>
                <a:cubicBezTo>
                  <a:pt x="622" y="408"/>
                  <a:pt x="622" y="408"/>
                  <a:pt x="622" y="408"/>
                </a:cubicBezTo>
                <a:cubicBezTo>
                  <a:pt x="600" y="397"/>
                  <a:pt x="600" y="397"/>
                  <a:pt x="600" y="397"/>
                </a:cubicBezTo>
                <a:cubicBezTo>
                  <a:pt x="598" y="397"/>
                  <a:pt x="598" y="397"/>
                  <a:pt x="598" y="397"/>
                </a:cubicBezTo>
                <a:cubicBezTo>
                  <a:pt x="598" y="396"/>
                  <a:pt x="598" y="396"/>
                  <a:pt x="598" y="396"/>
                </a:cubicBezTo>
                <a:cubicBezTo>
                  <a:pt x="598" y="395"/>
                  <a:pt x="598" y="395"/>
                  <a:pt x="598" y="395"/>
                </a:cubicBezTo>
                <a:cubicBezTo>
                  <a:pt x="598" y="395"/>
                  <a:pt x="598" y="395"/>
                  <a:pt x="598" y="395"/>
                </a:cubicBezTo>
                <a:cubicBezTo>
                  <a:pt x="594" y="367"/>
                  <a:pt x="594" y="367"/>
                  <a:pt x="594" y="367"/>
                </a:cubicBezTo>
                <a:cubicBezTo>
                  <a:pt x="595" y="350"/>
                  <a:pt x="595" y="350"/>
                  <a:pt x="595" y="350"/>
                </a:cubicBezTo>
                <a:cubicBezTo>
                  <a:pt x="595" y="348"/>
                  <a:pt x="595" y="348"/>
                  <a:pt x="595" y="348"/>
                </a:cubicBezTo>
                <a:cubicBezTo>
                  <a:pt x="595" y="346"/>
                  <a:pt x="595" y="346"/>
                  <a:pt x="595" y="346"/>
                </a:cubicBezTo>
                <a:cubicBezTo>
                  <a:pt x="633" y="351"/>
                  <a:pt x="633" y="351"/>
                  <a:pt x="633" y="351"/>
                </a:cubicBezTo>
                <a:cubicBezTo>
                  <a:pt x="642" y="342"/>
                  <a:pt x="642" y="342"/>
                  <a:pt x="642" y="342"/>
                </a:cubicBezTo>
                <a:cubicBezTo>
                  <a:pt x="644" y="339"/>
                  <a:pt x="644" y="336"/>
                  <a:pt x="642" y="335"/>
                </a:cubicBezTo>
                <a:cubicBezTo>
                  <a:pt x="633" y="332"/>
                  <a:pt x="628" y="328"/>
                  <a:pt x="628" y="324"/>
                </a:cubicBezTo>
                <a:cubicBezTo>
                  <a:pt x="628" y="322"/>
                  <a:pt x="629" y="319"/>
                  <a:pt x="632" y="317"/>
                </a:cubicBezTo>
                <a:cubicBezTo>
                  <a:pt x="648" y="302"/>
                  <a:pt x="648" y="302"/>
                  <a:pt x="648" y="302"/>
                </a:cubicBezTo>
                <a:cubicBezTo>
                  <a:pt x="665" y="301"/>
                  <a:pt x="665" y="301"/>
                  <a:pt x="665" y="301"/>
                </a:cubicBezTo>
                <a:cubicBezTo>
                  <a:pt x="674" y="286"/>
                  <a:pt x="674" y="286"/>
                  <a:pt x="674" y="286"/>
                </a:cubicBezTo>
                <a:cubicBezTo>
                  <a:pt x="674" y="271"/>
                  <a:pt x="674" y="271"/>
                  <a:pt x="674" y="271"/>
                </a:cubicBezTo>
                <a:cubicBezTo>
                  <a:pt x="687" y="268"/>
                  <a:pt x="687" y="268"/>
                  <a:pt x="687" y="268"/>
                </a:cubicBezTo>
                <a:cubicBezTo>
                  <a:pt x="691" y="258"/>
                  <a:pt x="693" y="253"/>
                  <a:pt x="694" y="250"/>
                </a:cubicBezTo>
                <a:cubicBezTo>
                  <a:pt x="700" y="239"/>
                  <a:pt x="700" y="239"/>
                  <a:pt x="700" y="239"/>
                </a:cubicBezTo>
                <a:cubicBezTo>
                  <a:pt x="690" y="222"/>
                  <a:pt x="690" y="222"/>
                  <a:pt x="690" y="222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90" y="220"/>
                  <a:pt x="690" y="220"/>
                  <a:pt x="690" y="220"/>
                </a:cubicBezTo>
                <a:cubicBezTo>
                  <a:pt x="684" y="197"/>
                  <a:pt x="684" y="197"/>
                  <a:pt x="684" y="197"/>
                </a:cubicBezTo>
                <a:cubicBezTo>
                  <a:pt x="684" y="196"/>
                  <a:pt x="684" y="196"/>
                  <a:pt x="684" y="196"/>
                </a:cubicBezTo>
                <a:cubicBezTo>
                  <a:pt x="680" y="172"/>
                  <a:pt x="680" y="172"/>
                  <a:pt x="680" y="172"/>
                </a:cubicBezTo>
                <a:cubicBezTo>
                  <a:pt x="671" y="158"/>
                  <a:pt x="671" y="158"/>
                  <a:pt x="671" y="158"/>
                </a:cubicBezTo>
                <a:cubicBezTo>
                  <a:pt x="659" y="146"/>
                  <a:pt x="659" y="146"/>
                  <a:pt x="659" y="146"/>
                </a:cubicBezTo>
                <a:cubicBezTo>
                  <a:pt x="659" y="145"/>
                  <a:pt x="659" y="145"/>
                  <a:pt x="659" y="145"/>
                </a:cubicBezTo>
                <a:cubicBezTo>
                  <a:pt x="659" y="144"/>
                  <a:pt x="659" y="144"/>
                  <a:pt x="659" y="144"/>
                </a:cubicBezTo>
                <a:cubicBezTo>
                  <a:pt x="658" y="144"/>
                  <a:pt x="658" y="144"/>
                  <a:pt x="658" y="144"/>
                </a:cubicBezTo>
                <a:cubicBezTo>
                  <a:pt x="658" y="130"/>
                  <a:pt x="658" y="130"/>
                  <a:pt x="658" y="130"/>
                </a:cubicBezTo>
                <a:cubicBezTo>
                  <a:pt x="635" y="137"/>
                  <a:pt x="635" y="137"/>
                  <a:pt x="635" y="137"/>
                </a:cubicBezTo>
                <a:cubicBezTo>
                  <a:pt x="634" y="137"/>
                  <a:pt x="634" y="137"/>
                  <a:pt x="634" y="137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593" y="102"/>
                  <a:pt x="593" y="102"/>
                  <a:pt x="593" y="102"/>
                </a:cubicBezTo>
                <a:cubicBezTo>
                  <a:pt x="592" y="102"/>
                  <a:pt x="592" y="102"/>
                  <a:pt x="592" y="102"/>
                </a:cubicBezTo>
                <a:cubicBezTo>
                  <a:pt x="580" y="86"/>
                  <a:pt x="580" y="86"/>
                  <a:pt x="580" y="86"/>
                </a:cubicBezTo>
                <a:cubicBezTo>
                  <a:pt x="573" y="82"/>
                  <a:pt x="573" y="82"/>
                  <a:pt x="573" y="82"/>
                </a:cubicBezTo>
                <a:cubicBezTo>
                  <a:pt x="568" y="89"/>
                  <a:pt x="568" y="89"/>
                  <a:pt x="568" y="89"/>
                </a:cubicBezTo>
                <a:cubicBezTo>
                  <a:pt x="568" y="90"/>
                  <a:pt x="568" y="90"/>
                  <a:pt x="568" y="90"/>
                </a:cubicBezTo>
                <a:cubicBezTo>
                  <a:pt x="567" y="91"/>
                  <a:pt x="567" y="91"/>
                  <a:pt x="567" y="91"/>
                </a:cubicBezTo>
                <a:cubicBezTo>
                  <a:pt x="567" y="91"/>
                  <a:pt x="567" y="91"/>
                  <a:pt x="567" y="91"/>
                </a:cubicBezTo>
                <a:cubicBezTo>
                  <a:pt x="565" y="91"/>
                  <a:pt x="565" y="91"/>
                  <a:pt x="565" y="91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554" y="93"/>
                  <a:pt x="554" y="93"/>
                  <a:pt x="554" y="93"/>
                </a:cubicBezTo>
                <a:cubicBezTo>
                  <a:pt x="553" y="93"/>
                  <a:pt x="553" y="93"/>
                  <a:pt x="553" y="93"/>
                </a:cubicBezTo>
                <a:cubicBezTo>
                  <a:pt x="531" y="68"/>
                  <a:pt x="531" y="68"/>
                  <a:pt x="531" y="68"/>
                </a:cubicBezTo>
                <a:cubicBezTo>
                  <a:pt x="526" y="66"/>
                  <a:pt x="521" y="61"/>
                  <a:pt x="514" y="54"/>
                </a:cubicBezTo>
                <a:cubicBezTo>
                  <a:pt x="504" y="46"/>
                  <a:pt x="504" y="46"/>
                  <a:pt x="504" y="46"/>
                </a:cubicBezTo>
                <a:cubicBezTo>
                  <a:pt x="503" y="46"/>
                  <a:pt x="503" y="46"/>
                  <a:pt x="503" y="46"/>
                </a:cubicBezTo>
                <a:cubicBezTo>
                  <a:pt x="491" y="39"/>
                  <a:pt x="491" y="39"/>
                  <a:pt x="491" y="39"/>
                </a:cubicBezTo>
                <a:cubicBezTo>
                  <a:pt x="484" y="44"/>
                  <a:pt x="484" y="44"/>
                  <a:pt x="484" y="44"/>
                </a:cubicBezTo>
                <a:cubicBezTo>
                  <a:pt x="484" y="46"/>
                  <a:pt x="484" y="46"/>
                  <a:pt x="484" y="46"/>
                </a:cubicBezTo>
                <a:cubicBezTo>
                  <a:pt x="483" y="45"/>
                  <a:pt x="483" y="45"/>
                  <a:pt x="483" y="45"/>
                </a:cubicBezTo>
                <a:cubicBezTo>
                  <a:pt x="482" y="45"/>
                  <a:pt x="482" y="45"/>
                  <a:pt x="482" y="45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69" y="47"/>
                  <a:pt x="469" y="47"/>
                  <a:pt x="469" y="47"/>
                </a:cubicBezTo>
                <a:cubicBezTo>
                  <a:pt x="469" y="48"/>
                  <a:pt x="469" y="48"/>
                  <a:pt x="469" y="48"/>
                </a:cubicBezTo>
                <a:cubicBezTo>
                  <a:pt x="468" y="48"/>
                  <a:pt x="468" y="48"/>
                  <a:pt x="468" y="48"/>
                </a:cubicBezTo>
                <a:cubicBezTo>
                  <a:pt x="467" y="48"/>
                  <a:pt x="467" y="48"/>
                  <a:pt x="467" y="48"/>
                </a:cubicBezTo>
                <a:cubicBezTo>
                  <a:pt x="458" y="50"/>
                  <a:pt x="458" y="50"/>
                  <a:pt x="458" y="50"/>
                </a:cubicBezTo>
                <a:cubicBezTo>
                  <a:pt x="444" y="42"/>
                  <a:pt x="431" y="35"/>
                  <a:pt x="418" y="26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71063" y="3263288"/>
            <a:ext cx="2504551" cy="1611137"/>
          </a:xfrm>
          <a:custGeom>
            <a:avLst/>
            <a:gdLst>
              <a:gd name="T0" fmla="*/ 115 w 1085"/>
              <a:gd name="T1" fmla="*/ 28 h 659"/>
              <a:gd name="T2" fmla="*/ 98 w 1085"/>
              <a:gd name="T3" fmla="*/ 54 h 659"/>
              <a:gd name="T4" fmla="*/ 56 w 1085"/>
              <a:gd name="T5" fmla="*/ 60 h 659"/>
              <a:gd name="T6" fmla="*/ 56 w 1085"/>
              <a:gd name="T7" fmla="*/ 144 h 659"/>
              <a:gd name="T8" fmla="*/ 13 w 1085"/>
              <a:gd name="T9" fmla="*/ 158 h 659"/>
              <a:gd name="T10" fmla="*/ 15 w 1085"/>
              <a:gd name="T11" fmla="*/ 205 h 659"/>
              <a:gd name="T12" fmla="*/ 52 w 1085"/>
              <a:gd name="T13" fmla="*/ 284 h 659"/>
              <a:gd name="T14" fmla="*/ 95 w 1085"/>
              <a:gd name="T15" fmla="*/ 331 h 659"/>
              <a:gd name="T16" fmla="*/ 133 w 1085"/>
              <a:gd name="T17" fmla="*/ 331 h 659"/>
              <a:gd name="T18" fmla="*/ 159 w 1085"/>
              <a:gd name="T19" fmla="*/ 339 h 659"/>
              <a:gd name="T20" fmla="*/ 204 w 1085"/>
              <a:gd name="T21" fmla="*/ 396 h 659"/>
              <a:gd name="T22" fmla="*/ 251 w 1085"/>
              <a:gd name="T23" fmla="*/ 431 h 659"/>
              <a:gd name="T24" fmla="*/ 255 w 1085"/>
              <a:gd name="T25" fmla="*/ 433 h 659"/>
              <a:gd name="T26" fmla="*/ 314 w 1085"/>
              <a:gd name="T27" fmla="*/ 504 h 659"/>
              <a:gd name="T28" fmla="*/ 351 w 1085"/>
              <a:gd name="T29" fmla="*/ 519 h 659"/>
              <a:gd name="T30" fmla="*/ 397 w 1085"/>
              <a:gd name="T31" fmla="*/ 537 h 659"/>
              <a:gd name="T32" fmla="*/ 454 w 1085"/>
              <a:gd name="T33" fmla="*/ 558 h 659"/>
              <a:gd name="T34" fmla="*/ 503 w 1085"/>
              <a:gd name="T35" fmla="*/ 584 h 659"/>
              <a:gd name="T36" fmla="*/ 518 w 1085"/>
              <a:gd name="T37" fmla="*/ 607 h 659"/>
              <a:gd name="T38" fmla="*/ 667 w 1085"/>
              <a:gd name="T39" fmla="*/ 584 h 659"/>
              <a:gd name="T40" fmla="*/ 685 w 1085"/>
              <a:gd name="T41" fmla="*/ 609 h 659"/>
              <a:gd name="T42" fmla="*/ 781 w 1085"/>
              <a:gd name="T43" fmla="*/ 645 h 659"/>
              <a:gd name="T44" fmla="*/ 883 w 1085"/>
              <a:gd name="T45" fmla="*/ 586 h 659"/>
              <a:gd name="T46" fmla="*/ 960 w 1085"/>
              <a:gd name="T47" fmla="*/ 610 h 659"/>
              <a:gd name="T48" fmla="*/ 983 w 1085"/>
              <a:gd name="T49" fmla="*/ 620 h 659"/>
              <a:gd name="T50" fmla="*/ 983 w 1085"/>
              <a:gd name="T51" fmla="*/ 616 h 659"/>
              <a:gd name="T52" fmla="*/ 1027 w 1085"/>
              <a:gd name="T53" fmla="*/ 600 h 659"/>
              <a:gd name="T54" fmla="*/ 1052 w 1085"/>
              <a:gd name="T55" fmla="*/ 585 h 659"/>
              <a:gd name="T56" fmla="*/ 1060 w 1085"/>
              <a:gd name="T57" fmla="*/ 555 h 659"/>
              <a:gd name="T58" fmla="*/ 1078 w 1085"/>
              <a:gd name="T59" fmla="*/ 464 h 659"/>
              <a:gd name="T60" fmla="*/ 1063 w 1085"/>
              <a:gd name="T61" fmla="*/ 427 h 659"/>
              <a:gd name="T62" fmla="*/ 1038 w 1085"/>
              <a:gd name="T63" fmla="*/ 358 h 659"/>
              <a:gd name="T64" fmla="*/ 1034 w 1085"/>
              <a:gd name="T65" fmla="*/ 338 h 659"/>
              <a:gd name="T66" fmla="*/ 1003 w 1085"/>
              <a:gd name="T67" fmla="*/ 316 h 659"/>
              <a:gd name="T68" fmla="*/ 996 w 1085"/>
              <a:gd name="T69" fmla="*/ 344 h 659"/>
              <a:gd name="T70" fmla="*/ 962 w 1085"/>
              <a:gd name="T71" fmla="*/ 350 h 659"/>
              <a:gd name="T72" fmla="*/ 927 w 1085"/>
              <a:gd name="T73" fmla="*/ 375 h 659"/>
              <a:gd name="T74" fmla="*/ 894 w 1085"/>
              <a:gd name="T75" fmla="*/ 333 h 659"/>
              <a:gd name="T76" fmla="*/ 873 w 1085"/>
              <a:gd name="T77" fmla="*/ 309 h 659"/>
              <a:gd name="T78" fmla="*/ 841 w 1085"/>
              <a:gd name="T79" fmla="*/ 302 h 659"/>
              <a:gd name="T80" fmla="*/ 743 w 1085"/>
              <a:gd name="T81" fmla="*/ 280 h 659"/>
              <a:gd name="T82" fmla="*/ 696 w 1085"/>
              <a:gd name="T83" fmla="*/ 258 h 659"/>
              <a:gd name="T84" fmla="*/ 681 w 1085"/>
              <a:gd name="T85" fmla="*/ 235 h 659"/>
              <a:gd name="T86" fmla="*/ 663 w 1085"/>
              <a:gd name="T87" fmla="*/ 237 h 659"/>
              <a:gd name="T88" fmla="*/ 613 w 1085"/>
              <a:gd name="T89" fmla="*/ 205 h 659"/>
              <a:gd name="T90" fmla="*/ 598 w 1085"/>
              <a:gd name="T91" fmla="*/ 168 h 659"/>
              <a:gd name="T92" fmla="*/ 611 w 1085"/>
              <a:gd name="T93" fmla="*/ 111 h 659"/>
              <a:gd name="T94" fmla="*/ 616 w 1085"/>
              <a:gd name="T95" fmla="*/ 68 h 659"/>
              <a:gd name="T96" fmla="*/ 616 w 1085"/>
              <a:gd name="T97" fmla="*/ 37 h 659"/>
              <a:gd name="T98" fmla="*/ 612 w 1085"/>
              <a:gd name="T99" fmla="*/ 34 h 659"/>
              <a:gd name="T100" fmla="*/ 588 w 1085"/>
              <a:gd name="T101" fmla="*/ 18 h 659"/>
              <a:gd name="T102" fmla="*/ 515 w 1085"/>
              <a:gd name="T103" fmla="*/ 9 h 659"/>
              <a:gd name="T104" fmla="*/ 448 w 1085"/>
              <a:gd name="T105" fmla="*/ 20 h 659"/>
              <a:gd name="T106" fmla="*/ 407 w 1085"/>
              <a:gd name="T107" fmla="*/ 34 h 659"/>
              <a:gd name="T108" fmla="*/ 379 w 1085"/>
              <a:gd name="T109" fmla="*/ 31 h 659"/>
              <a:gd name="T110" fmla="*/ 324 w 1085"/>
              <a:gd name="T111" fmla="*/ 38 h 659"/>
              <a:gd name="T112" fmla="*/ 277 w 1085"/>
              <a:gd name="T113" fmla="*/ 18 h 659"/>
              <a:gd name="T114" fmla="*/ 263 w 1085"/>
              <a:gd name="T115" fmla="*/ 0 h 659"/>
              <a:gd name="T116" fmla="*/ 234 w 1085"/>
              <a:gd name="T117" fmla="*/ 16 h 659"/>
              <a:gd name="T118" fmla="*/ 160 w 1085"/>
              <a:gd name="T119" fmla="*/ 1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5" h="659">
                <a:moveTo>
                  <a:pt x="134" y="2"/>
                </a:moveTo>
                <a:cubicBezTo>
                  <a:pt x="134" y="3"/>
                  <a:pt x="134" y="3"/>
                  <a:pt x="134" y="3"/>
                </a:cubicBezTo>
                <a:cubicBezTo>
                  <a:pt x="131" y="9"/>
                  <a:pt x="126" y="13"/>
                  <a:pt x="121" y="18"/>
                </a:cubicBezTo>
                <a:cubicBezTo>
                  <a:pt x="116" y="20"/>
                  <a:pt x="115" y="24"/>
                  <a:pt x="115" y="28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5" y="33"/>
                  <a:pt x="113" y="39"/>
                  <a:pt x="108" y="47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5" y="53"/>
                  <a:pt x="103" y="54"/>
                  <a:pt x="98" y="54"/>
                </a:cubicBezTo>
                <a:cubicBezTo>
                  <a:pt x="59" y="49"/>
                  <a:pt x="59" y="49"/>
                  <a:pt x="59" y="49"/>
                </a:cubicBezTo>
                <a:cubicBezTo>
                  <a:pt x="59" y="50"/>
                  <a:pt x="59" y="50"/>
                  <a:pt x="59" y="50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60"/>
                  <a:pt x="56" y="60"/>
                  <a:pt x="56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45" y="75"/>
                  <a:pt x="38" y="85"/>
                  <a:pt x="37" y="92"/>
                </a:cubicBezTo>
                <a:cubicBezTo>
                  <a:pt x="36" y="96"/>
                  <a:pt x="41" y="108"/>
                  <a:pt x="50" y="129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9" y="151"/>
                  <a:pt x="56" y="159"/>
                  <a:pt x="50" y="168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3" y="158"/>
                  <a:pt x="13" y="158"/>
                  <a:pt x="13" y="158"/>
                </a:cubicBezTo>
                <a:cubicBezTo>
                  <a:pt x="8" y="186"/>
                  <a:pt x="8" y="186"/>
                  <a:pt x="8" y="186"/>
                </a:cubicBezTo>
                <a:cubicBezTo>
                  <a:pt x="16" y="200"/>
                  <a:pt x="16" y="200"/>
                  <a:pt x="16" y="200"/>
                </a:cubicBezTo>
                <a:cubicBezTo>
                  <a:pt x="17" y="202"/>
                  <a:pt x="17" y="203"/>
                  <a:pt x="16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" y="207"/>
                  <a:pt x="8" y="214"/>
                  <a:pt x="4" y="226"/>
                </a:cubicBezTo>
                <a:cubicBezTo>
                  <a:pt x="0" y="236"/>
                  <a:pt x="2" y="247"/>
                  <a:pt x="10" y="258"/>
                </a:cubicBezTo>
                <a:cubicBezTo>
                  <a:pt x="27" y="258"/>
                  <a:pt x="27" y="258"/>
                  <a:pt x="27" y="258"/>
                </a:cubicBezTo>
                <a:cubicBezTo>
                  <a:pt x="32" y="259"/>
                  <a:pt x="41" y="268"/>
                  <a:pt x="52" y="284"/>
                </a:cubicBezTo>
                <a:cubicBezTo>
                  <a:pt x="53" y="285"/>
                  <a:pt x="53" y="285"/>
                  <a:pt x="53" y="285"/>
                </a:cubicBezTo>
                <a:cubicBezTo>
                  <a:pt x="53" y="290"/>
                  <a:pt x="55" y="293"/>
                  <a:pt x="59" y="296"/>
                </a:cubicBezTo>
                <a:cubicBezTo>
                  <a:pt x="95" y="330"/>
                  <a:pt x="95" y="330"/>
                  <a:pt x="95" y="330"/>
                </a:cubicBezTo>
                <a:cubicBezTo>
                  <a:pt x="95" y="331"/>
                  <a:pt x="95" y="331"/>
                  <a:pt x="95" y="331"/>
                </a:cubicBezTo>
                <a:cubicBezTo>
                  <a:pt x="112" y="351"/>
                  <a:pt x="112" y="351"/>
                  <a:pt x="112" y="351"/>
                </a:cubicBezTo>
                <a:cubicBezTo>
                  <a:pt x="121" y="351"/>
                  <a:pt x="121" y="351"/>
                  <a:pt x="121" y="351"/>
                </a:cubicBezTo>
                <a:cubicBezTo>
                  <a:pt x="132" y="333"/>
                  <a:pt x="132" y="333"/>
                  <a:pt x="132" y="333"/>
                </a:cubicBezTo>
                <a:cubicBezTo>
                  <a:pt x="133" y="331"/>
                  <a:pt x="133" y="331"/>
                  <a:pt x="133" y="331"/>
                </a:cubicBezTo>
                <a:cubicBezTo>
                  <a:pt x="134" y="331"/>
                  <a:pt x="134" y="331"/>
                  <a:pt x="134" y="331"/>
                </a:cubicBezTo>
                <a:cubicBezTo>
                  <a:pt x="159" y="337"/>
                  <a:pt x="159" y="337"/>
                  <a:pt x="159" y="337"/>
                </a:cubicBezTo>
                <a:cubicBezTo>
                  <a:pt x="159" y="338"/>
                  <a:pt x="159" y="338"/>
                  <a:pt x="159" y="338"/>
                </a:cubicBezTo>
                <a:cubicBezTo>
                  <a:pt x="159" y="339"/>
                  <a:pt x="159" y="339"/>
                  <a:pt x="159" y="339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93" y="391"/>
                  <a:pt x="193" y="391"/>
                  <a:pt x="193" y="391"/>
                </a:cubicBezTo>
                <a:cubicBezTo>
                  <a:pt x="203" y="396"/>
                  <a:pt x="203" y="396"/>
                  <a:pt x="203" y="396"/>
                </a:cubicBezTo>
                <a:cubicBezTo>
                  <a:pt x="204" y="396"/>
                  <a:pt x="204" y="396"/>
                  <a:pt x="204" y="396"/>
                </a:cubicBezTo>
                <a:cubicBezTo>
                  <a:pt x="209" y="399"/>
                  <a:pt x="209" y="399"/>
                  <a:pt x="209" y="399"/>
                </a:cubicBezTo>
                <a:cubicBezTo>
                  <a:pt x="210" y="400"/>
                  <a:pt x="210" y="400"/>
                  <a:pt x="210" y="400"/>
                </a:cubicBezTo>
                <a:cubicBezTo>
                  <a:pt x="232" y="433"/>
                  <a:pt x="232" y="433"/>
                  <a:pt x="232" y="433"/>
                </a:cubicBezTo>
                <a:cubicBezTo>
                  <a:pt x="251" y="431"/>
                  <a:pt x="251" y="431"/>
                  <a:pt x="251" y="431"/>
                </a:cubicBezTo>
                <a:cubicBezTo>
                  <a:pt x="252" y="431"/>
                  <a:pt x="252" y="431"/>
                  <a:pt x="252" y="431"/>
                </a:cubicBezTo>
                <a:cubicBezTo>
                  <a:pt x="253" y="431"/>
                  <a:pt x="253" y="431"/>
                  <a:pt x="253" y="431"/>
                </a:cubicBezTo>
                <a:cubicBezTo>
                  <a:pt x="254" y="432"/>
                  <a:pt x="254" y="432"/>
                  <a:pt x="254" y="432"/>
                </a:cubicBezTo>
                <a:cubicBezTo>
                  <a:pt x="255" y="433"/>
                  <a:pt x="255" y="433"/>
                  <a:pt x="255" y="433"/>
                </a:cubicBezTo>
                <a:cubicBezTo>
                  <a:pt x="271" y="467"/>
                  <a:pt x="271" y="467"/>
                  <a:pt x="271" y="467"/>
                </a:cubicBezTo>
                <a:cubicBezTo>
                  <a:pt x="290" y="478"/>
                  <a:pt x="290" y="478"/>
                  <a:pt x="290" y="478"/>
                </a:cubicBezTo>
                <a:cubicBezTo>
                  <a:pt x="306" y="482"/>
                  <a:pt x="306" y="482"/>
                  <a:pt x="306" y="482"/>
                </a:cubicBezTo>
                <a:cubicBezTo>
                  <a:pt x="314" y="504"/>
                  <a:pt x="314" y="504"/>
                  <a:pt x="314" y="504"/>
                </a:cubicBezTo>
                <a:cubicBezTo>
                  <a:pt x="325" y="504"/>
                  <a:pt x="325" y="504"/>
                  <a:pt x="325" y="504"/>
                </a:cubicBezTo>
                <a:cubicBezTo>
                  <a:pt x="326" y="504"/>
                  <a:pt x="326" y="504"/>
                  <a:pt x="326" y="504"/>
                </a:cubicBezTo>
                <a:cubicBezTo>
                  <a:pt x="351" y="518"/>
                  <a:pt x="351" y="518"/>
                  <a:pt x="351" y="518"/>
                </a:cubicBezTo>
                <a:cubicBezTo>
                  <a:pt x="351" y="519"/>
                  <a:pt x="351" y="519"/>
                  <a:pt x="351" y="519"/>
                </a:cubicBezTo>
                <a:cubicBezTo>
                  <a:pt x="352" y="520"/>
                  <a:pt x="352" y="520"/>
                  <a:pt x="352" y="520"/>
                </a:cubicBezTo>
                <a:cubicBezTo>
                  <a:pt x="370" y="542"/>
                  <a:pt x="370" y="542"/>
                  <a:pt x="370" y="542"/>
                </a:cubicBezTo>
                <a:cubicBezTo>
                  <a:pt x="396" y="537"/>
                  <a:pt x="396" y="537"/>
                  <a:pt x="396" y="537"/>
                </a:cubicBezTo>
                <a:cubicBezTo>
                  <a:pt x="397" y="537"/>
                  <a:pt x="397" y="537"/>
                  <a:pt x="397" y="537"/>
                </a:cubicBezTo>
                <a:cubicBezTo>
                  <a:pt x="407" y="541"/>
                  <a:pt x="407" y="541"/>
                  <a:pt x="407" y="541"/>
                </a:cubicBezTo>
                <a:cubicBezTo>
                  <a:pt x="407" y="541"/>
                  <a:pt x="407" y="541"/>
                  <a:pt x="407" y="541"/>
                </a:cubicBezTo>
                <a:cubicBezTo>
                  <a:pt x="424" y="556"/>
                  <a:pt x="424" y="556"/>
                  <a:pt x="424" y="556"/>
                </a:cubicBezTo>
                <a:cubicBezTo>
                  <a:pt x="454" y="558"/>
                  <a:pt x="454" y="558"/>
                  <a:pt x="454" y="558"/>
                </a:cubicBezTo>
                <a:cubicBezTo>
                  <a:pt x="472" y="555"/>
                  <a:pt x="472" y="555"/>
                  <a:pt x="472" y="555"/>
                </a:cubicBezTo>
                <a:cubicBezTo>
                  <a:pt x="496" y="551"/>
                  <a:pt x="511" y="553"/>
                  <a:pt x="516" y="559"/>
                </a:cubicBezTo>
                <a:cubicBezTo>
                  <a:pt x="520" y="564"/>
                  <a:pt x="518" y="570"/>
                  <a:pt x="510" y="577"/>
                </a:cubicBezTo>
                <a:cubicBezTo>
                  <a:pt x="503" y="584"/>
                  <a:pt x="503" y="584"/>
                  <a:pt x="503" y="584"/>
                </a:cubicBezTo>
                <a:cubicBezTo>
                  <a:pt x="501" y="587"/>
                  <a:pt x="503" y="593"/>
                  <a:pt x="512" y="601"/>
                </a:cubicBezTo>
                <a:cubicBezTo>
                  <a:pt x="513" y="602"/>
                  <a:pt x="513" y="602"/>
                  <a:pt x="513" y="602"/>
                </a:cubicBezTo>
                <a:cubicBezTo>
                  <a:pt x="512" y="602"/>
                  <a:pt x="512" y="602"/>
                  <a:pt x="512" y="602"/>
                </a:cubicBezTo>
                <a:cubicBezTo>
                  <a:pt x="518" y="607"/>
                  <a:pt x="518" y="607"/>
                  <a:pt x="518" y="607"/>
                </a:cubicBezTo>
                <a:cubicBezTo>
                  <a:pt x="520" y="604"/>
                  <a:pt x="520" y="604"/>
                  <a:pt x="520" y="604"/>
                </a:cubicBezTo>
                <a:cubicBezTo>
                  <a:pt x="537" y="572"/>
                  <a:pt x="551" y="554"/>
                  <a:pt x="561" y="551"/>
                </a:cubicBezTo>
                <a:cubicBezTo>
                  <a:pt x="571" y="547"/>
                  <a:pt x="592" y="556"/>
                  <a:pt x="626" y="577"/>
                </a:cubicBezTo>
                <a:cubicBezTo>
                  <a:pt x="667" y="584"/>
                  <a:pt x="667" y="584"/>
                  <a:pt x="667" y="584"/>
                </a:cubicBezTo>
                <a:cubicBezTo>
                  <a:pt x="667" y="586"/>
                  <a:pt x="667" y="586"/>
                  <a:pt x="667" y="586"/>
                </a:cubicBezTo>
                <a:cubicBezTo>
                  <a:pt x="667" y="587"/>
                  <a:pt x="667" y="587"/>
                  <a:pt x="667" y="587"/>
                </a:cubicBezTo>
                <a:cubicBezTo>
                  <a:pt x="665" y="607"/>
                  <a:pt x="665" y="607"/>
                  <a:pt x="665" y="607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35"/>
                  <a:pt x="685" y="635"/>
                  <a:pt x="685" y="635"/>
                </a:cubicBezTo>
                <a:cubicBezTo>
                  <a:pt x="691" y="647"/>
                  <a:pt x="696" y="654"/>
                  <a:pt x="698" y="656"/>
                </a:cubicBezTo>
                <a:cubicBezTo>
                  <a:pt x="703" y="659"/>
                  <a:pt x="723" y="659"/>
                  <a:pt x="760" y="656"/>
                </a:cubicBezTo>
                <a:cubicBezTo>
                  <a:pt x="781" y="645"/>
                  <a:pt x="781" y="645"/>
                  <a:pt x="781" y="645"/>
                </a:cubicBezTo>
                <a:cubicBezTo>
                  <a:pt x="802" y="616"/>
                  <a:pt x="802" y="616"/>
                  <a:pt x="802" y="616"/>
                </a:cubicBezTo>
                <a:cubicBezTo>
                  <a:pt x="826" y="615"/>
                  <a:pt x="826" y="615"/>
                  <a:pt x="826" y="615"/>
                </a:cubicBezTo>
                <a:cubicBezTo>
                  <a:pt x="838" y="612"/>
                  <a:pt x="838" y="612"/>
                  <a:pt x="838" y="612"/>
                </a:cubicBezTo>
                <a:cubicBezTo>
                  <a:pt x="883" y="586"/>
                  <a:pt x="883" y="586"/>
                  <a:pt x="883" y="586"/>
                </a:cubicBezTo>
                <a:cubicBezTo>
                  <a:pt x="884" y="586"/>
                  <a:pt x="884" y="586"/>
                  <a:pt x="884" y="586"/>
                </a:cubicBezTo>
                <a:cubicBezTo>
                  <a:pt x="885" y="585"/>
                  <a:pt x="885" y="585"/>
                  <a:pt x="885" y="585"/>
                </a:cubicBezTo>
                <a:cubicBezTo>
                  <a:pt x="911" y="582"/>
                  <a:pt x="926" y="582"/>
                  <a:pt x="930" y="585"/>
                </a:cubicBezTo>
                <a:cubicBezTo>
                  <a:pt x="960" y="610"/>
                  <a:pt x="960" y="610"/>
                  <a:pt x="960" y="610"/>
                </a:cubicBezTo>
                <a:cubicBezTo>
                  <a:pt x="969" y="613"/>
                  <a:pt x="969" y="613"/>
                  <a:pt x="969" y="613"/>
                </a:cubicBezTo>
                <a:cubicBezTo>
                  <a:pt x="970" y="615"/>
                  <a:pt x="970" y="615"/>
                  <a:pt x="970" y="615"/>
                </a:cubicBezTo>
                <a:cubicBezTo>
                  <a:pt x="982" y="620"/>
                  <a:pt x="982" y="620"/>
                  <a:pt x="982" y="620"/>
                </a:cubicBezTo>
                <a:cubicBezTo>
                  <a:pt x="983" y="620"/>
                  <a:pt x="983" y="620"/>
                  <a:pt x="983" y="620"/>
                </a:cubicBezTo>
                <a:cubicBezTo>
                  <a:pt x="983" y="618"/>
                  <a:pt x="983" y="618"/>
                  <a:pt x="983" y="618"/>
                </a:cubicBezTo>
                <a:cubicBezTo>
                  <a:pt x="983" y="618"/>
                  <a:pt x="983" y="618"/>
                  <a:pt x="983" y="618"/>
                </a:cubicBezTo>
                <a:cubicBezTo>
                  <a:pt x="983" y="617"/>
                  <a:pt x="983" y="617"/>
                  <a:pt x="983" y="617"/>
                </a:cubicBezTo>
                <a:cubicBezTo>
                  <a:pt x="983" y="616"/>
                  <a:pt x="983" y="616"/>
                  <a:pt x="983" y="616"/>
                </a:cubicBezTo>
                <a:cubicBezTo>
                  <a:pt x="987" y="596"/>
                  <a:pt x="987" y="596"/>
                  <a:pt x="987" y="596"/>
                </a:cubicBezTo>
                <a:cubicBezTo>
                  <a:pt x="985" y="589"/>
                  <a:pt x="985" y="584"/>
                  <a:pt x="987" y="580"/>
                </a:cubicBezTo>
                <a:cubicBezTo>
                  <a:pt x="989" y="577"/>
                  <a:pt x="992" y="575"/>
                  <a:pt x="998" y="573"/>
                </a:cubicBezTo>
                <a:cubicBezTo>
                  <a:pt x="1008" y="571"/>
                  <a:pt x="1018" y="580"/>
                  <a:pt x="1027" y="600"/>
                </a:cubicBezTo>
                <a:cubicBezTo>
                  <a:pt x="1029" y="600"/>
                  <a:pt x="1029" y="600"/>
                  <a:pt x="1029" y="600"/>
                </a:cubicBezTo>
                <a:cubicBezTo>
                  <a:pt x="1029" y="600"/>
                  <a:pt x="1029" y="600"/>
                  <a:pt x="1029" y="600"/>
                </a:cubicBezTo>
                <a:cubicBezTo>
                  <a:pt x="1047" y="593"/>
                  <a:pt x="1047" y="593"/>
                  <a:pt x="1047" y="593"/>
                </a:cubicBezTo>
                <a:cubicBezTo>
                  <a:pt x="1050" y="592"/>
                  <a:pt x="1052" y="589"/>
                  <a:pt x="1052" y="585"/>
                </a:cubicBezTo>
                <a:cubicBezTo>
                  <a:pt x="1048" y="573"/>
                  <a:pt x="1048" y="573"/>
                  <a:pt x="1048" y="573"/>
                </a:cubicBezTo>
                <a:cubicBezTo>
                  <a:pt x="1048" y="572"/>
                  <a:pt x="1048" y="572"/>
                  <a:pt x="1048" y="572"/>
                </a:cubicBezTo>
                <a:cubicBezTo>
                  <a:pt x="1047" y="567"/>
                  <a:pt x="1048" y="562"/>
                  <a:pt x="1054" y="560"/>
                </a:cubicBezTo>
                <a:cubicBezTo>
                  <a:pt x="1060" y="555"/>
                  <a:pt x="1060" y="555"/>
                  <a:pt x="1060" y="555"/>
                </a:cubicBezTo>
                <a:cubicBezTo>
                  <a:pt x="1075" y="538"/>
                  <a:pt x="1075" y="538"/>
                  <a:pt x="1075" y="538"/>
                </a:cubicBezTo>
                <a:cubicBezTo>
                  <a:pt x="1085" y="516"/>
                  <a:pt x="1085" y="516"/>
                  <a:pt x="1085" y="516"/>
                </a:cubicBezTo>
                <a:cubicBezTo>
                  <a:pt x="1076" y="501"/>
                  <a:pt x="1074" y="491"/>
                  <a:pt x="1076" y="484"/>
                </a:cubicBezTo>
                <a:cubicBezTo>
                  <a:pt x="1078" y="464"/>
                  <a:pt x="1078" y="464"/>
                  <a:pt x="1078" y="464"/>
                </a:cubicBezTo>
                <a:cubicBezTo>
                  <a:pt x="1074" y="456"/>
                  <a:pt x="1072" y="451"/>
                  <a:pt x="1072" y="446"/>
                </a:cubicBezTo>
                <a:cubicBezTo>
                  <a:pt x="1072" y="444"/>
                  <a:pt x="1069" y="438"/>
                  <a:pt x="1064" y="429"/>
                </a:cubicBezTo>
                <a:cubicBezTo>
                  <a:pt x="1063" y="429"/>
                  <a:pt x="1063" y="429"/>
                  <a:pt x="1063" y="429"/>
                </a:cubicBezTo>
                <a:cubicBezTo>
                  <a:pt x="1063" y="427"/>
                  <a:pt x="1063" y="427"/>
                  <a:pt x="1063" y="427"/>
                </a:cubicBezTo>
                <a:cubicBezTo>
                  <a:pt x="1061" y="402"/>
                  <a:pt x="1061" y="402"/>
                  <a:pt x="1061" y="402"/>
                </a:cubicBezTo>
                <a:cubicBezTo>
                  <a:pt x="1061" y="398"/>
                  <a:pt x="1060" y="393"/>
                  <a:pt x="1061" y="386"/>
                </a:cubicBezTo>
                <a:cubicBezTo>
                  <a:pt x="1055" y="381"/>
                  <a:pt x="1051" y="376"/>
                  <a:pt x="1048" y="371"/>
                </a:cubicBezTo>
                <a:cubicBezTo>
                  <a:pt x="1038" y="358"/>
                  <a:pt x="1038" y="358"/>
                  <a:pt x="1038" y="358"/>
                </a:cubicBezTo>
                <a:cubicBezTo>
                  <a:pt x="1037" y="357"/>
                  <a:pt x="1037" y="357"/>
                  <a:pt x="1037" y="357"/>
                </a:cubicBezTo>
                <a:cubicBezTo>
                  <a:pt x="1037" y="356"/>
                  <a:pt x="1037" y="356"/>
                  <a:pt x="1037" y="356"/>
                </a:cubicBezTo>
                <a:cubicBezTo>
                  <a:pt x="1037" y="355"/>
                  <a:pt x="1037" y="355"/>
                  <a:pt x="1037" y="355"/>
                </a:cubicBezTo>
                <a:cubicBezTo>
                  <a:pt x="1034" y="338"/>
                  <a:pt x="1034" y="338"/>
                  <a:pt x="1034" y="338"/>
                </a:cubicBezTo>
                <a:cubicBezTo>
                  <a:pt x="1023" y="329"/>
                  <a:pt x="1023" y="329"/>
                  <a:pt x="1023" y="329"/>
                </a:cubicBezTo>
                <a:cubicBezTo>
                  <a:pt x="1023" y="330"/>
                  <a:pt x="1023" y="330"/>
                  <a:pt x="1023" y="330"/>
                </a:cubicBezTo>
                <a:cubicBezTo>
                  <a:pt x="1003" y="314"/>
                  <a:pt x="1003" y="314"/>
                  <a:pt x="1003" y="314"/>
                </a:cubicBezTo>
                <a:cubicBezTo>
                  <a:pt x="1003" y="316"/>
                  <a:pt x="1003" y="316"/>
                  <a:pt x="1003" y="316"/>
                </a:cubicBezTo>
                <a:cubicBezTo>
                  <a:pt x="1006" y="337"/>
                  <a:pt x="1006" y="337"/>
                  <a:pt x="1006" y="337"/>
                </a:cubicBezTo>
                <a:cubicBezTo>
                  <a:pt x="1006" y="338"/>
                  <a:pt x="1006" y="338"/>
                  <a:pt x="1006" y="338"/>
                </a:cubicBezTo>
                <a:cubicBezTo>
                  <a:pt x="1006" y="340"/>
                  <a:pt x="1006" y="340"/>
                  <a:pt x="1006" y="340"/>
                </a:cubicBezTo>
                <a:cubicBezTo>
                  <a:pt x="996" y="344"/>
                  <a:pt x="996" y="344"/>
                  <a:pt x="996" y="344"/>
                </a:cubicBezTo>
                <a:cubicBezTo>
                  <a:pt x="994" y="358"/>
                  <a:pt x="994" y="358"/>
                  <a:pt x="994" y="358"/>
                </a:cubicBezTo>
                <a:cubicBezTo>
                  <a:pt x="994" y="360"/>
                  <a:pt x="994" y="360"/>
                  <a:pt x="994" y="360"/>
                </a:cubicBezTo>
                <a:cubicBezTo>
                  <a:pt x="970" y="369"/>
                  <a:pt x="970" y="369"/>
                  <a:pt x="970" y="369"/>
                </a:cubicBezTo>
                <a:cubicBezTo>
                  <a:pt x="962" y="350"/>
                  <a:pt x="962" y="350"/>
                  <a:pt x="962" y="350"/>
                </a:cubicBezTo>
                <a:cubicBezTo>
                  <a:pt x="957" y="349"/>
                  <a:pt x="957" y="349"/>
                  <a:pt x="957" y="349"/>
                </a:cubicBezTo>
                <a:cubicBezTo>
                  <a:pt x="949" y="356"/>
                  <a:pt x="949" y="356"/>
                  <a:pt x="949" y="356"/>
                </a:cubicBezTo>
                <a:cubicBezTo>
                  <a:pt x="945" y="370"/>
                  <a:pt x="945" y="370"/>
                  <a:pt x="945" y="370"/>
                </a:cubicBezTo>
                <a:cubicBezTo>
                  <a:pt x="927" y="375"/>
                  <a:pt x="927" y="375"/>
                  <a:pt x="927" y="375"/>
                </a:cubicBezTo>
                <a:cubicBezTo>
                  <a:pt x="918" y="368"/>
                  <a:pt x="918" y="368"/>
                  <a:pt x="918" y="368"/>
                </a:cubicBezTo>
                <a:cubicBezTo>
                  <a:pt x="904" y="364"/>
                  <a:pt x="904" y="364"/>
                  <a:pt x="904" y="364"/>
                </a:cubicBezTo>
                <a:cubicBezTo>
                  <a:pt x="900" y="344"/>
                  <a:pt x="900" y="344"/>
                  <a:pt x="900" y="344"/>
                </a:cubicBezTo>
                <a:cubicBezTo>
                  <a:pt x="894" y="333"/>
                  <a:pt x="894" y="333"/>
                  <a:pt x="894" y="333"/>
                </a:cubicBezTo>
                <a:cubicBezTo>
                  <a:pt x="886" y="329"/>
                  <a:pt x="886" y="329"/>
                  <a:pt x="886" y="329"/>
                </a:cubicBezTo>
                <a:cubicBezTo>
                  <a:pt x="885" y="328"/>
                  <a:pt x="885" y="328"/>
                  <a:pt x="885" y="328"/>
                </a:cubicBezTo>
                <a:cubicBezTo>
                  <a:pt x="879" y="320"/>
                  <a:pt x="879" y="320"/>
                  <a:pt x="879" y="320"/>
                </a:cubicBezTo>
                <a:cubicBezTo>
                  <a:pt x="873" y="309"/>
                  <a:pt x="873" y="309"/>
                  <a:pt x="873" y="309"/>
                </a:cubicBezTo>
                <a:cubicBezTo>
                  <a:pt x="863" y="297"/>
                  <a:pt x="863" y="297"/>
                  <a:pt x="863" y="297"/>
                </a:cubicBezTo>
                <a:cubicBezTo>
                  <a:pt x="855" y="297"/>
                  <a:pt x="855" y="297"/>
                  <a:pt x="855" y="297"/>
                </a:cubicBezTo>
                <a:cubicBezTo>
                  <a:pt x="841" y="302"/>
                  <a:pt x="841" y="302"/>
                  <a:pt x="841" y="302"/>
                </a:cubicBezTo>
                <a:cubicBezTo>
                  <a:pt x="841" y="302"/>
                  <a:pt x="841" y="302"/>
                  <a:pt x="841" y="302"/>
                </a:cubicBezTo>
                <a:cubicBezTo>
                  <a:pt x="805" y="300"/>
                  <a:pt x="805" y="300"/>
                  <a:pt x="805" y="300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76" y="293"/>
                  <a:pt x="772" y="291"/>
                  <a:pt x="764" y="287"/>
                </a:cubicBezTo>
                <a:cubicBezTo>
                  <a:pt x="743" y="280"/>
                  <a:pt x="743" y="280"/>
                  <a:pt x="743" y="280"/>
                </a:cubicBezTo>
                <a:cubicBezTo>
                  <a:pt x="727" y="276"/>
                  <a:pt x="718" y="272"/>
                  <a:pt x="716" y="268"/>
                </a:cubicBezTo>
                <a:cubicBezTo>
                  <a:pt x="713" y="266"/>
                  <a:pt x="713" y="266"/>
                  <a:pt x="713" y="266"/>
                </a:cubicBezTo>
                <a:cubicBezTo>
                  <a:pt x="708" y="265"/>
                  <a:pt x="708" y="265"/>
                  <a:pt x="708" y="265"/>
                </a:cubicBezTo>
                <a:cubicBezTo>
                  <a:pt x="696" y="258"/>
                  <a:pt x="696" y="258"/>
                  <a:pt x="696" y="258"/>
                </a:cubicBezTo>
                <a:cubicBezTo>
                  <a:pt x="694" y="257"/>
                  <a:pt x="694" y="257"/>
                  <a:pt x="694" y="257"/>
                </a:cubicBezTo>
                <a:cubicBezTo>
                  <a:pt x="692" y="254"/>
                  <a:pt x="690" y="252"/>
                  <a:pt x="689" y="249"/>
                </a:cubicBezTo>
                <a:cubicBezTo>
                  <a:pt x="686" y="243"/>
                  <a:pt x="686" y="243"/>
                  <a:pt x="686" y="243"/>
                </a:cubicBezTo>
                <a:cubicBezTo>
                  <a:pt x="681" y="235"/>
                  <a:pt x="681" y="235"/>
                  <a:pt x="681" y="235"/>
                </a:cubicBezTo>
                <a:cubicBezTo>
                  <a:pt x="672" y="231"/>
                  <a:pt x="672" y="231"/>
                  <a:pt x="672" y="231"/>
                </a:cubicBezTo>
                <a:cubicBezTo>
                  <a:pt x="668" y="233"/>
                  <a:pt x="668" y="233"/>
                  <a:pt x="668" y="233"/>
                </a:cubicBezTo>
                <a:cubicBezTo>
                  <a:pt x="665" y="236"/>
                  <a:pt x="665" y="236"/>
                  <a:pt x="665" y="236"/>
                </a:cubicBezTo>
                <a:cubicBezTo>
                  <a:pt x="663" y="237"/>
                  <a:pt x="663" y="237"/>
                  <a:pt x="663" y="237"/>
                </a:cubicBezTo>
                <a:cubicBezTo>
                  <a:pt x="659" y="240"/>
                  <a:pt x="656" y="241"/>
                  <a:pt x="653" y="242"/>
                </a:cubicBezTo>
                <a:cubicBezTo>
                  <a:pt x="647" y="243"/>
                  <a:pt x="642" y="240"/>
                  <a:pt x="636" y="233"/>
                </a:cubicBezTo>
                <a:cubicBezTo>
                  <a:pt x="623" y="220"/>
                  <a:pt x="623" y="220"/>
                  <a:pt x="623" y="220"/>
                </a:cubicBezTo>
                <a:cubicBezTo>
                  <a:pt x="618" y="213"/>
                  <a:pt x="614" y="209"/>
                  <a:pt x="613" y="205"/>
                </a:cubicBezTo>
                <a:cubicBezTo>
                  <a:pt x="610" y="200"/>
                  <a:pt x="610" y="200"/>
                  <a:pt x="610" y="200"/>
                </a:cubicBezTo>
                <a:cubicBezTo>
                  <a:pt x="605" y="195"/>
                  <a:pt x="601" y="190"/>
                  <a:pt x="599" y="186"/>
                </a:cubicBezTo>
                <a:cubicBezTo>
                  <a:pt x="597" y="180"/>
                  <a:pt x="596" y="174"/>
                  <a:pt x="598" y="169"/>
                </a:cubicBezTo>
                <a:cubicBezTo>
                  <a:pt x="598" y="168"/>
                  <a:pt x="598" y="168"/>
                  <a:pt x="598" y="168"/>
                </a:cubicBezTo>
                <a:cubicBezTo>
                  <a:pt x="607" y="153"/>
                  <a:pt x="607" y="153"/>
                  <a:pt x="607" y="153"/>
                </a:cubicBezTo>
                <a:cubicBezTo>
                  <a:pt x="612" y="137"/>
                  <a:pt x="612" y="137"/>
                  <a:pt x="612" y="137"/>
                </a:cubicBezTo>
                <a:cubicBezTo>
                  <a:pt x="614" y="127"/>
                  <a:pt x="614" y="127"/>
                  <a:pt x="614" y="127"/>
                </a:cubicBezTo>
                <a:cubicBezTo>
                  <a:pt x="611" y="111"/>
                  <a:pt x="611" y="111"/>
                  <a:pt x="611" y="111"/>
                </a:cubicBezTo>
                <a:cubicBezTo>
                  <a:pt x="601" y="102"/>
                  <a:pt x="601" y="102"/>
                  <a:pt x="601" y="102"/>
                </a:cubicBezTo>
                <a:cubicBezTo>
                  <a:pt x="603" y="89"/>
                  <a:pt x="603" y="89"/>
                  <a:pt x="603" y="89"/>
                </a:cubicBezTo>
                <a:cubicBezTo>
                  <a:pt x="603" y="79"/>
                  <a:pt x="606" y="74"/>
                  <a:pt x="613" y="73"/>
                </a:cubicBezTo>
                <a:cubicBezTo>
                  <a:pt x="615" y="72"/>
                  <a:pt x="616" y="71"/>
                  <a:pt x="616" y="68"/>
                </a:cubicBezTo>
                <a:cubicBezTo>
                  <a:pt x="616" y="67"/>
                  <a:pt x="616" y="67"/>
                  <a:pt x="616" y="67"/>
                </a:cubicBezTo>
                <a:cubicBezTo>
                  <a:pt x="616" y="53"/>
                  <a:pt x="616" y="53"/>
                  <a:pt x="616" y="53"/>
                </a:cubicBezTo>
                <a:cubicBezTo>
                  <a:pt x="616" y="53"/>
                  <a:pt x="616" y="53"/>
                  <a:pt x="616" y="53"/>
                </a:cubicBezTo>
                <a:cubicBezTo>
                  <a:pt x="616" y="37"/>
                  <a:pt x="616" y="37"/>
                  <a:pt x="616" y="37"/>
                </a:cubicBezTo>
                <a:cubicBezTo>
                  <a:pt x="615" y="37"/>
                  <a:pt x="615" y="37"/>
                  <a:pt x="615" y="37"/>
                </a:cubicBezTo>
                <a:cubicBezTo>
                  <a:pt x="614" y="36"/>
                  <a:pt x="614" y="36"/>
                  <a:pt x="614" y="36"/>
                </a:cubicBezTo>
                <a:cubicBezTo>
                  <a:pt x="612" y="35"/>
                  <a:pt x="612" y="35"/>
                  <a:pt x="612" y="35"/>
                </a:cubicBezTo>
                <a:cubicBezTo>
                  <a:pt x="612" y="34"/>
                  <a:pt x="612" y="34"/>
                  <a:pt x="612" y="34"/>
                </a:cubicBezTo>
                <a:cubicBezTo>
                  <a:pt x="611" y="34"/>
                  <a:pt x="611" y="34"/>
                  <a:pt x="611" y="34"/>
                </a:cubicBezTo>
                <a:cubicBezTo>
                  <a:pt x="598" y="26"/>
                  <a:pt x="598" y="26"/>
                  <a:pt x="598" y="26"/>
                </a:cubicBezTo>
                <a:cubicBezTo>
                  <a:pt x="598" y="26"/>
                  <a:pt x="598" y="26"/>
                  <a:pt x="598" y="26"/>
                </a:cubicBezTo>
                <a:cubicBezTo>
                  <a:pt x="588" y="18"/>
                  <a:pt x="588" y="18"/>
                  <a:pt x="588" y="18"/>
                </a:cubicBezTo>
                <a:cubicBezTo>
                  <a:pt x="556" y="11"/>
                  <a:pt x="556" y="11"/>
                  <a:pt x="556" y="11"/>
                </a:cubicBezTo>
                <a:cubicBezTo>
                  <a:pt x="545" y="4"/>
                  <a:pt x="545" y="4"/>
                  <a:pt x="545" y="4"/>
                </a:cubicBezTo>
                <a:cubicBezTo>
                  <a:pt x="526" y="4"/>
                  <a:pt x="526" y="4"/>
                  <a:pt x="526" y="4"/>
                </a:cubicBezTo>
                <a:cubicBezTo>
                  <a:pt x="523" y="4"/>
                  <a:pt x="520" y="6"/>
                  <a:pt x="515" y="9"/>
                </a:cubicBezTo>
                <a:cubicBezTo>
                  <a:pt x="514" y="9"/>
                  <a:pt x="514" y="9"/>
                  <a:pt x="514" y="9"/>
                </a:cubicBezTo>
                <a:cubicBezTo>
                  <a:pt x="499" y="14"/>
                  <a:pt x="499" y="14"/>
                  <a:pt x="499" y="14"/>
                </a:cubicBezTo>
                <a:cubicBezTo>
                  <a:pt x="461" y="14"/>
                  <a:pt x="461" y="14"/>
                  <a:pt x="461" y="14"/>
                </a:cubicBezTo>
                <a:cubicBezTo>
                  <a:pt x="456" y="16"/>
                  <a:pt x="451" y="17"/>
                  <a:pt x="448" y="20"/>
                </a:cubicBezTo>
                <a:cubicBezTo>
                  <a:pt x="444" y="23"/>
                  <a:pt x="436" y="26"/>
                  <a:pt x="426" y="29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08" y="34"/>
                  <a:pt x="408" y="34"/>
                  <a:pt x="408" y="34"/>
                </a:cubicBezTo>
                <a:cubicBezTo>
                  <a:pt x="407" y="34"/>
                  <a:pt x="407" y="34"/>
                  <a:pt x="407" y="34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80" y="31"/>
                  <a:pt x="380" y="31"/>
                  <a:pt x="380" y="31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0" y="30"/>
                  <a:pt x="370" y="30"/>
                  <a:pt x="370" y="30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25" y="38"/>
                  <a:pt x="325" y="38"/>
                  <a:pt x="325" y="38"/>
                </a:cubicBezTo>
                <a:cubicBezTo>
                  <a:pt x="324" y="38"/>
                  <a:pt x="324" y="38"/>
                  <a:pt x="324" y="38"/>
                </a:cubicBezTo>
                <a:cubicBezTo>
                  <a:pt x="323" y="37"/>
                  <a:pt x="323" y="37"/>
                  <a:pt x="323" y="37"/>
                </a:cubicBezTo>
                <a:cubicBezTo>
                  <a:pt x="308" y="31"/>
                  <a:pt x="308" y="31"/>
                  <a:pt x="308" y="31"/>
                </a:cubicBezTo>
                <a:cubicBezTo>
                  <a:pt x="296" y="31"/>
                  <a:pt x="296" y="31"/>
                  <a:pt x="296" y="31"/>
                </a:cubicBezTo>
                <a:cubicBezTo>
                  <a:pt x="290" y="30"/>
                  <a:pt x="284" y="26"/>
                  <a:pt x="277" y="18"/>
                </a:cubicBezTo>
                <a:cubicBezTo>
                  <a:pt x="276" y="16"/>
                  <a:pt x="276" y="16"/>
                  <a:pt x="276" y="16"/>
                </a:cubicBezTo>
                <a:cubicBezTo>
                  <a:pt x="275" y="10"/>
                  <a:pt x="273" y="7"/>
                  <a:pt x="272" y="6"/>
                </a:cubicBezTo>
                <a:cubicBezTo>
                  <a:pt x="269" y="4"/>
                  <a:pt x="269" y="4"/>
                  <a:pt x="269" y="4"/>
                </a:cubicBezTo>
                <a:cubicBezTo>
                  <a:pt x="263" y="0"/>
                  <a:pt x="263" y="0"/>
                  <a:pt x="263" y="0"/>
                </a:cubicBezTo>
                <a:cubicBezTo>
                  <a:pt x="257" y="6"/>
                  <a:pt x="257" y="6"/>
                  <a:pt x="257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05" y="19"/>
                  <a:pt x="205" y="19"/>
                  <a:pt x="205" y="19"/>
                </a:cubicBezTo>
                <a:cubicBezTo>
                  <a:pt x="201" y="19"/>
                  <a:pt x="194" y="17"/>
                  <a:pt x="183" y="14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45" y="2"/>
                  <a:pt x="145" y="2"/>
                  <a:pt x="145" y="2"/>
                </a:cubicBezTo>
                <a:lnTo>
                  <a:pt x="134" y="2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894938" y="3789120"/>
            <a:ext cx="1399309" cy="1300871"/>
          </a:xfrm>
          <a:custGeom>
            <a:avLst/>
            <a:gdLst>
              <a:gd name="T0" fmla="*/ 17 w 606"/>
              <a:gd name="T1" fmla="*/ 24 h 532"/>
              <a:gd name="T2" fmla="*/ 15 w 606"/>
              <a:gd name="T3" fmla="*/ 61 h 532"/>
              <a:gd name="T4" fmla="*/ 8 w 606"/>
              <a:gd name="T5" fmla="*/ 98 h 532"/>
              <a:gd name="T6" fmla="*/ 34 w 606"/>
              <a:gd name="T7" fmla="*/ 120 h 532"/>
              <a:gd name="T8" fmla="*/ 62 w 606"/>
              <a:gd name="T9" fmla="*/ 167 h 532"/>
              <a:gd name="T10" fmla="*/ 73 w 606"/>
              <a:gd name="T11" fmla="*/ 230 h 532"/>
              <a:gd name="T12" fmla="*/ 86 w 606"/>
              <a:gd name="T13" fmla="*/ 298 h 532"/>
              <a:gd name="T14" fmla="*/ 75 w 606"/>
              <a:gd name="T15" fmla="*/ 361 h 532"/>
              <a:gd name="T16" fmla="*/ 92 w 606"/>
              <a:gd name="T17" fmla="*/ 399 h 532"/>
              <a:gd name="T18" fmla="*/ 102 w 606"/>
              <a:gd name="T19" fmla="*/ 386 h 532"/>
              <a:gd name="T20" fmla="*/ 129 w 606"/>
              <a:gd name="T21" fmla="*/ 365 h 532"/>
              <a:gd name="T22" fmla="*/ 146 w 606"/>
              <a:gd name="T23" fmla="*/ 408 h 532"/>
              <a:gd name="T24" fmla="*/ 165 w 606"/>
              <a:gd name="T25" fmla="*/ 402 h 532"/>
              <a:gd name="T26" fmla="*/ 198 w 606"/>
              <a:gd name="T27" fmla="*/ 472 h 532"/>
              <a:gd name="T28" fmla="*/ 211 w 606"/>
              <a:gd name="T29" fmla="*/ 514 h 532"/>
              <a:gd name="T30" fmla="*/ 227 w 606"/>
              <a:gd name="T31" fmla="*/ 527 h 532"/>
              <a:gd name="T32" fmla="*/ 263 w 606"/>
              <a:gd name="T33" fmla="*/ 505 h 532"/>
              <a:gd name="T34" fmla="*/ 289 w 606"/>
              <a:gd name="T35" fmla="*/ 482 h 532"/>
              <a:gd name="T36" fmla="*/ 299 w 606"/>
              <a:gd name="T37" fmla="*/ 439 h 532"/>
              <a:gd name="T38" fmla="*/ 309 w 606"/>
              <a:gd name="T39" fmla="*/ 376 h 532"/>
              <a:gd name="T40" fmla="*/ 367 w 606"/>
              <a:gd name="T41" fmla="*/ 362 h 532"/>
              <a:gd name="T42" fmla="*/ 380 w 606"/>
              <a:gd name="T43" fmla="*/ 407 h 532"/>
              <a:gd name="T44" fmla="*/ 413 w 606"/>
              <a:gd name="T45" fmla="*/ 401 h 532"/>
              <a:gd name="T46" fmla="*/ 433 w 606"/>
              <a:gd name="T47" fmla="*/ 427 h 532"/>
              <a:gd name="T48" fmla="*/ 479 w 606"/>
              <a:gd name="T49" fmla="*/ 407 h 532"/>
              <a:gd name="T50" fmla="*/ 434 w 606"/>
              <a:gd name="T51" fmla="*/ 374 h 532"/>
              <a:gd name="T52" fmla="*/ 460 w 606"/>
              <a:gd name="T53" fmla="*/ 358 h 532"/>
              <a:gd name="T54" fmla="*/ 469 w 606"/>
              <a:gd name="T55" fmla="*/ 346 h 532"/>
              <a:gd name="T56" fmla="*/ 439 w 606"/>
              <a:gd name="T57" fmla="*/ 298 h 532"/>
              <a:gd name="T58" fmla="*/ 523 w 606"/>
              <a:gd name="T59" fmla="*/ 248 h 532"/>
              <a:gd name="T60" fmla="*/ 547 w 606"/>
              <a:gd name="T61" fmla="*/ 223 h 532"/>
              <a:gd name="T62" fmla="*/ 573 w 606"/>
              <a:gd name="T63" fmla="*/ 192 h 532"/>
              <a:gd name="T64" fmla="*/ 592 w 606"/>
              <a:gd name="T65" fmla="*/ 147 h 532"/>
              <a:gd name="T66" fmla="*/ 561 w 606"/>
              <a:gd name="T67" fmla="*/ 135 h 532"/>
              <a:gd name="T68" fmla="*/ 542 w 606"/>
              <a:gd name="T69" fmla="*/ 118 h 532"/>
              <a:gd name="T70" fmla="*/ 521 w 606"/>
              <a:gd name="T71" fmla="*/ 120 h 532"/>
              <a:gd name="T72" fmla="*/ 510 w 606"/>
              <a:gd name="T73" fmla="*/ 99 h 532"/>
              <a:gd name="T74" fmla="*/ 471 w 606"/>
              <a:gd name="T75" fmla="*/ 112 h 532"/>
              <a:gd name="T76" fmla="*/ 452 w 606"/>
              <a:gd name="T77" fmla="*/ 98 h 532"/>
              <a:gd name="T78" fmla="*/ 401 w 606"/>
              <a:gd name="T79" fmla="*/ 104 h 532"/>
              <a:gd name="T80" fmla="*/ 376 w 606"/>
              <a:gd name="T81" fmla="*/ 94 h 532"/>
              <a:gd name="T82" fmla="*/ 359 w 606"/>
              <a:gd name="T83" fmla="*/ 51 h 532"/>
              <a:gd name="T84" fmla="*/ 300 w 606"/>
              <a:gd name="T85" fmla="*/ 10 h 532"/>
              <a:gd name="T86" fmla="*/ 271 w 606"/>
              <a:gd name="T87" fmla="*/ 37 h 532"/>
              <a:gd name="T88" fmla="*/ 275 w 606"/>
              <a:gd name="T89" fmla="*/ 54 h 532"/>
              <a:gd name="T90" fmla="*/ 229 w 606"/>
              <a:gd name="T91" fmla="*/ 61 h 532"/>
              <a:gd name="T92" fmla="*/ 223 w 606"/>
              <a:gd name="T93" fmla="*/ 74 h 532"/>
              <a:gd name="T94" fmla="*/ 191 w 606"/>
              <a:gd name="T95" fmla="*/ 103 h 532"/>
              <a:gd name="T96" fmla="*/ 162 w 606"/>
              <a:gd name="T97" fmla="*/ 116 h 532"/>
              <a:gd name="T98" fmla="*/ 127 w 606"/>
              <a:gd name="T99" fmla="*/ 92 h 532"/>
              <a:gd name="T100" fmla="*/ 102 w 606"/>
              <a:gd name="T101" fmla="*/ 73 h 532"/>
              <a:gd name="T102" fmla="*/ 71 w 606"/>
              <a:gd name="T103" fmla="*/ 29 h 532"/>
              <a:gd name="T104" fmla="*/ 57 w 606"/>
              <a:gd name="T105" fmla="*/ 13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6" h="532">
                <a:moveTo>
                  <a:pt x="56" y="13"/>
                </a:moveTo>
                <a:cubicBezTo>
                  <a:pt x="40" y="8"/>
                  <a:pt x="40" y="8"/>
                  <a:pt x="40" y="8"/>
                </a:cubicBezTo>
                <a:cubicBezTo>
                  <a:pt x="24" y="6"/>
                  <a:pt x="24" y="6"/>
                  <a:pt x="24" y="6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61"/>
                  <a:pt x="23" y="61"/>
                  <a:pt x="23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8" y="77"/>
                  <a:pt x="18" y="77"/>
                  <a:pt x="18" y="77"/>
                </a:cubicBezTo>
                <a:cubicBezTo>
                  <a:pt x="5" y="82"/>
                  <a:pt x="5" y="82"/>
                  <a:pt x="5" y="82"/>
                </a:cubicBezTo>
                <a:cubicBezTo>
                  <a:pt x="0" y="92"/>
                  <a:pt x="0" y="92"/>
                  <a:pt x="0" y="92"/>
                </a:cubicBezTo>
                <a:cubicBezTo>
                  <a:pt x="7" y="98"/>
                  <a:pt x="7" y="98"/>
                  <a:pt x="7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51" y="157"/>
                  <a:pt x="54" y="161"/>
                  <a:pt x="60" y="167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62" y="167"/>
                  <a:pt x="62" y="167"/>
                  <a:pt x="62" y="167"/>
                </a:cubicBezTo>
                <a:cubicBezTo>
                  <a:pt x="62" y="168"/>
                  <a:pt x="62" y="168"/>
                  <a:pt x="62" y="168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85"/>
                  <a:pt x="61" y="185"/>
                  <a:pt x="61" y="185"/>
                </a:cubicBezTo>
                <a:cubicBezTo>
                  <a:pt x="63" y="189"/>
                  <a:pt x="64" y="198"/>
                  <a:pt x="64" y="211"/>
                </a:cubicBezTo>
                <a:cubicBezTo>
                  <a:pt x="70" y="220"/>
                  <a:pt x="73" y="226"/>
                  <a:pt x="73" y="230"/>
                </a:cubicBezTo>
                <a:cubicBezTo>
                  <a:pt x="73" y="233"/>
                  <a:pt x="75" y="238"/>
                  <a:pt x="78" y="246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80" y="256"/>
                  <a:pt x="79" y="265"/>
                  <a:pt x="77" y="272"/>
                </a:cubicBezTo>
                <a:cubicBezTo>
                  <a:pt x="75" y="276"/>
                  <a:pt x="78" y="285"/>
                  <a:pt x="85" y="298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87" y="300"/>
                  <a:pt x="87" y="300"/>
                  <a:pt x="87" y="300"/>
                </a:cubicBezTo>
                <a:cubicBezTo>
                  <a:pt x="86" y="301"/>
                  <a:pt x="86" y="301"/>
                  <a:pt x="86" y="301"/>
                </a:cubicBezTo>
                <a:cubicBezTo>
                  <a:pt x="75" y="325"/>
                  <a:pt x="75" y="325"/>
                  <a:pt x="75" y="325"/>
                </a:cubicBezTo>
                <a:cubicBezTo>
                  <a:pt x="77" y="331"/>
                  <a:pt x="78" y="335"/>
                  <a:pt x="78" y="338"/>
                </a:cubicBezTo>
                <a:cubicBezTo>
                  <a:pt x="75" y="361"/>
                  <a:pt x="75" y="361"/>
                  <a:pt x="75" y="361"/>
                </a:cubicBezTo>
                <a:cubicBezTo>
                  <a:pt x="74" y="368"/>
                  <a:pt x="74" y="372"/>
                  <a:pt x="77" y="374"/>
                </a:cubicBezTo>
                <a:cubicBezTo>
                  <a:pt x="81" y="376"/>
                  <a:pt x="81" y="376"/>
                  <a:pt x="81" y="376"/>
                </a:cubicBezTo>
                <a:cubicBezTo>
                  <a:pt x="87" y="379"/>
                  <a:pt x="89" y="383"/>
                  <a:pt x="89" y="386"/>
                </a:cubicBezTo>
                <a:cubicBezTo>
                  <a:pt x="89" y="398"/>
                  <a:pt x="89" y="398"/>
                  <a:pt x="89" y="398"/>
                </a:cubicBezTo>
                <a:cubicBezTo>
                  <a:pt x="92" y="399"/>
                  <a:pt x="92" y="399"/>
                  <a:pt x="92" y="399"/>
                </a:cubicBezTo>
                <a:cubicBezTo>
                  <a:pt x="93" y="400"/>
                  <a:pt x="93" y="400"/>
                  <a:pt x="93" y="400"/>
                </a:cubicBezTo>
                <a:cubicBezTo>
                  <a:pt x="95" y="398"/>
                  <a:pt x="95" y="398"/>
                  <a:pt x="95" y="398"/>
                </a:cubicBezTo>
                <a:cubicBezTo>
                  <a:pt x="97" y="396"/>
                  <a:pt x="99" y="393"/>
                  <a:pt x="100" y="389"/>
                </a:cubicBezTo>
                <a:cubicBezTo>
                  <a:pt x="101" y="387"/>
                  <a:pt x="101" y="387"/>
                  <a:pt x="101" y="387"/>
                </a:cubicBezTo>
                <a:cubicBezTo>
                  <a:pt x="102" y="386"/>
                  <a:pt x="102" y="386"/>
                  <a:pt x="102" y="386"/>
                </a:cubicBezTo>
                <a:cubicBezTo>
                  <a:pt x="105" y="385"/>
                  <a:pt x="106" y="383"/>
                  <a:pt x="108" y="380"/>
                </a:cubicBezTo>
                <a:cubicBezTo>
                  <a:pt x="109" y="376"/>
                  <a:pt x="109" y="372"/>
                  <a:pt x="107" y="367"/>
                </a:cubicBezTo>
                <a:cubicBezTo>
                  <a:pt x="106" y="363"/>
                  <a:pt x="106" y="363"/>
                  <a:pt x="106" y="363"/>
                </a:cubicBezTo>
                <a:cubicBezTo>
                  <a:pt x="109" y="363"/>
                  <a:pt x="109" y="363"/>
                  <a:pt x="109" y="363"/>
                </a:cubicBezTo>
                <a:cubicBezTo>
                  <a:pt x="120" y="360"/>
                  <a:pt x="127" y="361"/>
                  <a:pt x="129" y="365"/>
                </a:cubicBezTo>
                <a:cubicBezTo>
                  <a:pt x="134" y="379"/>
                  <a:pt x="134" y="379"/>
                  <a:pt x="134" y="379"/>
                </a:cubicBezTo>
                <a:cubicBezTo>
                  <a:pt x="134" y="380"/>
                  <a:pt x="134" y="380"/>
                  <a:pt x="134" y="380"/>
                </a:cubicBezTo>
                <a:cubicBezTo>
                  <a:pt x="134" y="381"/>
                  <a:pt x="134" y="381"/>
                  <a:pt x="134" y="381"/>
                </a:cubicBezTo>
                <a:cubicBezTo>
                  <a:pt x="137" y="403"/>
                  <a:pt x="137" y="403"/>
                  <a:pt x="137" y="403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47" y="408"/>
                  <a:pt x="147" y="408"/>
                  <a:pt x="147" y="408"/>
                </a:cubicBezTo>
                <a:cubicBezTo>
                  <a:pt x="147" y="408"/>
                  <a:pt x="147" y="408"/>
                  <a:pt x="147" y="408"/>
                </a:cubicBezTo>
                <a:cubicBezTo>
                  <a:pt x="153" y="413"/>
                  <a:pt x="153" y="413"/>
                  <a:pt x="153" y="413"/>
                </a:cubicBezTo>
                <a:cubicBezTo>
                  <a:pt x="158" y="407"/>
                  <a:pt x="158" y="407"/>
                  <a:pt x="158" y="407"/>
                </a:cubicBezTo>
                <a:cubicBezTo>
                  <a:pt x="165" y="402"/>
                  <a:pt x="165" y="402"/>
                  <a:pt x="165" y="402"/>
                </a:cubicBezTo>
                <a:cubicBezTo>
                  <a:pt x="167" y="402"/>
                  <a:pt x="167" y="402"/>
                  <a:pt x="167" y="402"/>
                </a:cubicBezTo>
                <a:cubicBezTo>
                  <a:pt x="171" y="403"/>
                  <a:pt x="174" y="407"/>
                  <a:pt x="176" y="412"/>
                </a:cubicBezTo>
                <a:cubicBezTo>
                  <a:pt x="178" y="429"/>
                  <a:pt x="178" y="429"/>
                  <a:pt x="178" y="429"/>
                </a:cubicBezTo>
                <a:cubicBezTo>
                  <a:pt x="179" y="432"/>
                  <a:pt x="179" y="432"/>
                  <a:pt x="179" y="432"/>
                </a:cubicBezTo>
                <a:cubicBezTo>
                  <a:pt x="198" y="472"/>
                  <a:pt x="198" y="472"/>
                  <a:pt x="198" y="472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6" y="481"/>
                  <a:pt x="206" y="481"/>
                  <a:pt x="206" y="481"/>
                </a:cubicBezTo>
                <a:cubicBezTo>
                  <a:pt x="206" y="481"/>
                  <a:pt x="206" y="481"/>
                  <a:pt x="206" y="481"/>
                </a:cubicBezTo>
                <a:cubicBezTo>
                  <a:pt x="209" y="498"/>
                  <a:pt x="209" y="498"/>
                  <a:pt x="209" y="498"/>
                </a:cubicBezTo>
                <a:cubicBezTo>
                  <a:pt x="211" y="514"/>
                  <a:pt x="211" y="514"/>
                  <a:pt x="211" y="514"/>
                </a:cubicBezTo>
                <a:cubicBezTo>
                  <a:pt x="211" y="515"/>
                  <a:pt x="211" y="515"/>
                  <a:pt x="211" y="515"/>
                </a:cubicBezTo>
                <a:cubicBezTo>
                  <a:pt x="216" y="508"/>
                  <a:pt x="220" y="505"/>
                  <a:pt x="223" y="506"/>
                </a:cubicBezTo>
                <a:cubicBezTo>
                  <a:pt x="226" y="507"/>
                  <a:pt x="227" y="508"/>
                  <a:pt x="227" y="511"/>
                </a:cubicBezTo>
                <a:cubicBezTo>
                  <a:pt x="227" y="515"/>
                  <a:pt x="227" y="515"/>
                  <a:pt x="227" y="515"/>
                </a:cubicBezTo>
                <a:cubicBezTo>
                  <a:pt x="227" y="527"/>
                  <a:pt x="227" y="527"/>
                  <a:pt x="227" y="527"/>
                </a:cubicBezTo>
                <a:cubicBezTo>
                  <a:pt x="227" y="531"/>
                  <a:pt x="227" y="531"/>
                  <a:pt x="227" y="531"/>
                </a:cubicBezTo>
                <a:cubicBezTo>
                  <a:pt x="230" y="532"/>
                  <a:pt x="233" y="531"/>
                  <a:pt x="233" y="529"/>
                </a:cubicBezTo>
                <a:cubicBezTo>
                  <a:pt x="240" y="519"/>
                  <a:pt x="240" y="519"/>
                  <a:pt x="240" y="519"/>
                </a:cubicBezTo>
                <a:cubicBezTo>
                  <a:pt x="248" y="512"/>
                  <a:pt x="248" y="512"/>
                  <a:pt x="248" y="512"/>
                </a:cubicBezTo>
                <a:cubicBezTo>
                  <a:pt x="253" y="508"/>
                  <a:pt x="258" y="505"/>
                  <a:pt x="263" y="505"/>
                </a:cubicBezTo>
                <a:cubicBezTo>
                  <a:pt x="264" y="505"/>
                  <a:pt x="264" y="505"/>
                  <a:pt x="264" y="505"/>
                </a:cubicBezTo>
                <a:cubicBezTo>
                  <a:pt x="278" y="509"/>
                  <a:pt x="278" y="509"/>
                  <a:pt x="278" y="509"/>
                </a:cubicBezTo>
                <a:cubicBezTo>
                  <a:pt x="282" y="507"/>
                  <a:pt x="282" y="507"/>
                  <a:pt x="282" y="507"/>
                </a:cubicBezTo>
                <a:cubicBezTo>
                  <a:pt x="290" y="497"/>
                  <a:pt x="290" y="497"/>
                  <a:pt x="290" y="497"/>
                </a:cubicBezTo>
                <a:cubicBezTo>
                  <a:pt x="289" y="482"/>
                  <a:pt x="289" y="482"/>
                  <a:pt x="289" y="482"/>
                </a:cubicBezTo>
                <a:cubicBezTo>
                  <a:pt x="284" y="474"/>
                  <a:pt x="282" y="467"/>
                  <a:pt x="283" y="462"/>
                </a:cubicBezTo>
                <a:cubicBezTo>
                  <a:pt x="285" y="449"/>
                  <a:pt x="285" y="449"/>
                  <a:pt x="285" y="449"/>
                </a:cubicBezTo>
                <a:cubicBezTo>
                  <a:pt x="285" y="448"/>
                  <a:pt x="285" y="448"/>
                  <a:pt x="285" y="448"/>
                </a:cubicBezTo>
                <a:cubicBezTo>
                  <a:pt x="286" y="447"/>
                  <a:pt x="286" y="447"/>
                  <a:pt x="286" y="447"/>
                </a:cubicBezTo>
                <a:cubicBezTo>
                  <a:pt x="299" y="439"/>
                  <a:pt x="299" y="439"/>
                  <a:pt x="299" y="439"/>
                </a:cubicBezTo>
                <a:cubicBezTo>
                  <a:pt x="300" y="439"/>
                  <a:pt x="300" y="439"/>
                  <a:pt x="300" y="439"/>
                </a:cubicBezTo>
                <a:cubicBezTo>
                  <a:pt x="309" y="433"/>
                  <a:pt x="309" y="433"/>
                  <a:pt x="309" y="433"/>
                </a:cubicBezTo>
                <a:cubicBezTo>
                  <a:pt x="320" y="417"/>
                  <a:pt x="320" y="417"/>
                  <a:pt x="320" y="417"/>
                </a:cubicBezTo>
                <a:cubicBezTo>
                  <a:pt x="322" y="405"/>
                  <a:pt x="322" y="405"/>
                  <a:pt x="322" y="405"/>
                </a:cubicBezTo>
                <a:cubicBezTo>
                  <a:pt x="309" y="376"/>
                  <a:pt x="309" y="376"/>
                  <a:pt x="309" y="376"/>
                </a:cubicBezTo>
                <a:cubicBezTo>
                  <a:pt x="337" y="389"/>
                  <a:pt x="337" y="389"/>
                  <a:pt x="337" y="389"/>
                </a:cubicBezTo>
                <a:cubicBezTo>
                  <a:pt x="337" y="377"/>
                  <a:pt x="337" y="377"/>
                  <a:pt x="337" y="377"/>
                </a:cubicBezTo>
                <a:cubicBezTo>
                  <a:pt x="337" y="376"/>
                  <a:pt x="337" y="376"/>
                  <a:pt x="337" y="376"/>
                </a:cubicBezTo>
                <a:cubicBezTo>
                  <a:pt x="347" y="367"/>
                  <a:pt x="347" y="367"/>
                  <a:pt x="347" y="367"/>
                </a:cubicBezTo>
                <a:cubicBezTo>
                  <a:pt x="367" y="362"/>
                  <a:pt x="367" y="362"/>
                  <a:pt x="367" y="362"/>
                </a:cubicBezTo>
                <a:cubicBezTo>
                  <a:pt x="369" y="362"/>
                  <a:pt x="369" y="362"/>
                  <a:pt x="369" y="362"/>
                </a:cubicBezTo>
                <a:cubicBezTo>
                  <a:pt x="380" y="387"/>
                  <a:pt x="380" y="387"/>
                  <a:pt x="380" y="387"/>
                </a:cubicBezTo>
                <a:cubicBezTo>
                  <a:pt x="380" y="389"/>
                  <a:pt x="380" y="389"/>
                  <a:pt x="380" y="389"/>
                </a:cubicBezTo>
                <a:cubicBezTo>
                  <a:pt x="379" y="398"/>
                  <a:pt x="379" y="398"/>
                  <a:pt x="379" y="398"/>
                </a:cubicBezTo>
                <a:cubicBezTo>
                  <a:pt x="380" y="407"/>
                  <a:pt x="380" y="407"/>
                  <a:pt x="380" y="407"/>
                </a:cubicBezTo>
                <a:cubicBezTo>
                  <a:pt x="382" y="412"/>
                  <a:pt x="385" y="414"/>
                  <a:pt x="387" y="414"/>
                </a:cubicBezTo>
                <a:cubicBezTo>
                  <a:pt x="389" y="414"/>
                  <a:pt x="392" y="412"/>
                  <a:pt x="395" y="408"/>
                </a:cubicBezTo>
                <a:cubicBezTo>
                  <a:pt x="396" y="407"/>
                  <a:pt x="396" y="407"/>
                  <a:pt x="396" y="407"/>
                </a:cubicBezTo>
                <a:cubicBezTo>
                  <a:pt x="396" y="407"/>
                  <a:pt x="396" y="407"/>
                  <a:pt x="396" y="407"/>
                </a:cubicBezTo>
                <a:cubicBezTo>
                  <a:pt x="413" y="401"/>
                  <a:pt x="413" y="401"/>
                  <a:pt x="413" y="401"/>
                </a:cubicBezTo>
                <a:cubicBezTo>
                  <a:pt x="413" y="401"/>
                  <a:pt x="413" y="401"/>
                  <a:pt x="413" y="401"/>
                </a:cubicBezTo>
                <a:cubicBezTo>
                  <a:pt x="422" y="401"/>
                  <a:pt x="427" y="403"/>
                  <a:pt x="429" y="407"/>
                </a:cubicBezTo>
                <a:cubicBezTo>
                  <a:pt x="430" y="426"/>
                  <a:pt x="430" y="426"/>
                  <a:pt x="430" y="426"/>
                </a:cubicBezTo>
                <a:cubicBezTo>
                  <a:pt x="430" y="427"/>
                  <a:pt x="430" y="427"/>
                  <a:pt x="430" y="427"/>
                </a:cubicBezTo>
                <a:cubicBezTo>
                  <a:pt x="433" y="427"/>
                  <a:pt x="433" y="427"/>
                  <a:pt x="433" y="427"/>
                </a:cubicBezTo>
                <a:cubicBezTo>
                  <a:pt x="440" y="429"/>
                  <a:pt x="440" y="429"/>
                  <a:pt x="440" y="429"/>
                </a:cubicBezTo>
                <a:cubicBezTo>
                  <a:pt x="451" y="429"/>
                  <a:pt x="451" y="429"/>
                  <a:pt x="451" y="429"/>
                </a:cubicBezTo>
                <a:cubicBezTo>
                  <a:pt x="468" y="424"/>
                  <a:pt x="468" y="424"/>
                  <a:pt x="468" y="424"/>
                </a:cubicBezTo>
                <a:cubicBezTo>
                  <a:pt x="478" y="415"/>
                  <a:pt x="478" y="415"/>
                  <a:pt x="478" y="415"/>
                </a:cubicBezTo>
                <a:cubicBezTo>
                  <a:pt x="479" y="407"/>
                  <a:pt x="479" y="407"/>
                  <a:pt x="479" y="407"/>
                </a:cubicBezTo>
                <a:cubicBezTo>
                  <a:pt x="474" y="402"/>
                  <a:pt x="474" y="402"/>
                  <a:pt x="474" y="402"/>
                </a:cubicBezTo>
                <a:cubicBezTo>
                  <a:pt x="456" y="396"/>
                  <a:pt x="456" y="396"/>
                  <a:pt x="456" y="396"/>
                </a:cubicBezTo>
                <a:cubicBezTo>
                  <a:pt x="455" y="395"/>
                  <a:pt x="455" y="395"/>
                  <a:pt x="455" y="395"/>
                </a:cubicBezTo>
                <a:cubicBezTo>
                  <a:pt x="455" y="394"/>
                  <a:pt x="455" y="394"/>
                  <a:pt x="455" y="394"/>
                </a:cubicBezTo>
                <a:cubicBezTo>
                  <a:pt x="434" y="374"/>
                  <a:pt x="434" y="374"/>
                  <a:pt x="434" y="374"/>
                </a:cubicBezTo>
                <a:cubicBezTo>
                  <a:pt x="436" y="372"/>
                  <a:pt x="436" y="372"/>
                  <a:pt x="436" y="372"/>
                </a:cubicBezTo>
                <a:cubicBezTo>
                  <a:pt x="447" y="363"/>
                  <a:pt x="447" y="363"/>
                  <a:pt x="447" y="363"/>
                </a:cubicBezTo>
                <a:cubicBezTo>
                  <a:pt x="447" y="363"/>
                  <a:pt x="447" y="363"/>
                  <a:pt x="447" y="363"/>
                </a:cubicBezTo>
                <a:cubicBezTo>
                  <a:pt x="458" y="358"/>
                  <a:pt x="458" y="358"/>
                  <a:pt x="458" y="358"/>
                </a:cubicBezTo>
                <a:cubicBezTo>
                  <a:pt x="460" y="358"/>
                  <a:pt x="460" y="358"/>
                  <a:pt x="460" y="358"/>
                </a:cubicBezTo>
                <a:cubicBezTo>
                  <a:pt x="473" y="361"/>
                  <a:pt x="473" y="361"/>
                  <a:pt x="473" y="361"/>
                </a:cubicBezTo>
                <a:cubicBezTo>
                  <a:pt x="474" y="361"/>
                  <a:pt x="474" y="361"/>
                  <a:pt x="474" y="361"/>
                </a:cubicBezTo>
                <a:cubicBezTo>
                  <a:pt x="475" y="362"/>
                  <a:pt x="475" y="362"/>
                  <a:pt x="475" y="362"/>
                </a:cubicBezTo>
                <a:cubicBezTo>
                  <a:pt x="475" y="356"/>
                  <a:pt x="475" y="356"/>
                  <a:pt x="475" y="356"/>
                </a:cubicBezTo>
                <a:cubicBezTo>
                  <a:pt x="469" y="346"/>
                  <a:pt x="469" y="346"/>
                  <a:pt x="469" y="346"/>
                </a:cubicBezTo>
                <a:cubicBezTo>
                  <a:pt x="459" y="341"/>
                  <a:pt x="459" y="341"/>
                  <a:pt x="459" y="341"/>
                </a:cubicBezTo>
                <a:cubicBezTo>
                  <a:pt x="446" y="322"/>
                  <a:pt x="446" y="322"/>
                  <a:pt x="446" y="322"/>
                </a:cubicBezTo>
                <a:cubicBezTo>
                  <a:pt x="445" y="321"/>
                  <a:pt x="445" y="321"/>
                  <a:pt x="445" y="321"/>
                </a:cubicBezTo>
                <a:cubicBezTo>
                  <a:pt x="445" y="321"/>
                  <a:pt x="445" y="321"/>
                  <a:pt x="445" y="321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39" y="281"/>
                  <a:pt x="439" y="281"/>
                  <a:pt x="439" y="281"/>
                </a:cubicBezTo>
                <a:cubicBezTo>
                  <a:pt x="450" y="270"/>
                  <a:pt x="450" y="270"/>
                  <a:pt x="450" y="270"/>
                </a:cubicBezTo>
                <a:cubicBezTo>
                  <a:pt x="467" y="270"/>
                  <a:pt x="467" y="270"/>
                  <a:pt x="467" y="270"/>
                </a:cubicBezTo>
                <a:cubicBezTo>
                  <a:pt x="505" y="274"/>
                  <a:pt x="505" y="274"/>
                  <a:pt x="505" y="274"/>
                </a:cubicBezTo>
                <a:cubicBezTo>
                  <a:pt x="523" y="248"/>
                  <a:pt x="523" y="248"/>
                  <a:pt x="523" y="248"/>
                </a:cubicBezTo>
                <a:cubicBezTo>
                  <a:pt x="523" y="247"/>
                  <a:pt x="523" y="247"/>
                  <a:pt x="523" y="247"/>
                </a:cubicBezTo>
                <a:cubicBezTo>
                  <a:pt x="525" y="247"/>
                  <a:pt x="525" y="247"/>
                  <a:pt x="525" y="247"/>
                </a:cubicBezTo>
                <a:cubicBezTo>
                  <a:pt x="539" y="239"/>
                  <a:pt x="539" y="239"/>
                  <a:pt x="539" y="239"/>
                </a:cubicBezTo>
                <a:cubicBezTo>
                  <a:pt x="547" y="224"/>
                  <a:pt x="547" y="224"/>
                  <a:pt x="547" y="224"/>
                </a:cubicBezTo>
                <a:cubicBezTo>
                  <a:pt x="547" y="223"/>
                  <a:pt x="547" y="223"/>
                  <a:pt x="547" y="223"/>
                </a:cubicBezTo>
                <a:cubicBezTo>
                  <a:pt x="565" y="209"/>
                  <a:pt x="565" y="209"/>
                  <a:pt x="565" y="209"/>
                </a:cubicBezTo>
                <a:cubicBezTo>
                  <a:pt x="573" y="194"/>
                  <a:pt x="573" y="194"/>
                  <a:pt x="573" y="194"/>
                </a:cubicBezTo>
                <a:cubicBezTo>
                  <a:pt x="573" y="193"/>
                  <a:pt x="573" y="193"/>
                  <a:pt x="573" y="193"/>
                </a:cubicBezTo>
                <a:cubicBezTo>
                  <a:pt x="573" y="193"/>
                  <a:pt x="573" y="193"/>
                  <a:pt x="573" y="193"/>
                </a:cubicBezTo>
                <a:cubicBezTo>
                  <a:pt x="573" y="192"/>
                  <a:pt x="573" y="192"/>
                  <a:pt x="573" y="192"/>
                </a:cubicBezTo>
                <a:cubicBezTo>
                  <a:pt x="580" y="185"/>
                  <a:pt x="580" y="185"/>
                  <a:pt x="580" y="185"/>
                </a:cubicBezTo>
                <a:cubicBezTo>
                  <a:pt x="589" y="172"/>
                  <a:pt x="589" y="172"/>
                  <a:pt x="589" y="172"/>
                </a:cubicBezTo>
                <a:cubicBezTo>
                  <a:pt x="591" y="150"/>
                  <a:pt x="591" y="150"/>
                  <a:pt x="591" y="150"/>
                </a:cubicBezTo>
                <a:cubicBezTo>
                  <a:pt x="591" y="148"/>
                  <a:pt x="591" y="148"/>
                  <a:pt x="591" y="148"/>
                </a:cubicBezTo>
                <a:cubicBezTo>
                  <a:pt x="592" y="147"/>
                  <a:pt x="592" y="147"/>
                  <a:pt x="592" y="147"/>
                </a:cubicBezTo>
                <a:cubicBezTo>
                  <a:pt x="603" y="140"/>
                  <a:pt x="603" y="140"/>
                  <a:pt x="603" y="140"/>
                </a:cubicBezTo>
                <a:cubicBezTo>
                  <a:pt x="606" y="137"/>
                  <a:pt x="606" y="137"/>
                  <a:pt x="606" y="137"/>
                </a:cubicBezTo>
                <a:cubicBezTo>
                  <a:pt x="589" y="134"/>
                  <a:pt x="589" y="134"/>
                  <a:pt x="589" y="134"/>
                </a:cubicBezTo>
                <a:cubicBezTo>
                  <a:pt x="562" y="136"/>
                  <a:pt x="562" y="136"/>
                  <a:pt x="562" y="136"/>
                </a:cubicBezTo>
                <a:cubicBezTo>
                  <a:pt x="561" y="135"/>
                  <a:pt x="561" y="135"/>
                  <a:pt x="561" y="135"/>
                </a:cubicBezTo>
                <a:cubicBezTo>
                  <a:pt x="551" y="127"/>
                  <a:pt x="551" y="127"/>
                  <a:pt x="551" y="127"/>
                </a:cubicBezTo>
                <a:cubicBezTo>
                  <a:pt x="549" y="127"/>
                  <a:pt x="549" y="127"/>
                  <a:pt x="549" y="127"/>
                </a:cubicBezTo>
                <a:cubicBezTo>
                  <a:pt x="549" y="126"/>
                  <a:pt x="549" y="126"/>
                  <a:pt x="549" y="126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2" y="118"/>
                  <a:pt x="542" y="118"/>
                  <a:pt x="542" y="118"/>
                </a:cubicBezTo>
                <a:cubicBezTo>
                  <a:pt x="542" y="120"/>
                  <a:pt x="542" y="120"/>
                  <a:pt x="542" y="120"/>
                </a:cubicBezTo>
                <a:cubicBezTo>
                  <a:pt x="540" y="122"/>
                  <a:pt x="537" y="123"/>
                  <a:pt x="533" y="123"/>
                </a:cubicBezTo>
                <a:cubicBezTo>
                  <a:pt x="529" y="125"/>
                  <a:pt x="529" y="125"/>
                  <a:pt x="529" y="125"/>
                </a:cubicBezTo>
                <a:cubicBezTo>
                  <a:pt x="527" y="125"/>
                  <a:pt x="527" y="126"/>
                  <a:pt x="525" y="125"/>
                </a:cubicBezTo>
                <a:cubicBezTo>
                  <a:pt x="523" y="125"/>
                  <a:pt x="522" y="123"/>
                  <a:pt x="521" y="120"/>
                </a:cubicBezTo>
                <a:cubicBezTo>
                  <a:pt x="520" y="116"/>
                  <a:pt x="519" y="113"/>
                  <a:pt x="515" y="110"/>
                </a:cubicBezTo>
                <a:cubicBezTo>
                  <a:pt x="514" y="109"/>
                  <a:pt x="514" y="109"/>
                  <a:pt x="514" y="109"/>
                </a:cubicBezTo>
                <a:cubicBezTo>
                  <a:pt x="514" y="108"/>
                  <a:pt x="514" y="108"/>
                  <a:pt x="514" y="108"/>
                </a:cubicBezTo>
                <a:cubicBezTo>
                  <a:pt x="513" y="108"/>
                  <a:pt x="513" y="108"/>
                  <a:pt x="513" y="108"/>
                </a:cubicBezTo>
                <a:cubicBezTo>
                  <a:pt x="510" y="99"/>
                  <a:pt x="510" y="99"/>
                  <a:pt x="510" y="99"/>
                </a:cubicBezTo>
                <a:cubicBezTo>
                  <a:pt x="507" y="99"/>
                  <a:pt x="507" y="99"/>
                  <a:pt x="507" y="99"/>
                </a:cubicBezTo>
                <a:cubicBezTo>
                  <a:pt x="497" y="106"/>
                  <a:pt x="497" y="106"/>
                  <a:pt x="497" y="106"/>
                </a:cubicBezTo>
                <a:cubicBezTo>
                  <a:pt x="496" y="107"/>
                  <a:pt x="496" y="107"/>
                  <a:pt x="496" y="107"/>
                </a:cubicBezTo>
                <a:cubicBezTo>
                  <a:pt x="496" y="107"/>
                  <a:pt x="496" y="107"/>
                  <a:pt x="496" y="107"/>
                </a:cubicBezTo>
                <a:cubicBezTo>
                  <a:pt x="471" y="112"/>
                  <a:pt x="471" y="112"/>
                  <a:pt x="471" y="112"/>
                </a:cubicBezTo>
                <a:cubicBezTo>
                  <a:pt x="470" y="112"/>
                  <a:pt x="470" y="112"/>
                  <a:pt x="470" y="112"/>
                </a:cubicBezTo>
                <a:cubicBezTo>
                  <a:pt x="469" y="111"/>
                  <a:pt x="469" y="111"/>
                  <a:pt x="469" y="111"/>
                </a:cubicBezTo>
                <a:cubicBezTo>
                  <a:pt x="453" y="100"/>
                  <a:pt x="453" y="100"/>
                  <a:pt x="453" y="100"/>
                </a:cubicBezTo>
                <a:cubicBezTo>
                  <a:pt x="452" y="99"/>
                  <a:pt x="452" y="99"/>
                  <a:pt x="452" y="99"/>
                </a:cubicBezTo>
                <a:cubicBezTo>
                  <a:pt x="452" y="98"/>
                  <a:pt x="452" y="98"/>
                  <a:pt x="452" y="98"/>
                </a:cubicBezTo>
                <a:cubicBezTo>
                  <a:pt x="451" y="98"/>
                  <a:pt x="451" y="98"/>
                  <a:pt x="451" y="98"/>
                </a:cubicBezTo>
                <a:cubicBezTo>
                  <a:pt x="447" y="90"/>
                  <a:pt x="447" y="90"/>
                  <a:pt x="447" y="90"/>
                </a:cubicBezTo>
                <a:cubicBezTo>
                  <a:pt x="436" y="103"/>
                  <a:pt x="436" y="103"/>
                  <a:pt x="436" y="103"/>
                </a:cubicBezTo>
                <a:cubicBezTo>
                  <a:pt x="427" y="112"/>
                  <a:pt x="421" y="115"/>
                  <a:pt x="417" y="112"/>
                </a:cubicBezTo>
                <a:cubicBezTo>
                  <a:pt x="401" y="104"/>
                  <a:pt x="401" y="104"/>
                  <a:pt x="401" y="104"/>
                </a:cubicBezTo>
                <a:cubicBezTo>
                  <a:pt x="390" y="103"/>
                  <a:pt x="390" y="103"/>
                  <a:pt x="390" y="103"/>
                </a:cubicBezTo>
                <a:cubicBezTo>
                  <a:pt x="389" y="103"/>
                  <a:pt x="389" y="103"/>
                  <a:pt x="389" y="103"/>
                </a:cubicBezTo>
                <a:cubicBezTo>
                  <a:pt x="378" y="96"/>
                  <a:pt x="378" y="96"/>
                  <a:pt x="378" y="96"/>
                </a:cubicBezTo>
                <a:cubicBezTo>
                  <a:pt x="378" y="95"/>
                  <a:pt x="378" y="95"/>
                  <a:pt x="378" y="95"/>
                </a:cubicBezTo>
                <a:cubicBezTo>
                  <a:pt x="376" y="94"/>
                  <a:pt x="376" y="94"/>
                  <a:pt x="376" y="94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80" y="70"/>
                  <a:pt x="380" y="70"/>
                  <a:pt x="380" y="70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3" y="67"/>
                  <a:pt x="373" y="67"/>
                  <a:pt x="373" y="67"/>
                </a:cubicBezTo>
                <a:cubicBezTo>
                  <a:pt x="359" y="51"/>
                  <a:pt x="359" y="51"/>
                  <a:pt x="359" y="51"/>
                </a:cubicBezTo>
                <a:cubicBezTo>
                  <a:pt x="360" y="39"/>
                  <a:pt x="360" y="39"/>
                  <a:pt x="360" y="39"/>
                </a:cubicBezTo>
                <a:cubicBezTo>
                  <a:pt x="324" y="36"/>
                  <a:pt x="324" y="36"/>
                  <a:pt x="324" y="36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07" y="26"/>
                  <a:pt x="304" y="22"/>
                  <a:pt x="302" y="15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297" y="0"/>
                  <a:pt x="297" y="0"/>
                  <a:pt x="297" y="0"/>
                </a:cubicBezTo>
                <a:cubicBezTo>
                  <a:pt x="292" y="1"/>
                  <a:pt x="292" y="1"/>
                  <a:pt x="292" y="1"/>
                </a:cubicBezTo>
                <a:cubicBezTo>
                  <a:pt x="281" y="10"/>
                  <a:pt x="281" y="10"/>
                  <a:pt x="281" y="10"/>
                </a:cubicBezTo>
                <a:cubicBezTo>
                  <a:pt x="268" y="25"/>
                  <a:pt x="268" y="25"/>
                  <a:pt x="268" y="25"/>
                </a:cubicBezTo>
                <a:cubicBezTo>
                  <a:pt x="271" y="37"/>
                  <a:pt x="271" y="37"/>
                  <a:pt x="271" y="37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6" y="53"/>
                  <a:pt x="276" y="53"/>
                  <a:pt x="276" y="53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74" y="58"/>
                  <a:pt x="269" y="61"/>
                  <a:pt x="263" y="61"/>
                </a:cubicBezTo>
                <a:cubicBezTo>
                  <a:pt x="249" y="61"/>
                  <a:pt x="249" y="61"/>
                  <a:pt x="249" y="61"/>
                </a:cubicBezTo>
                <a:cubicBezTo>
                  <a:pt x="241" y="56"/>
                  <a:pt x="241" y="56"/>
                  <a:pt x="241" y="56"/>
                </a:cubicBezTo>
                <a:cubicBezTo>
                  <a:pt x="231" y="61"/>
                  <a:pt x="231" y="61"/>
                  <a:pt x="231" y="61"/>
                </a:cubicBezTo>
                <a:cubicBezTo>
                  <a:pt x="229" y="61"/>
                  <a:pt x="229" y="61"/>
                  <a:pt x="229" y="61"/>
                </a:cubicBezTo>
                <a:cubicBezTo>
                  <a:pt x="227" y="61"/>
                  <a:pt x="227" y="61"/>
                  <a:pt x="227" y="61"/>
                </a:cubicBezTo>
                <a:cubicBezTo>
                  <a:pt x="226" y="70"/>
                  <a:pt x="226" y="70"/>
                  <a:pt x="226" y="70"/>
                </a:cubicBezTo>
                <a:cubicBezTo>
                  <a:pt x="225" y="72"/>
                  <a:pt x="225" y="72"/>
                  <a:pt x="225" y="72"/>
                </a:cubicBezTo>
                <a:cubicBezTo>
                  <a:pt x="225" y="74"/>
                  <a:pt x="225" y="74"/>
                  <a:pt x="225" y="74"/>
                </a:cubicBezTo>
                <a:cubicBezTo>
                  <a:pt x="223" y="74"/>
                  <a:pt x="223" y="74"/>
                  <a:pt x="223" y="74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74"/>
                  <a:pt x="207" y="78"/>
                  <a:pt x="209" y="83"/>
                </a:cubicBezTo>
                <a:cubicBezTo>
                  <a:pt x="211" y="87"/>
                  <a:pt x="212" y="91"/>
                  <a:pt x="210" y="95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06" y="103"/>
                  <a:pt x="200" y="103"/>
                  <a:pt x="191" y="103"/>
                </a:cubicBezTo>
                <a:cubicBezTo>
                  <a:pt x="179" y="103"/>
                  <a:pt x="179" y="103"/>
                  <a:pt x="179" y="103"/>
                </a:cubicBezTo>
                <a:cubicBezTo>
                  <a:pt x="178" y="122"/>
                  <a:pt x="178" y="122"/>
                  <a:pt x="178" y="122"/>
                </a:cubicBezTo>
                <a:cubicBezTo>
                  <a:pt x="163" y="116"/>
                  <a:pt x="163" y="116"/>
                  <a:pt x="163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54" y="101"/>
                  <a:pt x="154" y="101"/>
                  <a:pt x="154" y="101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27" y="92"/>
                  <a:pt x="127" y="92"/>
                  <a:pt x="127" y="92"/>
                </a:cubicBezTo>
                <a:cubicBezTo>
                  <a:pt x="127" y="92"/>
                  <a:pt x="127" y="92"/>
                  <a:pt x="127" y="92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08" y="81"/>
                  <a:pt x="108" y="81"/>
                  <a:pt x="108" y="81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6" y="66"/>
                  <a:pt x="94" y="60"/>
                  <a:pt x="92" y="56"/>
                </a:cubicBezTo>
                <a:cubicBezTo>
                  <a:pt x="92" y="56"/>
                  <a:pt x="91" y="54"/>
                  <a:pt x="87" y="54"/>
                </a:cubicBezTo>
                <a:cubicBezTo>
                  <a:pt x="85" y="53"/>
                  <a:pt x="85" y="53"/>
                  <a:pt x="85" y="53"/>
                </a:cubicBezTo>
                <a:cubicBezTo>
                  <a:pt x="80" y="51"/>
                  <a:pt x="76" y="47"/>
                  <a:pt x="74" y="41"/>
                </a:cubicBezTo>
                <a:cubicBezTo>
                  <a:pt x="71" y="29"/>
                  <a:pt x="71" y="29"/>
                  <a:pt x="71" y="2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0"/>
                  <a:pt x="67" y="10"/>
                  <a:pt x="67" y="10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7" y="13"/>
                  <a:pt x="57" y="13"/>
                  <a:pt x="57" y="13"/>
                </a:cubicBezTo>
                <a:lnTo>
                  <a:pt x="56" y="13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2853818" y="4602787"/>
            <a:ext cx="1128917" cy="1249784"/>
          </a:xfrm>
          <a:custGeom>
            <a:avLst/>
            <a:gdLst>
              <a:gd name="T0" fmla="*/ 16 w 489"/>
              <a:gd name="T1" fmla="*/ 314 h 511"/>
              <a:gd name="T2" fmla="*/ 69 w 489"/>
              <a:gd name="T3" fmla="*/ 312 h 511"/>
              <a:gd name="T4" fmla="*/ 72 w 489"/>
              <a:gd name="T5" fmla="*/ 336 h 511"/>
              <a:gd name="T6" fmla="*/ 116 w 489"/>
              <a:gd name="T7" fmla="*/ 381 h 511"/>
              <a:gd name="T8" fmla="*/ 123 w 489"/>
              <a:gd name="T9" fmla="*/ 448 h 511"/>
              <a:gd name="T10" fmla="*/ 189 w 489"/>
              <a:gd name="T11" fmla="*/ 466 h 511"/>
              <a:gd name="T12" fmla="*/ 207 w 489"/>
              <a:gd name="T13" fmla="*/ 503 h 511"/>
              <a:gd name="T14" fmla="*/ 237 w 489"/>
              <a:gd name="T15" fmla="*/ 509 h 511"/>
              <a:gd name="T16" fmla="*/ 225 w 489"/>
              <a:gd name="T17" fmla="*/ 448 h 511"/>
              <a:gd name="T18" fmla="*/ 252 w 489"/>
              <a:gd name="T19" fmla="*/ 422 h 511"/>
              <a:gd name="T20" fmla="*/ 325 w 489"/>
              <a:gd name="T21" fmla="*/ 408 h 511"/>
              <a:gd name="T22" fmla="*/ 376 w 489"/>
              <a:gd name="T23" fmla="*/ 403 h 511"/>
              <a:gd name="T24" fmla="*/ 379 w 489"/>
              <a:gd name="T25" fmla="*/ 402 h 511"/>
              <a:gd name="T26" fmla="*/ 456 w 489"/>
              <a:gd name="T27" fmla="*/ 368 h 511"/>
              <a:gd name="T28" fmla="*/ 464 w 489"/>
              <a:gd name="T29" fmla="*/ 372 h 511"/>
              <a:gd name="T30" fmla="*/ 479 w 489"/>
              <a:gd name="T31" fmla="*/ 363 h 511"/>
              <a:gd name="T32" fmla="*/ 471 w 489"/>
              <a:gd name="T33" fmla="*/ 335 h 511"/>
              <a:gd name="T34" fmla="*/ 433 w 489"/>
              <a:gd name="T35" fmla="*/ 311 h 511"/>
              <a:gd name="T36" fmla="*/ 406 w 489"/>
              <a:gd name="T37" fmla="*/ 313 h 511"/>
              <a:gd name="T38" fmla="*/ 396 w 489"/>
              <a:gd name="T39" fmla="*/ 293 h 511"/>
              <a:gd name="T40" fmla="*/ 409 w 489"/>
              <a:gd name="T41" fmla="*/ 253 h 511"/>
              <a:gd name="T42" fmla="*/ 388 w 489"/>
              <a:gd name="T43" fmla="*/ 214 h 511"/>
              <a:gd name="T44" fmla="*/ 387 w 489"/>
              <a:gd name="T45" fmla="*/ 163 h 511"/>
              <a:gd name="T46" fmla="*/ 352 w 489"/>
              <a:gd name="T47" fmla="*/ 163 h 511"/>
              <a:gd name="T48" fmla="*/ 341 w 489"/>
              <a:gd name="T49" fmla="*/ 128 h 511"/>
              <a:gd name="T50" fmla="*/ 355 w 489"/>
              <a:gd name="T51" fmla="*/ 113 h 511"/>
              <a:gd name="T52" fmla="*/ 406 w 489"/>
              <a:gd name="T53" fmla="*/ 108 h 511"/>
              <a:gd name="T54" fmla="*/ 427 w 489"/>
              <a:gd name="T55" fmla="*/ 109 h 511"/>
              <a:gd name="T56" fmla="*/ 440 w 489"/>
              <a:gd name="T57" fmla="*/ 77 h 511"/>
              <a:gd name="T58" fmla="*/ 391 w 489"/>
              <a:gd name="T59" fmla="*/ 77 h 511"/>
              <a:gd name="T60" fmla="*/ 389 w 489"/>
              <a:gd name="T61" fmla="*/ 65 h 511"/>
              <a:gd name="T62" fmla="*/ 362 w 489"/>
              <a:gd name="T63" fmla="*/ 48 h 511"/>
              <a:gd name="T64" fmla="*/ 347 w 489"/>
              <a:gd name="T65" fmla="*/ 71 h 511"/>
              <a:gd name="T66" fmla="*/ 345 w 489"/>
              <a:gd name="T67" fmla="*/ 87 h 511"/>
              <a:gd name="T68" fmla="*/ 314 w 489"/>
              <a:gd name="T69" fmla="*/ 146 h 511"/>
              <a:gd name="T70" fmla="*/ 316 w 489"/>
              <a:gd name="T71" fmla="*/ 167 h 511"/>
              <a:gd name="T72" fmla="*/ 305 w 489"/>
              <a:gd name="T73" fmla="*/ 180 h 511"/>
              <a:gd name="T74" fmla="*/ 297 w 489"/>
              <a:gd name="T75" fmla="*/ 184 h 511"/>
              <a:gd name="T76" fmla="*/ 264 w 489"/>
              <a:gd name="T77" fmla="*/ 192 h 511"/>
              <a:gd name="T78" fmla="*/ 238 w 489"/>
              <a:gd name="T79" fmla="*/ 189 h 511"/>
              <a:gd name="T80" fmla="*/ 221 w 489"/>
              <a:gd name="T81" fmla="*/ 183 h 511"/>
              <a:gd name="T82" fmla="*/ 209 w 489"/>
              <a:gd name="T83" fmla="*/ 144 h 511"/>
              <a:gd name="T84" fmla="*/ 189 w 489"/>
              <a:gd name="T85" fmla="*/ 100 h 511"/>
              <a:gd name="T86" fmla="*/ 186 w 489"/>
              <a:gd name="T87" fmla="*/ 81 h 511"/>
              <a:gd name="T88" fmla="*/ 160 w 489"/>
              <a:gd name="T89" fmla="*/ 82 h 511"/>
              <a:gd name="T90" fmla="*/ 148 w 489"/>
              <a:gd name="T91" fmla="*/ 75 h 511"/>
              <a:gd name="T92" fmla="*/ 139 w 489"/>
              <a:gd name="T93" fmla="*/ 36 h 511"/>
              <a:gd name="T94" fmla="*/ 118 w 489"/>
              <a:gd name="T95" fmla="*/ 71 h 511"/>
              <a:gd name="T96" fmla="*/ 100 w 489"/>
              <a:gd name="T97" fmla="*/ 53 h 511"/>
              <a:gd name="T98" fmla="*/ 87 w 489"/>
              <a:gd name="T99" fmla="*/ 0 h 511"/>
              <a:gd name="T100" fmla="*/ 70 w 489"/>
              <a:gd name="T101" fmla="*/ 37 h 511"/>
              <a:gd name="T102" fmla="*/ 44 w 489"/>
              <a:gd name="T103" fmla="*/ 63 h 511"/>
              <a:gd name="T104" fmla="*/ 65 w 489"/>
              <a:gd name="T105" fmla="*/ 89 h 511"/>
              <a:gd name="T106" fmla="*/ 62 w 489"/>
              <a:gd name="T107" fmla="*/ 215 h 511"/>
              <a:gd name="T108" fmla="*/ 5 w 489"/>
              <a:gd name="T109" fmla="*/ 274 h 511"/>
              <a:gd name="T110" fmla="*/ 9 w 489"/>
              <a:gd name="T111" fmla="*/ 30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9" h="511">
                <a:moveTo>
                  <a:pt x="3" y="313"/>
                </a:moveTo>
                <a:cubicBezTo>
                  <a:pt x="0" y="322"/>
                  <a:pt x="0" y="322"/>
                  <a:pt x="0" y="322"/>
                </a:cubicBezTo>
                <a:cubicBezTo>
                  <a:pt x="4" y="322"/>
                  <a:pt x="9" y="319"/>
                  <a:pt x="15" y="315"/>
                </a:cubicBezTo>
                <a:cubicBezTo>
                  <a:pt x="16" y="314"/>
                  <a:pt x="16" y="314"/>
                  <a:pt x="16" y="314"/>
                </a:cubicBezTo>
                <a:cubicBezTo>
                  <a:pt x="17" y="314"/>
                  <a:pt x="17" y="314"/>
                  <a:pt x="17" y="314"/>
                </a:cubicBezTo>
                <a:cubicBezTo>
                  <a:pt x="45" y="311"/>
                  <a:pt x="45" y="311"/>
                  <a:pt x="45" y="311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9" y="312"/>
                  <a:pt x="69" y="312"/>
                  <a:pt x="69" y="312"/>
                </a:cubicBezTo>
                <a:cubicBezTo>
                  <a:pt x="71" y="312"/>
                  <a:pt x="71" y="312"/>
                  <a:pt x="71" y="312"/>
                </a:cubicBezTo>
                <a:cubicBezTo>
                  <a:pt x="63" y="325"/>
                  <a:pt x="63" y="325"/>
                  <a:pt x="63" y="325"/>
                </a:cubicBezTo>
                <a:cubicBezTo>
                  <a:pt x="72" y="335"/>
                  <a:pt x="72" y="335"/>
                  <a:pt x="72" y="335"/>
                </a:cubicBezTo>
                <a:cubicBezTo>
                  <a:pt x="72" y="336"/>
                  <a:pt x="72" y="336"/>
                  <a:pt x="72" y="336"/>
                </a:cubicBezTo>
                <a:cubicBezTo>
                  <a:pt x="72" y="338"/>
                  <a:pt x="72" y="338"/>
                  <a:pt x="72" y="338"/>
                </a:cubicBezTo>
                <a:cubicBezTo>
                  <a:pt x="65" y="367"/>
                  <a:pt x="65" y="367"/>
                  <a:pt x="65" y="367"/>
                </a:cubicBezTo>
                <a:cubicBezTo>
                  <a:pt x="83" y="380"/>
                  <a:pt x="83" y="380"/>
                  <a:pt x="83" y="380"/>
                </a:cubicBezTo>
                <a:cubicBezTo>
                  <a:pt x="116" y="381"/>
                  <a:pt x="116" y="381"/>
                  <a:pt x="116" y="381"/>
                </a:cubicBezTo>
                <a:cubicBezTo>
                  <a:pt x="111" y="387"/>
                  <a:pt x="111" y="387"/>
                  <a:pt x="111" y="387"/>
                </a:cubicBezTo>
                <a:cubicBezTo>
                  <a:pt x="90" y="413"/>
                  <a:pt x="80" y="428"/>
                  <a:pt x="81" y="433"/>
                </a:cubicBezTo>
                <a:cubicBezTo>
                  <a:pt x="94" y="436"/>
                  <a:pt x="94" y="436"/>
                  <a:pt x="94" y="436"/>
                </a:cubicBezTo>
                <a:cubicBezTo>
                  <a:pt x="110" y="437"/>
                  <a:pt x="120" y="442"/>
                  <a:pt x="123" y="448"/>
                </a:cubicBezTo>
                <a:cubicBezTo>
                  <a:pt x="127" y="456"/>
                  <a:pt x="132" y="465"/>
                  <a:pt x="135" y="474"/>
                </a:cubicBezTo>
                <a:cubicBezTo>
                  <a:pt x="154" y="485"/>
                  <a:pt x="154" y="485"/>
                  <a:pt x="154" y="485"/>
                </a:cubicBezTo>
                <a:cubicBezTo>
                  <a:pt x="165" y="487"/>
                  <a:pt x="165" y="487"/>
                  <a:pt x="165" y="487"/>
                </a:cubicBezTo>
                <a:cubicBezTo>
                  <a:pt x="189" y="466"/>
                  <a:pt x="189" y="466"/>
                  <a:pt x="189" y="466"/>
                </a:cubicBezTo>
                <a:cubicBezTo>
                  <a:pt x="202" y="485"/>
                  <a:pt x="202" y="485"/>
                  <a:pt x="202" y="485"/>
                </a:cubicBezTo>
                <a:cubicBezTo>
                  <a:pt x="202" y="485"/>
                  <a:pt x="202" y="485"/>
                  <a:pt x="202" y="485"/>
                </a:cubicBezTo>
                <a:cubicBezTo>
                  <a:pt x="203" y="486"/>
                  <a:pt x="203" y="486"/>
                  <a:pt x="203" y="486"/>
                </a:cubicBezTo>
                <a:cubicBezTo>
                  <a:pt x="207" y="503"/>
                  <a:pt x="207" y="503"/>
                  <a:pt x="207" y="503"/>
                </a:cubicBezTo>
                <a:cubicBezTo>
                  <a:pt x="217" y="505"/>
                  <a:pt x="217" y="505"/>
                  <a:pt x="217" y="505"/>
                </a:cubicBezTo>
                <a:cubicBezTo>
                  <a:pt x="233" y="511"/>
                  <a:pt x="233" y="511"/>
                  <a:pt x="233" y="511"/>
                </a:cubicBezTo>
                <a:cubicBezTo>
                  <a:pt x="237" y="510"/>
                  <a:pt x="237" y="510"/>
                  <a:pt x="237" y="510"/>
                </a:cubicBezTo>
                <a:cubicBezTo>
                  <a:pt x="237" y="509"/>
                  <a:pt x="237" y="509"/>
                  <a:pt x="237" y="509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34" y="490"/>
                  <a:pt x="234" y="490"/>
                  <a:pt x="234" y="490"/>
                </a:cubicBezTo>
                <a:cubicBezTo>
                  <a:pt x="225" y="450"/>
                  <a:pt x="225" y="450"/>
                  <a:pt x="225" y="450"/>
                </a:cubicBezTo>
                <a:cubicBezTo>
                  <a:pt x="225" y="448"/>
                  <a:pt x="225" y="448"/>
                  <a:pt x="225" y="448"/>
                </a:cubicBezTo>
                <a:cubicBezTo>
                  <a:pt x="230" y="420"/>
                  <a:pt x="230" y="420"/>
                  <a:pt x="230" y="420"/>
                </a:cubicBezTo>
                <a:cubicBezTo>
                  <a:pt x="231" y="421"/>
                  <a:pt x="231" y="421"/>
                  <a:pt x="231" y="421"/>
                </a:cubicBezTo>
                <a:cubicBezTo>
                  <a:pt x="234" y="421"/>
                  <a:pt x="234" y="421"/>
                  <a:pt x="234" y="421"/>
                </a:cubicBezTo>
                <a:cubicBezTo>
                  <a:pt x="252" y="422"/>
                  <a:pt x="252" y="422"/>
                  <a:pt x="252" y="422"/>
                </a:cubicBezTo>
                <a:cubicBezTo>
                  <a:pt x="276" y="405"/>
                  <a:pt x="276" y="405"/>
                  <a:pt x="276" y="405"/>
                </a:cubicBezTo>
                <a:cubicBezTo>
                  <a:pt x="278" y="406"/>
                  <a:pt x="278" y="406"/>
                  <a:pt x="278" y="406"/>
                </a:cubicBezTo>
                <a:cubicBezTo>
                  <a:pt x="290" y="416"/>
                  <a:pt x="298" y="423"/>
                  <a:pt x="303" y="429"/>
                </a:cubicBezTo>
                <a:cubicBezTo>
                  <a:pt x="307" y="427"/>
                  <a:pt x="314" y="420"/>
                  <a:pt x="325" y="408"/>
                </a:cubicBezTo>
                <a:cubicBezTo>
                  <a:pt x="325" y="407"/>
                  <a:pt x="325" y="407"/>
                  <a:pt x="325" y="407"/>
                </a:cubicBezTo>
                <a:cubicBezTo>
                  <a:pt x="327" y="406"/>
                  <a:pt x="327" y="406"/>
                  <a:pt x="327" y="406"/>
                </a:cubicBezTo>
                <a:cubicBezTo>
                  <a:pt x="361" y="415"/>
                  <a:pt x="361" y="415"/>
                  <a:pt x="361" y="415"/>
                </a:cubicBezTo>
                <a:cubicBezTo>
                  <a:pt x="376" y="403"/>
                  <a:pt x="376" y="403"/>
                  <a:pt x="376" y="403"/>
                </a:cubicBezTo>
                <a:cubicBezTo>
                  <a:pt x="377" y="402"/>
                  <a:pt x="377" y="402"/>
                  <a:pt x="377" y="402"/>
                </a:cubicBezTo>
                <a:cubicBezTo>
                  <a:pt x="378" y="401"/>
                  <a:pt x="378" y="401"/>
                  <a:pt x="378" y="401"/>
                </a:cubicBezTo>
                <a:cubicBezTo>
                  <a:pt x="378" y="401"/>
                  <a:pt x="378" y="401"/>
                  <a:pt x="378" y="401"/>
                </a:cubicBezTo>
                <a:cubicBezTo>
                  <a:pt x="379" y="402"/>
                  <a:pt x="379" y="402"/>
                  <a:pt x="379" y="402"/>
                </a:cubicBezTo>
                <a:cubicBezTo>
                  <a:pt x="394" y="405"/>
                  <a:pt x="394" y="405"/>
                  <a:pt x="394" y="405"/>
                </a:cubicBezTo>
                <a:cubicBezTo>
                  <a:pt x="440" y="363"/>
                  <a:pt x="440" y="363"/>
                  <a:pt x="440" y="363"/>
                </a:cubicBezTo>
                <a:cubicBezTo>
                  <a:pt x="455" y="367"/>
                  <a:pt x="455" y="367"/>
                  <a:pt x="455" y="367"/>
                </a:cubicBezTo>
                <a:cubicBezTo>
                  <a:pt x="456" y="368"/>
                  <a:pt x="456" y="368"/>
                  <a:pt x="456" y="368"/>
                </a:cubicBezTo>
                <a:cubicBezTo>
                  <a:pt x="456" y="369"/>
                  <a:pt x="456" y="369"/>
                  <a:pt x="456" y="369"/>
                </a:cubicBezTo>
                <a:cubicBezTo>
                  <a:pt x="457" y="370"/>
                  <a:pt x="457" y="370"/>
                  <a:pt x="457" y="370"/>
                </a:cubicBezTo>
                <a:cubicBezTo>
                  <a:pt x="460" y="376"/>
                  <a:pt x="460" y="376"/>
                  <a:pt x="460" y="376"/>
                </a:cubicBezTo>
                <a:cubicBezTo>
                  <a:pt x="464" y="372"/>
                  <a:pt x="464" y="372"/>
                  <a:pt x="464" y="372"/>
                </a:cubicBezTo>
                <a:cubicBezTo>
                  <a:pt x="465" y="372"/>
                  <a:pt x="465" y="372"/>
                  <a:pt x="465" y="372"/>
                </a:cubicBezTo>
                <a:cubicBezTo>
                  <a:pt x="465" y="371"/>
                  <a:pt x="465" y="371"/>
                  <a:pt x="465" y="371"/>
                </a:cubicBezTo>
                <a:cubicBezTo>
                  <a:pt x="465" y="371"/>
                  <a:pt x="465" y="371"/>
                  <a:pt x="465" y="371"/>
                </a:cubicBezTo>
                <a:cubicBezTo>
                  <a:pt x="479" y="363"/>
                  <a:pt x="479" y="363"/>
                  <a:pt x="479" y="363"/>
                </a:cubicBezTo>
                <a:cubicBezTo>
                  <a:pt x="489" y="354"/>
                  <a:pt x="489" y="354"/>
                  <a:pt x="489" y="354"/>
                </a:cubicBezTo>
                <a:cubicBezTo>
                  <a:pt x="487" y="332"/>
                  <a:pt x="487" y="332"/>
                  <a:pt x="487" y="332"/>
                </a:cubicBezTo>
                <a:cubicBezTo>
                  <a:pt x="485" y="330"/>
                  <a:pt x="485" y="330"/>
                  <a:pt x="485" y="330"/>
                </a:cubicBezTo>
                <a:cubicBezTo>
                  <a:pt x="471" y="335"/>
                  <a:pt x="471" y="335"/>
                  <a:pt x="471" y="335"/>
                </a:cubicBezTo>
                <a:cubicBezTo>
                  <a:pt x="467" y="336"/>
                  <a:pt x="464" y="338"/>
                  <a:pt x="459" y="338"/>
                </a:cubicBezTo>
                <a:cubicBezTo>
                  <a:pt x="444" y="338"/>
                  <a:pt x="444" y="338"/>
                  <a:pt x="444" y="338"/>
                </a:cubicBezTo>
                <a:cubicBezTo>
                  <a:pt x="439" y="337"/>
                  <a:pt x="436" y="336"/>
                  <a:pt x="434" y="333"/>
                </a:cubicBezTo>
                <a:cubicBezTo>
                  <a:pt x="433" y="311"/>
                  <a:pt x="433" y="311"/>
                  <a:pt x="433" y="311"/>
                </a:cubicBezTo>
                <a:cubicBezTo>
                  <a:pt x="428" y="308"/>
                  <a:pt x="426" y="307"/>
                  <a:pt x="424" y="307"/>
                </a:cubicBezTo>
                <a:cubicBezTo>
                  <a:pt x="420" y="308"/>
                  <a:pt x="420" y="308"/>
                  <a:pt x="420" y="308"/>
                </a:cubicBezTo>
                <a:cubicBezTo>
                  <a:pt x="416" y="311"/>
                  <a:pt x="416" y="311"/>
                  <a:pt x="416" y="311"/>
                </a:cubicBezTo>
                <a:cubicBezTo>
                  <a:pt x="406" y="313"/>
                  <a:pt x="406" y="313"/>
                  <a:pt x="406" y="313"/>
                </a:cubicBezTo>
                <a:cubicBezTo>
                  <a:pt x="403" y="313"/>
                  <a:pt x="403" y="313"/>
                  <a:pt x="403" y="313"/>
                </a:cubicBezTo>
                <a:cubicBezTo>
                  <a:pt x="403" y="312"/>
                  <a:pt x="403" y="312"/>
                  <a:pt x="403" y="312"/>
                </a:cubicBezTo>
                <a:cubicBezTo>
                  <a:pt x="397" y="302"/>
                  <a:pt x="397" y="302"/>
                  <a:pt x="397" y="302"/>
                </a:cubicBezTo>
                <a:cubicBezTo>
                  <a:pt x="396" y="293"/>
                  <a:pt x="396" y="293"/>
                  <a:pt x="396" y="293"/>
                </a:cubicBezTo>
                <a:cubicBezTo>
                  <a:pt x="402" y="267"/>
                  <a:pt x="402" y="267"/>
                  <a:pt x="402" y="267"/>
                </a:cubicBezTo>
                <a:cubicBezTo>
                  <a:pt x="403" y="267"/>
                  <a:pt x="403" y="267"/>
                  <a:pt x="403" y="267"/>
                </a:cubicBezTo>
                <a:cubicBezTo>
                  <a:pt x="403" y="266"/>
                  <a:pt x="403" y="266"/>
                  <a:pt x="403" y="266"/>
                </a:cubicBezTo>
                <a:cubicBezTo>
                  <a:pt x="409" y="253"/>
                  <a:pt x="409" y="253"/>
                  <a:pt x="409" y="253"/>
                </a:cubicBezTo>
                <a:cubicBezTo>
                  <a:pt x="389" y="236"/>
                  <a:pt x="389" y="236"/>
                  <a:pt x="389" y="236"/>
                </a:cubicBezTo>
                <a:cubicBezTo>
                  <a:pt x="389" y="235"/>
                  <a:pt x="389" y="235"/>
                  <a:pt x="389" y="235"/>
                </a:cubicBezTo>
                <a:cubicBezTo>
                  <a:pt x="388" y="234"/>
                  <a:pt x="388" y="234"/>
                  <a:pt x="388" y="234"/>
                </a:cubicBezTo>
                <a:cubicBezTo>
                  <a:pt x="388" y="214"/>
                  <a:pt x="388" y="214"/>
                  <a:pt x="388" y="214"/>
                </a:cubicBezTo>
                <a:cubicBezTo>
                  <a:pt x="389" y="214"/>
                  <a:pt x="389" y="214"/>
                  <a:pt x="389" y="214"/>
                </a:cubicBezTo>
                <a:cubicBezTo>
                  <a:pt x="400" y="182"/>
                  <a:pt x="400" y="182"/>
                  <a:pt x="400" y="182"/>
                </a:cubicBezTo>
                <a:cubicBezTo>
                  <a:pt x="393" y="165"/>
                  <a:pt x="393" y="165"/>
                  <a:pt x="393" y="165"/>
                </a:cubicBezTo>
                <a:cubicBezTo>
                  <a:pt x="387" y="163"/>
                  <a:pt x="387" y="163"/>
                  <a:pt x="387" y="163"/>
                </a:cubicBezTo>
                <a:cubicBezTo>
                  <a:pt x="379" y="164"/>
                  <a:pt x="379" y="164"/>
                  <a:pt x="379" y="164"/>
                </a:cubicBezTo>
                <a:cubicBezTo>
                  <a:pt x="371" y="176"/>
                  <a:pt x="371" y="176"/>
                  <a:pt x="371" y="176"/>
                </a:cubicBezTo>
                <a:cubicBezTo>
                  <a:pt x="362" y="169"/>
                  <a:pt x="362" y="169"/>
                  <a:pt x="362" y="169"/>
                </a:cubicBezTo>
                <a:cubicBezTo>
                  <a:pt x="352" y="163"/>
                  <a:pt x="352" y="163"/>
                  <a:pt x="352" y="163"/>
                </a:cubicBezTo>
                <a:cubicBezTo>
                  <a:pt x="345" y="144"/>
                  <a:pt x="345" y="144"/>
                  <a:pt x="345" y="144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2" y="129"/>
                  <a:pt x="342" y="129"/>
                  <a:pt x="342" y="129"/>
                </a:cubicBezTo>
                <a:cubicBezTo>
                  <a:pt x="341" y="128"/>
                  <a:pt x="341" y="128"/>
                  <a:pt x="341" y="128"/>
                </a:cubicBezTo>
                <a:cubicBezTo>
                  <a:pt x="343" y="127"/>
                  <a:pt x="343" y="127"/>
                  <a:pt x="343" y="127"/>
                </a:cubicBezTo>
                <a:cubicBezTo>
                  <a:pt x="352" y="114"/>
                  <a:pt x="352" y="114"/>
                  <a:pt x="352" y="114"/>
                </a:cubicBezTo>
                <a:cubicBezTo>
                  <a:pt x="354" y="113"/>
                  <a:pt x="354" y="113"/>
                  <a:pt x="354" y="113"/>
                </a:cubicBezTo>
                <a:cubicBezTo>
                  <a:pt x="355" y="113"/>
                  <a:pt x="355" y="113"/>
                  <a:pt x="355" y="113"/>
                </a:cubicBezTo>
                <a:cubicBezTo>
                  <a:pt x="362" y="112"/>
                  <a:pt x="362" y="112"/>
                  <a:pt x="362" y="112"/>
                </a:cubicBezTo>
                <a:cubicBezTo>
                  <a:pt x="369" y="110"/>
                  <a:pt x="369" y="110"/>
                  <a:pt x="369" y="110"/>
                </a:cubicBezTo>
                <a:cubicBezTo>
                  <a:pt x="405" y="108"/>
                  <a:pt x="405" y="108"/>
                  <a:pt x="405" y="108"/>
                </a:cubicBezTo>
                <a:cubicBezTo>
                  <a:pt x="406" y="108"/>
                  <a:pt x="406" y="108"/>
                  <a:pt x="406" y="108"/>
                </a:cubicBezTo>
                <a:cubicBezTo>
                  <a:pt x="411" y="110"/>
                  <a:pt x="411" y="110"/>
                  <a:pt x="411" y="110"/>
                </a:cubicBezTo>
                <a:cubicBezTo>
                  <a:pt x="412" y="111"/>
                  <a:pt x="412" y="111"/>
                  <a:pt x="412" y="111"/>
                </a:cubicBezTo>
                <a:cubicBezTo>
                  <a:pt x="418" y="113"/>
                  <a:pt x="418" y="113"/>
                  <a:pt x="418" y="113"/>
                </a:cubicBezTo>
                <a:cubicBezTo>
                  <a:pt x="427" y="109"/>
                  <a:pt x="427" y="109"/>
                  <a:pt x="427" y="109"/>
                </a:cubicBezTo>
                <a:cubicBezTo>
                  <a:pt x="436" y="103"/>
                  <a:pt x="436" y="103"/>
                  <a:pt x="436" y="103"/>
                </a:cubicBezTo>
                <a:cubicBezTo>
                  <a:pt x="440" y="96"/>
                  <a:pt x="440" y="96"/>
                  <a:pt x="440" y="96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77"/>
                  <a:pt x="440" y="77"/>
                  <a:pt x="440" y="77"/>
                </a:cubicBezTo>
                <a:cubicBezTo>
                  <a:pt x="432" y="76"/>
                  <a:pt x="432" y="76"/>
                  <a:pt x="432" y="76"/>
                </a:cubicBezTo>
                <a:cubicBezTo>
                  <a:pt x="418" y="81"/>
                  <a:pt x="418" y="81"/>
                  <a:pt x="418" y="81"/>
                </a:cubicBezTo>
                <a:cubicBezTo>
                  <a:pt x="414" y="85"/>
                  <a:pt x="409" y="89"/>
                  <a:pt x="404" y="89"/>
                </a:cubicBezTo>
                <a:cubicBezTo>
                  <a:pt x="399" y="89"/>
                  <a:pt x="395" y="85"/>
                  <a:pt x="391" y="77"/>
                </a:cubicBezTo>
                <a:cubicBezTo>
                  <a:pt x="390" y="77"/>
                  <a:pt x="390" y="77"/>
                  <a:pt x="390" y="77"/>
                </a:cubicBezTo>
                <a:cubicBezTo>
                  <a:pt x="390" y="76"/>
                  <a:pt x="390" y="76"/>
                  <a:pt x="390" y="76"/>
                </a:cubicBezTo>
                <a:cubicBezTo>
                  <a:pt x="389" y="67"/>
                  <a:pt x="389" y="67"/>
                  <a:pt x="389" y="67"/>
                </a:cubicBezTo>
                <a:cubicBezTo>
                  <a:pt x="389" y="65"/>
                  <a:pt x="389" y="65"/>
                  <a:pt x="389" y="65"/>
                </a:cubicBezTo>
                <a:cubicBezTo>
                  <a:pt x="390" y="56"/>
                  <a:pt x="390" y="56"/>
                  <a:pt x="390" y="56"/>
                </a:cubicBezTo>
                <a:cubicBezTo>
                  <a:pt x="383" y="38"/>
                  <a:pt x="383" y="38"/>
                  <a:pt x="383" y="38"/>
                </a:cubicBezTo>
                <a:cubicBezTo>
                  <a:pt x="368" y="42"/>
                  <a:pt x="368" y="42"/>
                  <a:pt x="368" y="42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64" y="68"/>
                  <a:pt x="364" y="68"/>
                  <a:pt x="364" y="68"/>
                </a:cubicBezTo>
                <a:cubicBezTo>
                  <a:pt x="341" y="58"/>
                  <a:pt x="341" y="58"/>
                  <a:pt x="341" y="58"/>
                </a:cubicBezTo>
                <a:cubicBezTo>
                  <a:pt x="347" y="70"/>
                  <a:pt x="347" y="70"/>
                  <a:pt x="347" y="70"/>
                </a:cubicBezTo>
                <a:cubicBezTo>
                  <a:pt x="347" y="71"/>
                  <a:pt x="347" y="71"/>
                  <a:pt x="347" y="71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5" y="86"/>
                  <a:pt x="345" y="86"/>
                  <a:pt x="345" y="86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10" y="119"/>
                  <a:pt x="310" y="119"/>
                  <a:pt x="310" y="119"/>
                </a:cubicBezTo>
                <a:cubicBezTo>
                  <a:pt x="308" y="132"/>
                  <a:pt x="308" y="132"/>
                  <a:pt x="308" y="132"/>
                </a:cubicBezTo>
                <a:cubicBezTo>
                  <a:pt x="307" y="134"/>
                  <a:pt x="310" y="139"/>
                  <a:pt x="314" y="146"/>
                </a:cubicBezTo>
                <a:cubicBezTo>
                  <a:pt x="314" y="147"/>
                  <a:pt x="314" y="147"/>
                  <a:pt x="314" y="147"/>
                </a:cubicBezTo>
                <a:cubicBezTo>
                  <a:pt x="314" y="148"/>
                  <a:pt x="314" y="148"/>
                  <a:pt x="314" y="148"/>
                </a:cubicBezTo>
                <a:cubicBezTo>
                  <a:pt x="316" y="165"/>
                  <a:pt x="316" y="165"/>
                  <a:pt x="316" y="165"/>
                </a:cubicBezTo>
                <a:cubicBezTo>
                  <a:pt x="316" y="167"/>
                  <a:pt x="316" y="167"/>
                  <a:pt x="316" y="167"/>
                </a:cubicBezTo>
                <a:cubicBezTo>
                  <a:pt x="315" y="168"/>
                  <a:pt x="315" y="168"/>
                  <a:pt x="315" y="168"/>
                </a:cubicBezTo>
                <a:cubicBezTo>
                  <a:pt x="307" y="179"/>
                  <a:pt x="307" y="179"/>
                  <a:pt x="307" y="179"/>
                </a:cubicBezTo>
                <a:cubicBezTo>
                  <a:pt x="306" y="180"/>
                  <a:pt x="306" y="180"/>
                  <a:pt x="306" y="180"/>
                </a:cubicBezTo>
                <a:cubicBezTo>
                  <a:pt x="305" y="180"/>
                  <a:pt x="305" y="180"/>
                  <a:pt x="305" y="180"/>
                </a:cubicBezTo>
                <a:cubicBezTo>
                  <a:pt x="299" y="184"/>
                  <a:pt x="299" y="184"/>
                  <a:pt x="299" y="184"/>
                </a:cubicBezTo>
                <a:cubicBezTo>
                  <a:pt x="298" y="184"/>
                  <a:pt x="298" y="184"/>
                  <a:pt x="298" y="184"/>
                </a:cubicBezTo>
                <a:cubicBezTo>
                  <a:pt x="298" y="184"/>
                  <a:pt x="298" y="184"/>
                  <a:pt x="298" y="184"/>
                </a:cubicBezTo>
                <a:cubicBezTo>
                  <a:pt x="297" y="184"/>
                  <a:pt x="297" y="184"/>
                  <a:pt x="297" y="184"/>
                </a:cubicBezTo>
                <a:cubicBezTo>
                  <a:pt x="296" y="184"/>
                  <a:pt x="296" y="184"/>
                  <a:pt x="296" y="184"/>
                </a:cubicBezTo>
                <a:cubicBezTo>
                  <a:pt x="280" y="181"/>
                  <a:pt x="280" y="181"/>
                  <a:pt x="280" y="181"/>
                </a:cubicBezTo>
                <a:cubicBezTo>
                  <a:pt x="278" y="181"/>
                  <a:pt x="274" y="182"/>
                  <a:pt x="271" y="185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58" y="199"/>
                  <a:pt x="258" y="199"/>
                  <a:pt x="258" y="199"/>
                </a:cubicBezTo>
                <a:cubicBezTo>
                  <a:pt x="255" y="205"/>
                  <a:pt x="250" y="207"/>
                  <a:pt x="243" y="205"/>
                </a:cubicBezTo>
                <a:cubicBezTo>
                  <a:pt x="238" y="205"/>
                  <a:pt x="236" y="200"/>
                  <a:pt x="238" y="194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37" y="184"/>
                  <a:pt x="237" y="184"/>
                  <a:pt x="237" y="184"/>
                </a:cubicBezTo>
                <a:cubicBezTo>
                  <a:pt x="234" y="187"/>
                  <a:pt x="234" y="187"/>
                  <a:pt x="234" y="187"/>
                </a:cubicBezTo>
                <a:cubicBezTo>
                  <a:pt x="232" y="190"/>
                  <a:pt x="230" y="191"/>
                  <a:pt x="227" y="191"/>
                </a:cubicBezTo>
                <a:cubicBezTo>
                  <a:pt x="225" y="190"/>
                  <a:pt x="223" y="187"/>
                  <a:pt x="221" y="183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0" y="166"/>
                  <a:pt x="220" y="166"/>
                  <a:pt x="220" y="166"/>
                </a:cubicBezTo>
                <a:cubicBezTo>
                  <a:pt x="216" y="151"/>
                  <a:pt x="216" y="151"/>
                  <a:pt x="216" y="151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09" y="143"/>
                  <a:pt x="209" y="143"/>
                  <a:pt x="209" y="143"/>
                </a:cubicBezTo>
                <a:cubicBezTo>
                  <a:pt x="194" y="110"/>
                  <a:pt x="194" y="110"/>
                  <a:pt x="194" y="110"/>
                </a:cubicBezTo>
                <a:cubicBezTo>
                  <a:pt x="194" y="110"/>
                  <a:pt x="194" y="110"/>
                  <a:pt x="194" y="110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89" y="99"/>
                  <a:pt x="189" y="99"/>
                  <a:pt x="189" y="99"/>
                </a:cubicBezTo>
                <a:cubicBezTo>
                  <a:pt x="189" y="99"/>
                  <a:pt x="189" y="99"/>
                  <a:pt x="189" y="99"/>
                </a:cubicBezTo>
                <a:cubicBezTo>
                  <a:pt x="189" y="99"/>
                  <a:pt x="189" y="99"/>
                  <a:pt x="189" y="99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76" y="85"/>
                  <a:pt x="173" y="89"/>
                  <a:pt x="172" y="89"/>
                </a:cubicBezTo>
                <a:cubicBezTo>
                  <a:pt x="169" y="89"/>
                  <a:pt x="166" y="86"/>
                  <a:pt x="160" y="82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49" y="76"/>
                  <a:pt x="149" y="76"/>
                  <a:pt x="149" y="76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4" y="41"/>
                  <a:pt x="134" y="46"/>
                  <a:pt x="132" y="50"/>
                </a:cubicBezTo>
                <a:cubicBezTo>
                  <a:pt x="131" y="54"/>
                  <a:pt x="128" y="56"/>
                  <a:pt x="124" y="60"/>
                </a:cubicBezTo>
                <a:cubicBezTo>
                  <a:pt x="123" y="65"/>
                  <a:pt x="120" y="68"/>
                  <a:pt x="118" y="71"/>
                </a:cubicBezTo>
                <a:cubicBezTo>
                  <a:pt x="114" y="75"/>
                  <a:pt x="110" y="75"/>
                  <a:pt x="106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0" y="70"/>
                  <a:pt x="99" y="65"/>
                  <a:pt x="100" y="56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91" y="48"/>
                  <a:pt x="91" y="48"/>
                  <a:pt x="91" y="48"/>
                </a:cubicBezTo>
                <a:cubicBezTo>
                  <a:pt x="87" y="46"/>
                  <a:pt x="85" y="42"/>
                  <a:pt x="85" y="36"/>
                </a:cubicBezTo>
                <a:cubicBezTo>
                  <a:pt x="88" y="5"/>
                  <a:pt x="88" y="5"/>
                  <a:pt x="88" y="5"/>
                </a:cubicBezTo>
                <a:cubicBezTo>
                  <a:pt x="87" y="0"/>
                  <a:pt x="87" y="0"/>
                  <a:pt x="87" y="0"/>
                </a:cubicBezTo>
                <a:cubicBezTo>
                  <a:pt x="76" y="12"/>
                  <a:pt x="76" y="12"/>
                  <a:pt x="76" y="12"/>
                </a:cubicBezTo>
                <a:cubicBezTo>
                  <a:pt x="68" y="18"/>
                  <a:pt x="68" y="18"/>
                  <a:pt x="68" y="18"/>
                </a:cubicBezTo>
                <a:cubicBezTo>
                  <a:pt x="66" y="23"/>
                  <a:pt x="66" y="23"/>
                  <a:pt x="66" y="23"/>
                </a:cubicBezTo>
                <a:cubicBezTo>
                  <a:pt x="69" y="29"/>
                  <a:pt x="70" y="34"/>
                  <a:pt x="70" y="37"/>
                </a:cubicBezTo>
                <a:cubicBezTo>
                  <a:pt x="70" y="44"/>
                  <a:pt x="67" y="50"/>
                  <a:pt x="60" y="52"/>
                </a:cubicBezTo>
                <a:cubicBezTo>
                  <a:pt x="48" y="56"/>
                  <a:pt x="48" y="56"/>
                  <a:pt x="48" y="56"/>
                </a:cubicBezTo>
                <a:cubicBezTo>
                  <a:pt x="45" y="59"/>
                  <a:pt x="45" y="59"/>
                  <a:pt x="45" y="5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3"/>
                  <a:pt x="44" y="83"/>
                  <a:pt x="44" y="83"/>
                </a:cubicBezTo>
                <a:cubicBezTo>
                  <a:pt x="45" y="89"/>
                  <a:pt x="45" y="92"/>
                  <a:pt x="47" y="92"/>
                </a:cubicBezTo>
                <a:cubicBezTo>
                  <a:pt x="52" y="94"/>
                  <a:pt x="56" y="94"/>
                  <a:pt x="60" y="91"/>
                </a:cubicBezTo>
                <a:cubicBezTo>
                  <a:pt x="65" y="89"/>
                  <a:pt x="65" y="89"/>
                  <a:pt x="65" y="89"/>
                </a:cubicBezTo>
                <a:cubicBezTo>
                  <a:pt x="78" y="119"/>
                  <a:pt x="78" y="119"/>
                  <a:pt x="78" y="119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8" y="121"/>
                  <a:pt x="78" y="121"/>
                  <a:pt x="78" y="121"/>
                </a:cubicBezTo>
                <a:cubicBezTo>
                  <a:pt x="73" y="176"/>
                  <a:pt x="68" y="207"/>
                  <a:pt x="62" y="215"/>
                </a:cubicBezTo>
                <a:cubicBezTo>
                  <a:pt x="59" y="218"/>
                  <a:pt x="57" y="219"/>
                  <a:pt x="53" y="220"/>
                </a:cubicBezTo>
                <a:cubicBezTo>
                  <a:pt x="48" y="220"/>
                  <a:pt x="45" y="219"/>
                  <a:pt x="40" y="216"/>
                </a:cubicBezTo>
                <a:cubicBezTo>
                  <a:pt x="22" y="252"/>
                  <a:pt x="10" y="271"/>
                  <a:pt x="5" y="274"/>
                </a:cubicBezTo>
                <a:cubicBezTo>
                  <a:pt x="5" y="274"/>
                  <a:pt x="5" y="274"/>
                  <a:pt x="5" y="274"/>
                </a:cubicBezTo>
                <a:cubicBezTo>
                  <a:pt x="3" y="274"/>
                  <a:pt x="1" y="283"/>
                  <a:pt x="2" y="299"/>
                </a:cubicBezTo>
                <a:cubicBezTo>
                  <a:pt x="6" y="303"/>
                  <a:pt x="6" y="303"/>
                  <a:pt x="6" y="303"/>
                </a:cubicBezTo>
                <a:cubicBezTo>
                  <a:pt x="7" y="304"/>
                  <a:pt x="7" y="304"/>
                  <a:pt x="7" y="304"/>
                </a:cubicBezTo>
                <a:cubicBezTo>
                  <a:pt x="9" y="305"/>
                  <a:pt x="9" y="305"/>
                  <a:pt x="9" y="305"/>
                </a:cubicBezTo>
                <a:lnTo>
                  <a:pt x="3" y="313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661256" y="4584097"/>
            <a:ext cx="765072" cy="701524"/>
          </a:xfrm>
          <a:custGeom>
            <a:avLst/>
            <a:gdLst>
              <a:gd name="T0" fmla="*/ 246 w 331"/>
              <a:gd name="T1" fmla="*/ 13 h 287"/>
              <a:gd name="T2" fmla="*/ 226 w 331"/>
              <a:gd name="T3" fmla="*/ 18 h 287"/>
              <a:gd name="T4" fmla="*/ 219 w 331"/>
              <a:gd name="T5" fmla="*/ 0 h 287"/>
              <a:gd name="T6" fmla="*/ 216 w 331"/>
              <a:gd name="T7" fmla="*/ 18 h 287"/>
              <a:gd name="T8" fmla="*/ 204 w 331"/>
              <a:gd name="T9" fmla="*/ 31 h 287"/>
              <a:gd name="T10" fmla="*/ 186 w 331"/>
              <a:gd name="T11" fmla="*/ 31 h 287"/>
              <a:gd name="T12" fmla="*/ 179 w 331"/>
              <a:gd name="T13" fmla="*/ 51 h 287"/>
              <a:gd name="T14" fmla="*/ 160 w 331"/>
              <a:gd name="T15" fmla="*/ 46 h 287"/>
              <a:gd name="T16" fmla="*/ 146 w 331"/>
              <a:gd name="T17" fmla="*/ 52 h 287"/>
              <a:gd name="T18" fmla="*/ 138 w 331"/>
              <a:gd name="T19" fmla="*/ 45 h 287"/>
              <a:gd name="T20" fmla="*/ 114 w 331"/>
              <a:gd name="T21" fmla="*/ 49 h 287"/>
              <a:gd name="T22" fmla="*/ 147 w 331"/>
              <a:gd name="T23" fmla="*/ 71 h 287"/>
              <a:gd name="T24" fmla="*/ 152 w 331"/>
              <a:gd name="T25" fmla="*/ 95 h 287"/>
              <a:gd name="T26" fmla="*/ 120 w 331"/>
              <a:gd name="T27" fmla="*/ 111 h 287"/>
              <a:gd name="T28" fmla="*/ 107 w 331"/>
              <a:gd name="T29" fmla="*/ 113 h 287"/>
              <a:gd name="T30" fmla="*/ 90 w 331"/>
              <a:gd name="T31" fmla="*/ 116 h 287"/>
              <a:gd name="T32" fmla="*/ 68 w 331"/>
              <a:gd name="T33" fmla="*/ 129 h 287"/>
              <a:gd name="T34" fmla="*/ 15 w 331"/>
              <a:gd name="T35" fmla="*/ 127 h 287"/>
              <a:gd name="T36" fmla="*/ 1 w 331"/>
              <a:gd name="T37" fmla="*/ 150 h 287"/>
              <a:gd name="T38" fmla="*/ 17 w 331"/>
              <a:gd name="T39" fmla="*/ 171 h 287"/>
              <a:gd name="T40" fmla="*/ 26 w 331"/>
              <a:gd name="T41" fmla="*/ 164 h 287"/>
              <a:gd name="T42" fmla="*/ 38 w 331"/>
              <a:gd name="T43" fmla="*/ 164 h 287"/>
              <a:gd name="T44" fmla="*/ 58 w 331"/>
              <a:gd name="T45" fmla="*/ 191 h 287"/>
              <a:gd name="T46" fmla="*/ 46 w 331"/>
              <a:gd name="T47" fmla="*/ 224 h 287"/>
              <a:gd name="T48" fmla="*/ 66 w 331"/>
              <a:gd name="T49" fmla="*/ 257 h 287"/>
              <a:gd name="T50" fmla="*/ 57 w 331"/>
              <a:gd name="T51" fmla="*/ 287 h 287"/>
              <a:gd name="T52" fmla="*/ 80 w 331"/>
              <a:gd name="T53" fmla="*/ 275 h 287"/>
              <a:gd name="T54" fmla="*/ 116 w 331"/>
              <a:gd name="T55" fmla="*/ 286 h 287"/>
              <a:gd name="T56" fmla="*/ 146 w 331"/>
              <a:gd name="T57" fmla="*/ 276 h 287"/>
              <a:gd name="T58" fmla="*/ 179 w 331"/>
              <a:gd name="T59" fmla="*/ 258 h 287"/>
              <a:gd name="T60" fmla="*/ 215 w 331"/>
              <a:gd name="T61" fmla="*/ 243 h 287"/>
              <a:gd name="T62" fmla="*/ 230 w 331"/>
              <a:gd name="T63" fmla="*/ 252 h 287"/>
              <a:gd name="T64" fmla="*/ 238 w 331"/>
              <a:gd name="T65" fmla="*/ 254 h 287"/>
              <a:gd name="T66" fmla="*/ 255 w 331"/>
              <a:gd name="T67" fmla="*/ 251 h 287"/>
              <a:gd name="T68" fmla="*/ 257 w 331"/>
              <a:gd name="T69" fmla="*/ 249 h 287"/>
              <a:gd name="T70" fmla="*/ 270 w 331"/>
              <a:gd name="T71" fmla="*/ 239 h 287"/>
              <a:gd name="T72" fmla="*/ 285 w 331"/>
              <a:gd name="T73" fmla="*/ 227 h 287"/>
              <a:gd name="T74" fmla="*/ 300 w 331"/>
              <a:gd name="T75" fmla="*/ 218 h 287"/>
              <a:gd name="T76" fmla="*/ 305 w 331"/>
              <a:gd name="T77" fmla="*/ 213 h 287"/>
              <a:gd name="T78" fmla="*/ 326 w 331"/>
              <a:gd name="T79" fmla="*/ 209 h 287"/>
              <a:gd name="T80" fmla="*/ 321 w 331"/>
              <a:gd name="T81" fmla="*/ 179 h 287"/>
              <a:gd name="T82" fmla="*/ 324 w 331"/>
              <a:gd name="T83" fmla="*/ 162 h 287"/>
              <a:gd name="T84" fmla="*/ 300 w 331"/>
              <a:gd name="T85" fmla="*/ 144 h 287"/>
              <a:gd name="T86" fmla="*/ 322 w 331"/>
              <a:gd name="T87" fmla="*/ 60 h 287"/>
              <a:gd name="T88" fmla="*/ 308 w 331"/>
              <a:gd name="T89" fmla="*/ 66 h 287"/>
              <a:gd name="T90" fmla="*/ 291 w 331"/>
              <a:gd name="T91" fmla="*/ 67 h 287"/>
              <a:gd name="T92" fmla="*/ 288 w 331"/>
              <a:gd name="T93" fmla="*/ 60 h 287"/>
              <a:gd name="T94" fmla="*/ 286 w 331"/>
              <a:gd name="T95" fmla="*/ 56 h 287"/>
              <a:gd name="T96" fmla="*/ 270 w 331"/>
              <a:gd name="T97" fmla="*/ 3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1" h="287">
                <a:moveTo>
                  <a:pt x="260" y="6"/>
                </a:moveTo>
                <a:cubicBezTo>
                  <a:pt x="255" y="4"/>
                  <a:pt x="255" y="4"/>
                  <a:pt x="255" y="4"/>
                </a:cubicBezTo>
                <a:cubicBezTo>
                  <a:pt x="250" y="7"/>
                  <a:pt x="250" y="7"/>
                  <a:pt x="250" y="7"/>
                </a:cubicBezTo>
                <a:cubicBezTo>
                  <a:pt x="246" y="13"/>
                  <a:pt x="246" y="13"/>
                  <a:pt x="246" y="13"/>
                </a:cubicBezTo>
                <a:cubicBezTo>
                  <a:pt x="244" y="20"/>
                  <a:pt x="241" y="23"/>
                  <a:pt x="236" y="23"/>
                </a:cubicBezTo>
                <a:cubicBezTo>
                  <a:pt x="233" y="23"/>
                  <a:pt x="230" y="21"/>
                  <a:pt x="228" y="19"/>
                </a:cubicBezTo>
                <a:cubicBezTo>
                  <a:pt x="227" y="18"/>
                  <a:pt x="227" y="18"/>
                  <a:pt x="227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4" y="11"/>
                  <a:pt x="224" y="11"/>
                  <a:pt x="224" y="11"/>
                </a:cubicBezTo>
                <a:cubicBezTo>
                  <a:pt x="224" y="10"/>
                  <a:pt x="224" y="10"/>
                  <a:pt x="224" y="10"/>
                </a:cubicBezTo>
                <a:cubicBezTo>
                  <a:pt x="224" y="1"/>
                  <a:pt x="224" y="1"/>
                  <a:pt x="224" y="1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1"/>
                  <a:pt x="219" y="1"/>
                  <a:pt x="219" y="1"/>
                </a:cubicBezTo>
                <a:cubicBezTo>
                  <a:pt x="217" y="8"/>
                  <a:pt x="217" y="8"/>
                  <a:pt x="217" y="8"/>
                </a:cubicBezTo>
                <a:cubicBezTo>
                  <a:pt x="217" y="18"/>
                  <a:pt x="217" y="18"/>
                  <a:pt x="217" y="18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5" y="19"/>
                  <a:pt x="215" y="19"/>
                  <a:pt x="215" y="19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6" y="31"/>
                  <a:pt x="206" y="31"/>
                  <a:pt x="206" y="31"/>
                </a:cubicBezTo>
                <a:cubicBezTo>
                  <a:pt x="204" y="31"/>
                  <a:pt x="204" y="31"/>
                  <a:pt x="204" y="31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6" y="30"/>
                  <a:pt x="186" y="30"/>
                  <a:pt x="186" y="30"/>
                </a:cubicBezTo>
                <a:cubicBezTo>
                  <a:pt x="186" y="31"/>
                  <a:pt x="186" y="31"/>
                  <a:pt x="186" y="31"/>
                </a:cubicBezTo>
                <a:cubicBezTo>
                  <a:pt x="186" y="31"/>
                  <a:pt x="186" y="31"/>
                  <a:pt x="186" y="31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79" y="51"/>
                  <a:pt x="179" y="51"/>
                  <a:pt x="179" y="51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3"/>
                  <a:pt x="157" y="53"/>
                  <a:pt x="157" y="53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46" y="52"/>
                  <a:pt x="146" y="52"/>
                  <a:pt x="146" y="52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38" y="45"/>
                  <a:pt x="138" y="45"/>
                  <a:pt x="138" y="45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6" y="71"/>
                  <a:pt x="146" y="71"/>
                  <a:pt x="146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3" y="95"/>
                  <a:pt x="153" y="95"/>
                  <a:pt x="153" y="95"/>
                </a:cubicBezTo>
                <a:cubicBezTo>
                  <a:pt x="152" y="95"/>
                  <a:pt x="152" y="95"/>
                  <a:pt x="152" y="95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19" y="111"/>
                  <a:pt x="119" y="111"/>
                  <a:pt x="119" y="111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0" y="138"/>
                  <a:pt x="0" y="138"/>
                  <a:pt x="0" y="138"/>
                </a:cubicBezTo>
                <a:cubicBezTo>
                  <a:pt x="1" y="150"/>
                  <a:pt x="1" y="150"/>
                  <a:pt x="1" y="150"/>
                </a:cubicBezTo>
                <a:cubicBezTo>
                  <a:pt x="8" y="166"/>
                  <a:pt x="8" y="166"/>
                  <a:pt x="8" y="166"/>
                </a:cubicBezTo>
                <a:cubicBezTo>
                  <a:pt x="16" y="170"/>
                  <a:pt x="16" y="170"/>
                  <a:pt x="16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9" y="173"/>
                  <a:pt x="19" y="173"/>
                  <a:pt x="19" y="173"/>
                </a:cubicBezTo>
                <a:cubicBezTo>
                  <a:pt x="24" y="166"/>
                  <a:pt x="24" y="166"/>
                  <a:pt x="24" y="166"/>
                </a:cubicBezTo>
                <a:cubicBezTo>
                  <a:pt x="25" y="165"/>
                  <a:pt x="25" y="165"/>
                  <a:pt x="25" y="165"/>
                </a:cubicBezTo>
                <a:cubicBezTo>
                  <a:pt x="26" y="164"/>
                  <a:pt x="26" y="164"/>
                  <a:pt x="26" y="164"/>
                </a:cubicBezTo>
                <a:cubicBezTo>
                  <a:pt x="26" y="164"/>
                  <a:pt x="26" y="164"/>
                  <a:pt x="26" y="164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38" y="163"/>
                  <a:pt x="38" y="163"/>
                  <a:pt x="38" y="163"/>
                </a:cubicBezTo>
                <a:cubicBezTo>
                  <a:pt x="38" y="164"/>
                  <a:pt x="38" y="164"/>
                  <a:pt x="38" y="164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8" y="190"/>
                  <a:pt x="58" y="190"/>
                  <a:pt x="58" y="190"/>
                </a:cubicBezTo>
                <a:cubicBezTo>
                  <a:pt x="58" y="191"/>
                  <a:pt x="58" y="191"/>
                  <a:pt x="58" y="191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50" y="212"/>
                  <a:pt x="50" y="212"/>
                  <a:pt x="50" y="212"/>
                </a:cubicBezTo>
                <a:cubicBezTo>
                  <a:pt x="50" y="213"/>
                  <a:pt x="50" y="213"/>
                  <a:pt x="50" y="213"/>
                </a:cubicBezTo>
                <a:cubicBezTo>
                  <a:pt x="46" y="224"/>
                  <a:pt x="46" y="224"/>
                  <a:pt x="46" y="224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5" y="247"/>
                  <a:pt x="55" y="247"/>
                  <a:pt x="55" y="247"/>
                </a:cubicBezTo>
                <a:cubicBezTo>
                  <a:pt x="66" y="257"/>
                  <a:pt x="66" y="257"/>
                  <a:pt x="66" y="257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59" y="278"/>
                  <a:pt x="59" y="278"/>
                  <a:pt x="59" y="278"/>
                </a:cubicBezTo>
                <a:cubicBezTo>
                  <a:pt x="57" y="287"/>
                  <a:pt x="57" y="287"/>
                  <a:pt x="57" y="287"/>
                </a:cubicBezTo>
                <a:cubicBezTo>
                  <a:pt x="60" y="285"/>
                  <a:pt x="60" y="285"/>
                  <a:pt x="60" y="285"/>
                </a:cubicBezTo>
                <a:cubicBezTo>
                  <a:pt x="61" y="285"/>
                  <a:pt x="61" y="285"/>
                  <a:pt x="61" y="285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1" y="275"/>
                  <a:pt x="81" y="275"/>
                  <a:pt x="81" y="275"/>
                </a:cubicBezTo>
                <a:cubicBezTo>
                  <a:pt x="95" y="278"/>
                  <a:pt x="95" y="278"/>
                  <a:pt x="95" y="278"/>
                </a:cubicBezTo>
                <a:cubicBezTo>
                  <a:pt x="95" y="278"/>
                  <a:pt x="95" y="278"/>
                  <a:pt x="95" y="278"/>
                </a:cubicBezTo>
                <a:cubicBezTo>
                  <a:pt x="116" y="286"/>
                  <a:pt x="116" y="286"/>
                  <a:pt x="116" y="286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45" y="278"/>
                  <a:pt x="145" y="278"/>
                  <a:pt x="145" y="278"/>
                </a:cubicBezTo>
                <a:cubicBezTo>
                  <a:pt x="146" y="277"/>
                  <a:pt x="146" y="277"/>
                  <a:pt x="146" y="277"/>
                </a:cubicBezTo>
                <a:cubicBezTo>
                  <a:pt x="146" y="276"/>
                  <a:pt x="146" y="276"/>
                  <a:pt x="146" y="276"/>
                </a:cubicBezTo>
                <a:cubicBezTo>
                  <a:pt x="158" y="271"/>
                  <a:pt x="158" y="271"/>
                  <a:pt x="158" y="271"/>
                </a:cubicBezTo>
                <a:cubicBezTo>
                  <a:pt x="169" y="261"/>
                  <a:pt x="169" y="261"/>
                  <a:pt x="169" y="261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88" y="251"/>
                  <a:pt x="188" y="251"/>
                  <a:pt x="188" y="251"/>
                </a:cubicBezTo>
                <a:cubicBezTo>
                  <a:pt x="198" y="237"/>
                  <a:pt x="198" y="237"/>
                  <a:pt x="198" y="237"/>
                </a:cubicBezTo>
                <a:cubicBezTo>
                  <a:pt x="213" y="242"/>
                  <a:pt x="213" y="242"/>
                  <a:pt x="213" y="242"/>
                </a:cubicBezTo>
                <a:cubicBezTo>
                  <a:pt x="215" y="243"/>
                  <a:pt x="215" y="243"/>
                  <a:pt x="215" y="243"/>
                </a:cubicBezTo>
                <a:cubicBezTo>
                  <a:pt x="215" y="244"/>
                  <a:pt x="215" y="244"/>
                  <a:pt x="215" y="244"/>
                </a:cubicBezTo>
                <a:cubicBezTo>
                  <a:pt x="215" y="244"/>
                  <a:pt x="215" y="244"/>
                  <a:pt x="215" y="244"/>
                </a:cubicBezTo>
                <a:cubicBezTo>
                  <a:pt x="217" y="250"/>
                  <a:pt x="219" y="253"/>
                  <a:pt x="221" y="253"/>
                </a:cubicBezTo>
                <a:cubicBezTo>
                  <a:pt x="230" y="252"/>
                  <a:pt x="230" y="252"/>
                  <a:pt x="230" y="252"/>
                </a:cubicBezTo>
                <a:cubicBezTo>
                  <a:pt x="233" y="252"/>
                  <a:pt x="233" y="252"/>
                  <a:pt x="233" y="252"/>
                </a:cubicBezTo>
                <a:cubicBezTo>
                  <a:pt x="237" y="253"/>
                  <a:pt x="237" y="253"/>
                  <a:pt x="237" y="253"/>
                </a:cubicBezTo>
                <a:cubicBezTo>
                  <a:pt x="238" y="253"/>
                  <a:pt x="238" y="253"/>
                  <a:pt x="238" y="253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50" y="258"/>
                  <a:pt x="250" y="258"/>
                  <a:pt x="250" y="25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4" y="255"/>
                  <a:pt x="254" y="255"/>
                  <a:pt x="254" y="255"/>
                </a:cubicBezTo>
                <a:cubicBezTo>
                  <a:pt x="255" y="251"/>
                  <a:pt x="255" y="251"/>
                  <a:pt x="255" y="251"/>
                </a:cubicBezTo>
                <a:cubicBezTo>
                  <a:pt x="255" y="251"/>
                  <a:pt x="255" y="251"/>
                  <a:pt x="255" y="251"/>
                </a:cubicBezTo>
                <a:cubicBezTo>
                  <a:pt x="256" y="250"/>
                  <a:pt x="256" y="250"/>
                  <a:pt x="256" y="250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1" y="246"/>
                  <a:pt x="261" y="246"/>
                  <a:pt x="261" y="246"/>
                </a:cubicBezTo>
                <a:cubicBezTo>
                  <a:pt x="261" y="245"/>
                  <a:pt x="261" y="245"/>
                  <a:pt x="261" y="245"/>
                </a:cubicBezTo>
                <a:cubicBezTo>
                  <a:pt x="269" y="239"/>
                  <a:pt x="269" y="239"/>
                  <a:pt x="269" y="239"/>
                </a:cubicBezTo>
                <a:cubicBezTo>
                  <a:pt x="270" y="239"/>
                  <a:pt x="270" y="239"/>
                  <a:pt x="270" y="239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72" y="238"/>
                  <a:pt x="272" y="238"/>
                  <a:pt x="272" y="238"/>
                </a:cubicBezTo>
                <a:cubicBezTo>
                  <a:pt x="279" y="239"/>
                  <a:pt x="279" y="239"/>
                  <a:pt x="279" y="239"/>
                </a:cubicBezTo>
                <a:cubicBezTo>
                  <a:pt x="279" y="235"/>
                  <a:pt x="281" y="231"/>
                  <a:pt x="285" y="227"/>
                </a:cubicBezTo>
                <a:cubicBezTo>
                  <a:pt x="290" y="223"/>
                  <a:pt x="293" y="221"/>
                  <a:pt x="295" y="222"/>
                </a:cubicBezTo>
                <a:cubicBezTo>
                  <a:pt x="299" y="219"/>
                  <a:pt x="299" y="219"/>
                  <a:pt x="299" y="219"/>
                </a:cubicBezTo>
                <a:cubicBezTo>
                  <a:pt x="300" y="219"/>
                  <a:pt x="300" y="219"/>
                  <a:pt x="300" y="219"/>
                </a:cubicBezTo>
                <a:cubicBezTo>
                  <a:pt x="300" y="218"/>
                  <a:pt x="300" y="218"/>
                  <a:pt x="300" y="218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4"/>
                  <a:pt x="304" y="214"/>
                  <a:pt x="304" y="214"/>
                </a:cubicBezTo>
                <a:cubicBezTo>
                  <a:pt x="304" y="214"/>
                  <a:pt x="304" y="214"/>
                  <a:pt x="304" y="214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3"/>
                  <a:pt x="306" y="213"/>
                  <a:pt x="306" y="213"/>
                </a:cubicBezTo>
                <a:cubicBezTo>
                  <a:pt x="317" y="211"/>
                  <a:pt x="317" y="211"/>
                  <a:pt x="317" y="211"/>
                </a:cubicBezTo>
                <a:cubicBezTo>
                  <a:pt x="323" y="211"/>
                  <a:pt x="323" y="211"/>
                  <a:pt x="323" y="211"/>
                </a:cubicBezTo>
                <a:cubicBezTo>
                  <a:pt x="326" y="209"/>
                  <a:pt x="326" y="209"/>
                  <a:pt x="326" y="209"/>
                </a:cubicBezTo>
                <a:cubicBezTo>
                  <a:pt x="328" y="204"/>
                  <a:pt x="328" y="204"/>
                  <a:pt x="328" y="204"/>
                </a:cubicBezTo>
                <a:cubicBezTo>
                  <a:pt x="331" y="198"/>
                  <a:pt x="331" y="198"/>
                  <a:pt x="331" y="198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26" y="192"/>
                  <a:pt x="323" y="187"/>
                  <a:pt x="321" y="179"/>
                </a:cubicBezTo>
                <a:cubicBezTo>
                  <a:pt x="321" y="178"/>
                  <a:pt x="321" y="178"/>
                  <a:pt x="321" y="178"/>
                </a:cubicBezTo>
                <a:cubicBezTo>
                  <a:pt x="321" y="178"/>
                  <a:pt x="321" y="178"/>
                  <a:pt x="321" y="178"/>
                </a:cubicBezTo>
                <a:cubicBezTo>
                  <a:pt x="321" y="178"/>
                  <a:pt x="321" y="178"/>
                  <a:pt x="321" y="178"/>
                </a:cubicBezTo>
                <a:cubicBezTo>
                  <a:pt x="324" y="162"/>
                  <a:pt x="324" y="162"/>
                  <a:pt x="324" y="162"/>
                </a:cubicBezTo>
                <a:cubicBezTo>
                  <a:pt x="324" y="158"/>
                  <a:pt x="326" y="154"/>
                  <a:pt x="329" y="151"/>
                </a:cubicBezTo>
                <a:cubicBezTo>
                  <a:pt x="328" y="138"/>
                  <a:pt x="328" y="138"/>
                  <a:pt x="328" y="138"/>
                </a:cubicBezTo>
                <a:cubicBezTo>
                  <a:pt x="327" y="137"/>
                  <a:pt x="326" y="135"/>
                  <a:pt x="322" y="135"/>
                </a:cubicBezTo>
                <a:cubicBezTo>
                  <a:pt x="300" y="144"/>
                  <a:pt x="300" y="144"/>
                  <a:pt x="300" y="144"/>
                </a:cubicBezTo>
                <a:cubicBezTo>
                  <a:pt x="301" y="121"/>
                  <a:pt x="301" y="121"/>
                  <a:pt x="301" y="121"/>
                </a:cubicBezTo>
                <a:cubicBezTo>
                  <a:pt x="302" y="118"/>
                  <a:pt x="309" y="111"/>
                  <a:pt x="322" y="104"/>
                </a:cubicBezTo>
                <a:cubicBezTo>
                  <a:pt x="316" y="80"/>
                  <a:pt x="316" y="80"/>
                  <a:pt x="316" y="80"/>
                </a:cubicBezTo>
                <a:cubicBezTo>
                  <a:pt x="315" y="71"/>
                  <a:pt x="317" y="65"/>
                  <a:pt x="322" y="60"/>
                </a:cubicBezTo>
                <a:cubicBezTo>
                  <a:pt x="321" y="56"/>
                  <a:pt x="321" y="56"/>
                  <a:pt x="321" y="56"/>
                </a:cubicBezTo>
                <a:cubicBezTo>
                  <a:pt x="314" y="56"/>
                  <a:pt x="314" y="56"/>
                  <a:pt x="314" y="56"/>
                </a:cubicBezTo>
                <a:cubicBezTo>
                  <a:pt x="312" y="56"/>
                  <a:pt x="312" y="56"/>
                  <a:pt x="312" y="56"/>
                </a:cubicBezTo>
                <a:cubicBezTo>
                  <a:pt x="308" y="66"/>
                  <a:pt x="308" y="66"/>
                  <a:pt x="308" y="66"/>
                </a:cubicBezTo>
                <a:cubicBezTo>
                  <a:pt x="306" y="69"/>
                  <a:pt x="303" y="71"/>
                  <a:pt x="300" y="71"/>
                </a:cubicBezTo>
                <a:cubicBezTo>
                  <a:pt x="299" y="71"/>
                  <a:pt x="299" y="71"/>
                  <a:pt x="299" y="71"/>
                </a:cubicBezTo>
                <a:cubicBezTo>
                  <a:pt x="292" y="67"/>
                  <a:pt x="292" y="67"/>
                  <a:pt x="292" y="67"/>
                </a:cubicBezTo>
                <a:cubicBezTo>
                  <a:pt x="291" y="67"/>
                  <a:pt x="291" y="67"/>
                  <a:pt x="291" y="67"/>
                </a:cubicBezTo>
                <a:cubicBezTo>
                  <a:pt x="290" y="67"/>
                  <a:pt x="290" y="67"/>
                  <a:pt x="290" y="67"/>
                </a:cubicBezTo>
                <a:cubicBezTo>
                  <a:pt x="290" y="66"/>
                  <a:pt x="290" y="66"/>
                  <a:pt x="290" y="66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88" y="60"/>
                  <a:pt x="288" y="60"/>
                  <a:pt x="288" y="6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8" y="52"/>
                  <a:pt x="288" y="52"/>
                  <a:pt x="288" y="52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74" y="56"/>
                  <a:pt x="274" y="56"/>
                  <a:pt x="274" y="56"/>
                </a:cubicBezTo>
                <a:cubicBezTo>
                  <a:pt x="273" y="53"/>
                  <a:pt x="273" y="53"/>
                  <a:pt x="273" y="53"/>
                </a:cubicBezTo>
                <a:cubicBezTo>
                  <a:pt x="270" y="45"/>
                  <a:pt x="270" y="45"/>
                  <a:pt x="270" y="45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63" y="22"/>
                  <a:pt x="263" y="22"/>
                  <a:pt x="263" y="22"/>
                </a:cubicBezTo>
                <a:cubicBezTo>
                  <a:pt x="263" y="11"/>
                  <a:pt x="263" y="11"/>
                  <a:pt x="263" y="11"/>
                </a:cubicBezTo>
                <a:lnTo>
                  <a:pt x="260" y="6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926664" y="4129290"/>
            <a:ext cx="563213" cy="608070"/>
          </a:xfrm>
          <a:custGeom>
            <a:avLst/>
            <a:gdLst>
              <a:gd name="T0" fmla="*/ 231 w 244"/>
              <a:gd name="T1" fmla="*/ 28 h 249"/>
              <a:gd name="T2" fmla="*/ 222 w 244"/>
              <a:gd name="T3" fmla="*/ 26 h 249"/>
              <a:gd name="T4" fmla="*/ 213 w 244"/>
              <a:gd name="T5" fmla="*/ 22 h 249"/>
              <a:gd name="T6" fmla="*/ 201 w 244"/>
              <a:gd name="T7" fmla="*/ 24 h 249"/>
              <a:gd name="T8" fmla="*/ 191 w 244"/>
              <a:gd name="T9" fmla="*/ 19 h 249"/>
              <a:gd name="T10" fmla="*/ 183 w 244"/>
              <a:gd name="T11" fmla="*/ 12 h 249"/>
              <a:gd name="T12" fmla="*/ 161 w 244"/>
              <a:gd name="T13" fmla="*/ 7 h 249"/>
              <a:gd name="T14" fmla="*/ 149 w 244"/>
              <a:gd name="T15" fmla="*/ 35 h 249"/>
              <a:gd name="T16" fmla="*/ 139 w 244"/>
              <a:gd name="T17" fmla="*/ 52 h 249"/>
              <a:gd name="T18" fmla="*/ 123 w 244"/>
              <a:gd name="T19" fmla="*/ 76 h 249"/>
              <a:gd name="T20" fmla="*/ 82 w 244"/>
              <a:gd name="T21" fmla="*/ 114 h 249"/>
              <a:gd name="T22" fmla="*/ 62 w 244"/>
              <a:gd name="T23" fmla="*/ 142 h 249"/>
              <a:gd name="T24" fmla="*/ 6 w 244"/>
              <a:gd name="T25" fmla="*/ 139 h 249"/>
              <a:gd name="T26" fmla="*/ 5 w 244"/>
              <a:gd name="T27" fmla="*/ 179 h 249"/>
              <a:gd name="T28" fmla="*/ 26 w 244"/>
              <a:gd name="T29" fmla="*/ 202 h 249"/>
              <a:gd name="T30" fmla="*/ 35 w 244"/>
              <a:gd name="T31" fmla="*/ 226 h 249"/>
              <a:gd name="T32" fmla="*/ 37 w 244"/>
              <a:gd name="T33" fmla="*/ 231 h 249"/>
              <a:gd name="T34" fmla="*/ 53 w 244"/>
              <a:gd name="T35" fmla="*/ 226 h 249"/>
              <a:gd name="T36" fmla="*/ 58 w 244"/>
              <a:gd name="T37" fmla="*/ 226 h 249"/>
              <a:gd name="T38" fmla="*/ 75 w 244"/>
              <a:gd name="T39" fmla="*/ 209 h 249"/>
              <a:gd name="T40" fmla="*/ 94 w 244"/>
              <a:gd name="T41" fmla="*/ 193 h 249"/>
              <a:gd name="T42" fmla="*/ 98 w 244"/>
              <a:gd name="T43" fmla="*/ 182 h 249"/>
              <a:gd name="T44" fmla="*/ 103 w 244"/>
              <a:gd name="T45" fmla="*/ 178 h 249"/>
              <a:gd name="T46" fmla="*/ 115 w 244"/>
              <a:gd name="T47" fmla="*/ 180 h 249"/>
              <a:gd name="T48" fmla="*/ 117 w 244"/>
              <a:gd name="T49" fmla="*/ 194 h 249"/>
              <a:gd name="T50" fmla="*/ 124 w 244"/>
              <a:gd name="T51" fmla="*/ 196 h 249"/>
              <a:gd name="T52" fmla="*/ 131 w 244"/>
              <a:gd name="T53" fmla="*/ 186 h 249"/>
              <a:gd name="T54" fmla="*/ 140 w 244"/>
              <a:gd name="T55" fmla="*/ 182 h 249"/>
              <a:gd name="T56" fmla="*/ 151 w 244"/>
              <a:gd name="T57" fmla="*/ 186 h 249"/>
              <a:gd name="T58" fmla="*/ 162 w 244"/>
              <a:gd name="T59" fmla="*/ 218 h 249"/>
              <a:gd name="T60" fmla="*/ 164 w 244"/>
              <a:gd name="T61" fmla="*/ 233 h 249"/>
              <a:gd name="T62" fmla="*/ 170 w 244"/>
              <a:gd name="T63" fmla="*/ 228 h 249"/>
              <a:gd name="T64" fmla="*/ 180 w 244"/>
              <a:gd name="T65" fmla="*/ 233 h 249"/>
              <a:gd name="T66" fmla="*/ 182 w 244"/>
              <a:gd name="T67" fmla="*/ 247 h 249"/>
              <a:gd name="T68" fmla="*/ 190 w 244"/>
              <a:gd name="T69" fmla="*/ 239 h 249"/>
              <a:gd name="T70" fmla="*/ 191 w 244"/>
              <a:gd name="T71" fmla="*/ 237 h 249"/>
              <a:gd name="T72" fmla="*/ 197 w 244"/>
              <a:gd name="T73" fmla="*/ 234 h 249"/>
              <a:gd name="T74" fmla="*/ 202 w 244"/>
              <a:gd name="T75" fmla="*/ 230 h 249"/>
              <a:gd name="T76" fmla="*/ 186 w 244"/>
              <a:gd name="T77" fmla="*/ 175 h 249"/>
              <a:gd name="T78" fmla="*/ 159 w 244"/>
              <a:gd name="T79" fmla="*/ 126 h 249"/>
              <a:gd name="T80" fmla="*/ 150 w 244"/>
              <a:gd name="T81" fmla="*/ 110 h 249"/>
              <a:gd name="T82" fmla="*/ 156 w 244"/>
              <a:gd name="T83" fmla="*/ 91 h 249"/>
              <a:gd name="T84" fmla="*/ 224 w 244"/>
              <a:gd name="T85" fmla="*/ 76 h 249"/>
              <a:gd name="T86" fmla="*/ 244 w 244"/>
              <a:gd name="T87" fmla="*/ 5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49">
                <a:moveTo>
                  <a:pt x="244" y="50"/>
                </a:moveTo>
                <a:cubicBezTo>
                  <a:pt x="239" y="39"/>
                  <a:pt x="239" y="39"/>
                  <a:pt x="239" y="39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3" y="26"/>
                  <a:pt x="223" y="26"/>
                  <a:pt x="223" y="2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15" y="22"/>
                  <a:pt x="215" y="22"/>
                  <a:pt x="215" y="22"/>
                </a:cubicBezTo>
                <a:cubicBezTo>
                  <a:pt x="213" y="22"/>
                  <a:pt x="213" y="22"/>
                  <a:pt x="213" y="22"/>
                </a:cubicBezTo>
                <a:cubicBezTo>
                  <a:pt x="211" y="23"/>
                  <a:pt x="211" y="23"/>
                  <a:pt x="211" y="23"/>
                </a:cubicBezTo>
                <a:cubicBezTo>
                  <a:pt x="202" y="24"/>
                  <a:pt x="202" y="24"/>
                  <a:pt x="202" y="24"/>
                </a:cubicBezTo>
                <a:cubicBezTo>
                  <a:pt x="201" y="24"/>
                  <a:pt x="201" y="24"/>
                  <a:pt x="201" y="24"/>
                </a:cubicBezTo>
                <a:cubicBezTo>
                  <a:pt x="200" y="24"/>
                  <a:pt x="200" y="24"/>
                  <a:pt x="200" y="24"/>
                </a:cubicBezTo>
                <a:cubicBezTo>
                  <a:pt x="191" y="20"/>
                  <a:pt x="191" y="20"/>
                  <a:pt x="191" y="20"/>
                </a:cubicBezTo>
                <a:cubicBezTo>
                  <a:pt x="191" y="19"/>
                  <a:pt x="191" y="19"/>
                  <a:pt x="191" y="19"/>
                </a:cubicBezTo>
                <a:cubicBezTo>
                  <a:pt x="190" y="19"/>
                  <a:pt x="190" y="19"/>
                  <a:pt x="190" y="19"/>
                </a:cubicBezTo>
                <a:cubicBezTo>
                  <a:pt x="190" y="19"/>
                  <a:pt x="190" y="19"/>
                  <a:pt x="190" y="19"/>
                </a:cubicBezTo>
                <a:cubicBezTo>
                  <a:pt x="183" y="12"/>
                  <a:pt x="183" y="12"/>
                  <a:pt x="183" y="12"/>
                </a:cubicBezTo>
                <a:cubicBezTo>
                  <a:pt x="175" y="4"/>
                  <a:pt x="175" y="4"/>
                  <a:pt x="175" y="4"/>
                </a:cubicBezTo>
                <a:cubicBezTo>
                  <a:pt x="169" y="0"/>
                  <a:pt x="169" y="0"/>
                  <a:pt x="169" y="0"/>
                </a:cubicBezTo>
                <a:cubicBezTo>
                  <a:pt x="161" y="7"/>
                  <a:pt x="161" y="7"/>
                  <a:pt x="161" y="7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49" y="35"/>
                  <a:pt x="149" y="35"/>
                  <a:pt x="149" y="35"/>
                </a:cubicBezTo>
                <a:cubicBezTo>
                  <a:pt x="149" y="35"/>
                  <a:pt x="149" y="35"/>
                  <a:pt x="149" y="35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17" y="81"/>
                  <a:pt x="111" y="86"/>
                  <a:pt x="106" y="90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8" y="106"/>
                  <a:pt x="92" y="110"/>
                  <a:pt x="82" y="114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2" y="142"/>
                  <a:pt x="62" y="142"/>
                  <a:pt x="62" y="142"/>
                </a:cubicBezTo>
                <a:cubicBezTo>
                  <a:pt x="62" y="142"/>
                  <a:pt x="62" y="142"/>
                  <a:pt x="62" y="142"/>
                </a:cubicBezTo>
                <a:cubicBezTo>
                  <a:pt x="61" y="142"/>
                  <a:pt x="61" y="142"/>
                  <a:pt x="61" y="142"/>
                </a:cubicBezTo>
                <a:cubicBezTo>
                  <a:pt x="6" y="139"/>
                  <a:pt x="6" y="139"/>
                  <a:pt x="6" y="139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7"/>
                  <a:pt x="0" y="157"/>
                  <a:pt x="0" y="157"/>
                </a:cubicBezTo>
                <a:cubicBezTo>
                  <a:pt x="5" y="179"/>
                  <a:pt x="5" y="179"/>
                  <a:pt x="5" y="179"/>
                </a:cubicBezTo>
                <a:cubicBezTo>
                  <a:pt x="17" y="196"/>
                  <a:pt x="17" y="196"/>
                  <a:pt x="17" y="196"/>
                </a:cubicBezTo>
                <a:cubicBezTo>
                  <a:pt x="26" y="202"/>
                  <a:pt x="26" y="202"/>
                  <a:pt x="26" y="202"/>
                </a:cubicBezTo>
                <a:cubicBezTo>
                  <a:pt x="26" y="202"/>
                  <a:pt x="26" y="202"/>
                  <a:pt x="26" y="202"/>
                </a:cubicBezTo>
                <a:cubicBezTo>
                  <a:pt x="27" y="202"/>
                  <a:pt x="27" y="202"/>
                  <a:pt x="27" y="202"/>
                </a:cubicBezTo>
                <a:cubicBezTo>
                  <a:pt x="33" y="209"/>
                  <a:pt x="35" y="214"/>
                  <a:pt x="35" y="217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2" y="230"/>
                  <a:pt x="32" y="230"/>
                  <a:pt x="32" y="230"/>
                </a:cubicBezTo>
                <a:cubicBezTo>
                  <a:pt x="34" y="231"/>
                  <a:pt x="34" y="231"/>
                  <a:pt x="34" y="231"/>
                </a:cubicBezTo>
                <a:cubicBezTo>
                  <a:pt x="37" y="231"/>
                  <a:pt x="37" y="231"/>
                  <a:pt x="37" y="231"/>
                </a:cubicBezTo>
                <a:cubicBezTo>
                  <a:pt x="41" y="223"/>
                  <a:pt x="41" y="223"/>
                  <a:pt x="41" y="223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4" y="230"/>
                  <a:pt x="54" y="230"/>
                  <a:pt x="54" y="230"/>
                </a:cubicBezTo>
                <a:cubicBezTo>
                  <a:pt x="60" y="230"/>
                  <a:pt x="60" y="230"/>
                  <a:pt x="60" y="230"/>
                </a:cubicBezTo>
                <a:cubicBezTo>
                  <a:pt x="58" y="226"/>
                  <a:pt x="58" y="226"/>
                  <a:pt x="58" y="226"/>
                </a:cubicBezTo>
                <a:cubicBezTo>
                  <a:pt x="58" y="224"/>
                  <a:pt x="58" y="224"/>
                  <a:pt x="58" y="224"/>
                </a:cubicBezTo>
                <a:cubicBezTo>
                  <a:pt x="65" y="213"/>
                  <a:pt x="65" y="213"/>
                  <a:pt x="65" y="213"/>
                </a:cubicBezTo>
                <a:cubicBezTo>
                  <a:pt x="66" y="209"/>
                  <a:pt x="70" y="208"/>
                  <a:pt x="75" y="209"/>
                </a:cubicBezTo>
                <a:cubicBezTo>
                  <a:pt x="87" y="210"/>
                  <a:pt x="87" y="210"/>
                  <a:pt x="87" y="210"/>
                </a:cubicBezTo>
                <a:cubicBezTo>
                  <a:pt x="94" y="201"/>
                  <a:pt x="94" y="201"/>
                  <a:pt x="94" y="201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17" y="194"/>
                  <a:pt x="117" y="194"/>
                  <a:pt x="117" y="194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21" y="201"/>
                  <a:pt x="121" y="201"/>
                  <a:pt x="121" y="201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1" y="186"/>
                  <a:pt x="131" y="186"/>
                  <a:pt x="131" y="186"/>
                </a:cubicBezTo>
                <a:cubicBezTo>
                  <a:pt x="138" y="183"/>
                  <a:pt x="138" y="183"/>
                  <a:pt x="138" y="183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51" y="186"/>
                  <a:pt x="151" y="186"/>
                  <a:pt x="151" y="186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62" y="218"/>
                  <a:pt x="162" y="218"/>
                  <a:pt x="162" y="218"/>
                </a:cubicBezTo>
                <a:cubicBezTo>
                  <a:pt x="162" y="219"/>
                  <a:pt x="162" y="219"/>
                  <a:pt x="162" y="219"/>
                </a:cubicBezTo>
                <a:cubicBezTo>
                  <a:pt x="162" y="229"/>
                  <a:pt x="162" y="229"/>
                  <a:pt x="162" y="229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70" y="228"/>
                  <a:pt x="170" y="228"/>
                  <a:pt x="170" y="228"/>
                </a:cubicBezTo>
                <a:cubicBezTo>
                  <a:pt x="178" y="233"/>
                  <a:pt x="178" y="233"/>
                  <a:pt x="178" y="233"/>
                </a:cubicBezTo>
                <a:cubicBezTo>
                  <a:pt x="179" y="233"/>
                  <a:pt x="179" y="233"/>
                  <a:pt x="179" y="233"/>
                </a:cubicBezTo>
                <a:cubicBezTo>
                  <a:pt x="180" y="233"/>
                  <a:pt x="180" y="233"/>
                  <a:pt x="180" y="233"/>
                </a:cubicBezTo>
                <a:cubicBezTo>
                  <a:pt x="180" y="235"/>
                  <a:pt x="180" y="235"/>
                  <a:pt x="180" y="235"/>
                </a:cubicBezTo>
                <a:cubicBezTo>
                  <a:pt x="180" y="235"/>
                  <a:pt x="180" y="235"/>
                  <a:pt x="180" y="235"/>
                </a:cubicBezTo>
                <a:cubicBezTo>
                  <a:pt x="182" y="247"/>
                  <a:pt x="182" y="247"/>
                  <a:pt x="182" y="247"/>
                </a:cubicBezTo>
                <a:cubicBezTo>
                  <a:pt x="186" y="249"/>
                  <a:pt x="186" y="249"/>
                  <a:pt x="186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90" y="239"/>
                  <a:pt x="190" y="239"/>
                  <a:pt x="190" y="239"/>
                </a:cubicBezTo>
                <a:cubicBezTo>
                  <a:pt x="190" y="238"/>
                  <a:pt x="190" y="238"/>
                  <a:pt x="190" y="238"/>
                </a:cubicBezTo>
                <a:cubicBezTo>
                  <a:pt x="191" y="237"/>
                  <a:pt x="191" y="237"/>
                  <a:pt x="191" y="237"/>
                </a:cubicBezTo>
                <a:cubicBezTo>
                  <a:pt x="191" y="237"/>
                  <a:pt x="191" y="237"/>
                  <a:pt x="191" y="237"/>
                </a:cubicBezTo>
                <a:cubicBezTo>
                  <a:pt x="192" y="237"/>
                  <a:pt x="192" y="237"/>
                  <a:pt x="192" y="237"/>
                </a:cubicBezTo>
                <a:cubicBezTo>
                  <a:pt x="197" y="234"/>
                  <a:pt x="197" y="234"/>
                  <a:pt x="197" y="234"/>
                </a:cubicBezTo>
                <a:cubicBezTo>
                  <a:pt x="197" y="234"/>
                  <a:pt x="197" y="234"/>
                  <a:pt x="197" y="234"/>
                </a:cubicBezTo>
                <a:cubicBezTo>
                  <a:pt x="197" y="233"/>
                  <a:pt x="197" y="233"/>
                  <a:pt x="197" y="233"/>
                </a:cubicBezTo>
                <a:cubicBezTo>
                  <a:pt x="204" y="233"/>
                  <a:pt x="204" y="233"/>
                  <a:pt x="204" y="233"/>
                </a:cubicBezTo>
                <a:cubicBezTo>
                  <a:pt x="202" y="230"/>
                  <a:pt x="202" y="230"/>
                  <a:pt x="202" y="230"/>
                </a:cubicBezTo>
                <a:cubicBezTo>
                  <a:pt x="202" y="228"/>
                  <a:pt x="202" y="228"/>
                  <a:pt x="202" y="228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59" y="126"/>
                  <a:pt x="159" y="126"/>
                  <a:pt x="159" y="126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0" y="110"/>
                  <a:pt x="150" y="110"/>
                  <a:pt x="150" y="110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5" y="91"/>
                  <a:pt x="155" y="91"/>
                  <a:pt x="155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201" y="88"/>
                  <a:pt x="201" y="88"/>
                  <a:pt x="201" y="88"/>
                </a:cubicBezTo>
                <a:cubicBezTo>
                  <a:pt x="224" y="76"/>
                  <a:pt x="224" y="76"/>
                  <a:pt x="224" y="76"/>
                </a:cubicBezTo>
                <a:cubicBezTo>
                  <a:pt x="225" y="75"/>
                  <a:pt x="225" y="75"/>
                  <a:pt x="225" y="75"/>
                </a:cubicBezTo>
                <a:cubicBezTo>
                  <a:pt x="233" y="73"/>
                  <a:pt x="239" y="69"/>
                  <a:pt x="240" y="66"/>
                </a:cubicBezTo>
                <a:cubicBezTo>
                  <a:pt x="242" y="62"/>
                  <a:pt x="244" y="57"/>
                  <a:pt x="244" y="50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4372748" y="4424603"/>
            <a:ext cx="687817" cy="846065"/>
          </a:xfrm>
          <a:custGeom>
            <a:avLst/>
            <a:gdLst>
              <a:gd name="T0" fmla="*/ 258 w 298"/>
              <a:gd name="T1" fmla="*/ 58 h 346"/>
              <a:gd name="T2" fmla="*/ 251 w 298"/>
              <a:gd name="T3" fmla="*/ 46 h 346"/>
              <a:gd name="T4" fmla="*/ 247 w 298"/>
              <a:gd name="T5" fmla="*/ 21 h 346"/>
              <a:gd name="T6" fmla="*/ 235 w 298"/>
              <a:gd name="T7" fmla="*/ 29 h 346"/>
              <a:gd name="T8" fmla="*/ 215 w 298"/>
              <a:gd name="T9" fmla="*/ 25 h 346"/>
              <a:gd name="T10" fmla="*/ 213 w 298"/>
              <a:gd name="T11" fmla="*/ 12 h 346"/>
              <a:gd name="T12" fmla="*/ 209 w 298"/>
              <a:gd name="T13" fmla="*/ 18 h 346"/>
              <a:gd name="T14" fmla="*/ 187 w 298"/>
              <a:gd name="T15" fmla="*/ 38 h 346"/>
              <a:gd name="T16" fmla="*/ 178 w 298"/>
              <a:gd name="T17" fmla="*/ 35 h 346"/>
              <a:gd name="T18" fmla="*/ 159 w 298"/>
              <a:gd name="T19" fmla="*/ 24 h 346"/>
              <a:gd name="T20" fmla="*/ 129 w 298"/>
              <a:gd name="T21" fmla="*/ 14 h 346"/>
              <a:gd name="T22" fmla="*/ 113 w 298"/>
              <a:gd name="T23" fmla="*/ 7 h 346"/>
              <a:gd name="T24" fmla="*/ 80 w 298"/>
              <a:gd name="T25" fmla="*/ 1 h 346"/>
              <a:gd name="T26" fmla="*/ 68 w 298"/>
              <a:gd name="T27" fmla="*/ 27 h 346"/>
              <a:gd name="T28" fmla="*/ 51 w 298"/>
              <a:gd name="T29" fmla="*/ 22 h 346"/>
              <a:gd name="T30" fmla="*/ 13 w 298"/>
              <a:gd name="T31" fmla="*/ 74 h 346"/>
              <a:gd name="T32" fmla="*/ 22 w 298"/>
              <a:gd name="T33" fmla="*/ 129 h 346"/>
              <a:gd name="T34" fmla="*/ 22 w 298"/>
              <a:gd name="T35" fmla="*/ 172 h 346"/>
              <a:gd name="T36" fmla="*/ 0 w 298"/>
              <a:gd name="T37" fmla="*/ 198 h 346"/>
              <a:gd name="T38" fmla="*/ 13 w 298"/>
              <a:gd name="T39" fmla="*/ 192 h 346"/>
              <a:gd name="T40" fmla="*/ 28 w 298"/>
              <a:gd name="T41" fmla="*/ 219 h 346"/>
              <a:gd name="T42" fmla="*/ 21 w 298"/>
              <a:gd name="T43" fmla="*/ 243 h 346"/>
              <a:gd name="T44" fmla="*/ 54 w 298"/>
              <a:gd name="T45" fmla="*/ 262 h 346"/>
              <a:gd name="T46" fmla="*/ 66 w 298"/>
              <a:gd name="T47" fmla="*/ 262 h 346"/>
              <a:gd name="T48" fmla="*/ 85 w 298"/>
              <a:gd name="T49" fmla="*/ 252 h 346"/>
              <a:gd name="T50" fmla="*/ 107 w 298"/>
              <a:gd name="T51" fmla="*/ 242 h 346"/>
              <a:gd name="T52" fmla="*/ 125 w 298"/>
              <a:gd name="T53" fmla="*/ 236 h 346"/>
              <a:gd name="T54" fmla="*/ 135 w 298"/>
              <a:gd name="T55" fmla="*/ 263 h 346"/>
              <a:gd name="T56" fmla="*/ 132 w 298"/>
              <a:gd name="T57" fmla="*/ 298 h 346"/>
              <a:gd name="T58" fmla="*/ 125 w 298"/>
              <a:gd name="T59" fmla="*/ 320 h 346"/>
              <a:gd name="T60" fmla="*/ 144 w 298"/>
              <a:gd name="T61" fmla="*/ 325 h 346"/>
              <a:gd name="T62" fmla="*/ 162 w 298"/>
              <a:gd name="T63" fmla="*/ 340 h 346"/>
              <a:gd name="T64" fmla="*/ 185 w 298"/>
              <a:gd name="T65" fmla="*/ 328 h 346"/>
              <a:gd name="T66" fmla="*/ 203 w 298"/>
              <a:gd name="T67" fmla="*/ 310 h 346"/>
              <a:gd name="T68" fmla="*/ 232 w 298"/>
              <a:gd name="T69" fmla="*/ 325 h 346"/>
              <a:gd name="T70" fmla="*/ 220 w 298"/>
              <a:gd name="T71" fmla="*/ 295 h 346"/>
              <a:gd name="T72" fmla="*/ 251 w 298"/>
              <a:gd name="T73" fmla="*/ 281 h 346"/>
              <a:gd name="T74" fmla="*/ 287 w 298"/>
              <a:gd name="T75" fmla="*/ 286 h 346"/>
              <a:gd name="T76" fmla="*/ 286 w 298"/>
              <a:gd name="T77" fmla="*/ 283 h 346"/>
              <a:gd name="T78" fmla="*/ 295 w 298"/>
              <a:gd name="T79" fmla="*/ 252 h 346"/>
              <a:gd name="T80" fmla="*/ 284 w 298"/>
              <a:gd name="T81" fmla="*/ 238 h 346"/>
              <a:gd name="T82" fmla="*/ 291 w 298"/>
              <a:gd name="T83" fmla="*/ 227 h 346"/>
              <a:gd name="T84" fmla="*/ 275 w 298"/>
              <a:gd name="T85" fmla="*/ 201 h 346"/>
              <a:gd name="T86" fmla="*/ 266 w 298"/>
              <a:gd name="T87" fmla="*/ 169 h 346"/>
              <a:gd name="T88" fmla="*/ 258 w 298"/>
              <a:gd name="T89" fmla="*/ 145 h 346"/>
              <a:gd name="T90" fmla="*/ 280 w 298"/>
              <a:gd name="T91" fmla="*/ 86 h 346"/>
              <a:gd name="T92" fmla="*/ 258 w 298"/>
              <a:gd name="T93" fmla="*/ 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8" h="346">
                <a:moveTo>
                  <a:pt x="258" y="59"/>
                </a:moveTo>
                <a:cubicBezTo>
                  <a:pt x="259" y="58"/>
                  <a:pt x="259" y="58"/>
                  <a:pt x="259" y="58"/>
                </a:cubicBezTo>
                <a:cubicBezTo>
                  <a:pt x="258" y="58"/>
                  <a:pt x="258" y="58"/>
                  <a:pt x="258" y="58"/>
                </a:cubicBezTo>
                <a:cubicBezTo>
                  <a:pt x="258" y="57"/>
                  <a:pt x="258" y="57"/>
                  <a:pt x="258" y="57"/>
                </a:cubicBezTo>
                <a:cubicBezTo>
                  <a:pt x="252" y="47"/>
                  <a:pt x="252" y="47"/>
                  <a:pt x="252" y="47"/>
                </a:cubicBezTo>
                <a:cubicBezTo>
                  <a:pt x="251" y="46"/>
                  <a:pt x="251" y="46"/>
                  <a:pt x="251" y="46"/>
                </a:cubicBezTo>
                <a:cubicBezTo>
                  <a:pt x="251" y="45"/>
                  <a:pt x="251" y="45"/>
                  <a:pt x="251" y="45"/>
                </a:cubicBezTo>
                <a:cubicBezTo>
                  <a:pt x="253" y="28"/>
                  <a:pt x="253" y="28"/>
                  <a:pt x="253" y="28"/>
                </a:cubicBezTo>
                <a:cubicBezTo>
                  <a:pt x="253" y="26"/>
                  <a:pt x="251" y="24"/>
                  <a:pt x="247" y="21"/>
                </a:cubicBezTo>
                <a:cubicBezTo>
                  <a:pt x="242" y="21"/>
                  <a:pt x="242" y="21"/>
                  <a:pt x="242" y="21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18" y="38"/>
                  <a:pt x="218" y="38"/>
                  <a:pt x="218" y="38"/>
                </a:cubicBezTo>
                <a:cubicBezTo>
                  <a:pt x="215" y="26"/>
                  <a:pt x="215" y="26"/>
                  <a:pt x="215" y="26"/>
                </a:cubicBezTo>
                <a:cubicBezTo>
                  <a:pt x="215" y="25"/>
                  <a:pt x="215" y="25"/>
                  <a:pt x="215" y="25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5" y="12"/>
                  <a:pt x="215" y="12"/>
                  <a:pt x="215" y="12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0" y="17"/>
                  <a:pt x="210" y="17"/>
                  <a:pt x="210" y="17"/>
                </a:cubicBezTo>
                <a:cubicBezTo>
                  <a:pt x="209" y="17"/>
                  <a:pt x="209" y="17"/>
                  <a:pt x="209" y="17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185" y="38"/>
                  <a:pt x="185" y="38"/>
                  <a:pt x="185" y="38"/>
                </a:cubicBezTo>
                <a:cubicBezTo>
                  <a:pt x="184" y="38"/>
                  <a:pt x="184" y="38"/>
                  <a:pt x="184" y="38"/>
                </a:cubicBezTo>
                <a:cubicBezTo>
                  <a:pt x="178" y="35"/>
                  <a:pt x="178" y="35"/>
                  <a:pt x="178" y="35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1" y="18"/>
                  <a:pt x="151" y="18"/>
                  <a:pt x="151" y="18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13" y="6"/>
                  <a:pt x="113" y="6"/>
                  <a:pt x="113" y="6"/>
                </a:cubicBezTo>
                <a:cubicBezTo>
                  <a:pt x="113" y="7"/>
                  <a:pt x="113" y="7"/>
                  <a:pt x="113" y="7"/>
                </a:cubicBezTo>
                <a:cubicBezTo>
                  <a:pt x="101" y="1"/>
                  <a:pt x="101" y="1"/>
                  <a:pt x="101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80" y="1"/>
                  <a:pt x="80" y="1"/>
                  <a:pt x="80" y="1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68" y="27"/>
                  <a:pt x="68" y="27"/>
                  <a:pt x="68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1" y="22"/>
                  <a:pt x="51" y="22"/>
                  <a:pt x="51" y="22"/>
                </a:cubicBezTo>
                <a:cubicBezTo>
                  <a:pt x="37" y="28"/>
                  <a:pt x="37" y="28"/>
                  <a:pt x="37" y="28"/>
                </a:cubicBezTo>
                <a:cubicBezTo>
                  <a:pt x="24" y="45"/>
                  <a:pt x="24" y="45"/>
                  <a:pt x="24" y="45"/>
                </a:cubicBezTo>
                <a:cubicBezTo>
                  <a:pt x="13" y="74"/>
                  <a:pt x="13" y="74"/>
                  <a:pt x="13" y="7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22" y="127"/>
                  <a:pt x="22" y="128"/>
                  <a:pt x="22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32"/>
                  <a:pt x="15" y="136"/>
                  <a:pt x="16" y="143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8" y="180"/>
                  <a:pt x="2" y="185"/>
                  <a:pt x="1" y="188"/>
                </a:cubicBezTo>
                <a:cubicBezTo>
                  <a:pt x="0" y="198"/>
                  <a:pt x="0" y="198"/>
                  <a:pt x="0" y="198"/>
                </a:cubicBezTo>
                <a:cubicBezTo>
                  <a:pt x="11" y="193"/>
                  <a:pt x="11" y="193"/>
                  <a:pt x="11" y="193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3" y="192"/>
                  <a:pt x="13" y="192"/>
                  <a:pt x="13" y="192"/>
                </a:cubicBezTo>
                <a:cubicBezTo>
                  <a:pt x="21" y="192"/>
                  <a:pt x="26" y="195"/>
                  <a:pt x="27" y="202"/>
                </a:cubicBezTo>
                <a:cubicBezTo>
                  <a:pt x="29" y="217"/>
                  <a:pt x="29" y="217"/>
                  <a:pt x="29" y="217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4" y="223"/>
                  <a:pt x="23" y="225"/>
                  <a:pt x="23" y="227"/>
                </a:cubicBezTo>
                <a:cubicBezTo>
                  <a:pt x="21" y="243"/>
                  <a:pt x="21" y="243"/>
                  <a:pt x="21" y="243"/>
                </a:cubicBezTo>
                <a:cubicBezTo>
                  <a:pt x="22" y="249"/>
                  <a:pt x="24" y="253"/>
                  <a:pt x="27" y="255"/>
                </a:cubicBezTo>
                <a:cubicBezTo>
                  <a:pt x="41" y="272"/>
                  <a:pt x="41" y="272"/>
                  <a:pt x="41" y="272"/>
                </a:cubicBezTo>
                <a:cubicBezTo>
                  <a:pt x="54" y="262"/>
                  <a:pt x="54" y="262"/>
                  <a:pt x="54" y="262"/>
                </a:cubicBezTo>
                <a:cubicBezTo>
                  <a:pt x="64" y="260"/>
                  <a:pt x="64" y="260"/>
                  <a:pt x="64" y="260"/>
                </a:cubicBezTo>
                <a:cubicBezTo>
                  <a:pt x="65" y="260"/>
                  <a:pt x="65" y="260"/>
                  <a:pt x="65" y="260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73" y="264"/>
                  <a:pt x="73" y="264"/>
                  <a:pt x="73" y="264"/>
                </a:cubicBezTo>
                <a:cubicBezTo>
                  <a:pt x="75" y="264"/>
                  <a:pt x="77" y="263"/>
                  <a:pt x="79" y="261"/>
                </a:cubicBezTo>
                <a:cubicBezTo>
                  <a:pt x="85" y="252"/>
                  <a:pt x="85" y="252"/>
                  <a:pt x="85" y="252"/>
                </a:cubicBezTo>
                <a:cubicBezTo>
                  <a:pt x="84" y="247"/>
                  <a:pt x="84" y="247"/>
                  <a:pt x="84" y="247"/>
                </a:cubicBezTo>
                <a:cubicBezTo>
                  <a:pt x="85" y="245"/>
                  <a:pt x="87" y="243"/>
                  <a:pt x="90" y="242"/>
                </a:cubicBezTo>
                <a:cubicBezTo>
                  <a:pt x="107" y="242"/>
                  <a:pt x="107" y="242"/>
                  <a:pt x="107" y="242"/>
                </a:cubicBezTo>
                <a:cubicBezTo>
                  <a:pt x="109" y="243"/>
                  <a:pt x="111" y="243"/>
                  <a:pt x="111" y="241"/>
                </a:cubicBezTo>
                <a:cubicBezTo>
                  <a:pt x="113" y="236"/>
                  <a:pt x="116" y="234"/>
                  <a:pt x="118" y="233"/>
                </a:cubicBezTo>
                <a:cubicBezTo>
                  <a:pt x="120" y="233"/>
                  <a:pt x="123" y="234"/>
                  <a:pt x="125" y="236"/>
                </a:cubicBezTo>
                <a:cubicBezTo>
                  <a:pt x="130" y="240"/>
                  <a:pt x="133" y="243"/>
                  <a:pt x="133" y="248"/>
                </a:cubicBezTo>
                <a:cubicBezTo>
                  <a:pt x="132" y="260"/>
                  <a:pt x="132" y="260"/>
                  <a:pt x="132" y="260"/>
                </a:cubicBezTo>
                <a:cubicBezTo>
                  <a:pt x="135" y="263"/>
                  <a:pt x="135" y="263"/>
                  <a:pt x="135" y="263"/>
                </a:cubicBezTo>
                <a:cubicBezTo>
                  <a:pt x="139" y="266"/>
                  <a:pt x="142" y="269"/>
                  <a:pt x="142" y="272"/>
                </a:cubicBezTo>
                <a:cubicBezTo>
                  <a:pt x="139" y="285"/>
                  <a:pt x="139" y="285"/>
                  <a:pt x="139" y="285"/>
                </a:cubicBezTo>
                <a:cubicBezTo>
                  <a:pt x="137" y="292"/>
                  <a:pt x="135" y="296"/>
                  <a:pt x="132" y="298"/>
                </a:cubicBezTo>
                <a:cubicBezTo>
                  <a:pt x="132" y="297"/>
                  <a:pt x="132" y="297"/>
                  <a:pt x="132" y="297"/>
                </a:cubicBezTo>
                <a:cubicBezTo>
                  <a:pt x="122" y="319"/>
                  <a:pt x="122" y="319"/>
                  <a:pt x="122" y="319"/>
                </a:cubicBezTo>
                <a:cubicBezTo>
                  <a:pt x="125" y="320"/>
                  <a:pt x="125" y="320"/>
                  <a:pt x="125" y="320"/>
                </a:cubicBezTo>
                <a:cubicBezTo>
                  <a:pt x="142" y="321"/>
                  <a:pt x="142" y="321"/>
                  <a:pt x="142" y="321"/>
                </a:cubicBezTo>
                <a:cubicBezTo>
                  <a:pt x="145" y="323"/>
                  <a:pt x="145" y="323"/>
                  <a:pt x="145" y="323"/>
                </a:cubicBezTo>
                <a:cubicBezTo>
                  <a:pt x="144" y="325"/>
                  <a:pt x="144" y="325"/>
                  <a:pt x="144" y="325"/>
                </a:cubicBezTo>
                <a:cubicBezTo>
                  <a:pt x="142" y="332"/>
                  <a:pt x="141" y="337"/>
                  <a:pt x="142" y="340"/>
                </a:cubicBezTo>
                <a:cubicBezTo>
                  <a:pt x="147" y="344"/>
                  <a:pt x="151" y="346"/>
                  <a:pt x="153" y="344"/>
                </a:cubicBezTo>
                <a:cubicBezTo>
                  <a:pt x="162" y="340"/>
                  <a:pt x="162" y="340"/>
                  <a:pt x="162" y="340"/>
                </a:cubicBezTo>
                <a:cubicBezTo>
                  <a:pt x="167" y="338"/>
                  <a:pt x="167" y="338"/>
                  <a:pt x="167" y="338"/>
                </a:cubicBezTo>
                <a:cubicBezTo>
                  <a:pt x="176" y="338"/>
                  <a:pt x="176" y="338"/>
                  <a:pt x="176" y="338"/>
                </a:cubicBezTo>
                <a:cubicBezTo>
                  <a:pt x="185" y="328"/>
                  <a:pt x="185" y="328"/>
                  <a:pt x="185" y="328"/>
                </a:cubicBezTo>
                <a:cubicBezTo>
                  <a:pt x="185" y="316"/>
                  <a:pt x="185" y="316"/>
                  <a:pt x="185" y="316"/>
                </a:cubicBezTo>
                <a:cubicBezTo>
                  <a:pt x="184" y="312"/>
                  <a:pt x="185" y="309"/>
                  <a:pt x="187" y="307"/>
                </a:cubicBezTo>
                <a:cubicBezTo>
                  <a:pt x="189" y="305"/>
                  <a:pt x="195" y="305"/>
                  <a:pt x="203" y="31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25" y="325"/>
                  <a:pt x="229" y="326"/>
                  <a:pt x="232" y="326"/>
                </a:cubicBezTo>
                <a:cubicBezTo>
                  <a:pt x="232" y="325"/>
                  <a:pt x="232" y="325"/>
                  <a:pt x="232" y="325"/>
                </a:cubicBezTo>
                <a:cubicBezTo>
                  <a:pt x="233" y="323"/>
                  <a:pt x="232" y="317"/>
                  <a:pt x="229" y="310"/>
                </a:cubicBezTo>
                <a:cubicBezTo>
                  <a:pt x="220" y="296"/>
                  <a:pt x="220" y="296"/>
                  <a:pt x="220" y="296"/>
                </a:cubicBezTo>
                <a:cubicBezTo>
                  <a:pt x="220" y="295"/>
                  <a:pt x="220" y="295"/>
                  <a:pt x="220" y="295"/>
                </a:cubicBezTo>
                <a:cubicBezTo>
                  <a:pt x="220" y="295"/>
                  <a:pt x="220" y="295"/>
                  <a:pt x="220" y="295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30" y="281"/>
                  <a:pt x="240" y="277"/>
                  <a:pt x="251" y="281"/>
                </a:cubicBezTo>
                <a:cubicBezTo>
                  <a:pt x="276" y="293"/>
                  <a:pt x="276" y="293"/>
                  <a:pt x="276" y="293"/>
                </a:cubicBezTo>
                <a:cubicBezTo>
                  <a:pt x="287" y="286"/>
                  <a:pt x="287" y="286"/>
                  <a:pt x="287" y="286"/>
                </a:cubicBezTo>
                <a:cubicBezTo>
                  <a:pt x="287" y="286"/>
                  <a:pt x="287" y="286"/>
                  <a:pt x="287" y="286"/>
                </a:cubicBezTo>
                <a:cubicBezTo>
                  <a:pt x="287" y="285"/>
                  <a:pt x="287" y="285"/>
                  <a:pt x="287" y="285"/>
                </a:cubicBezTo>
                <a:cubicBezTo>
                  <a:pt x="287" y="285"/>
                  <a:pt x="287" y="285"/>
                  <a:pt x="287" y="285"/>
                </a:cubicBezTo>
                <a:cubicBezTo>
                  <a:pt x="286" y="283"/>
                  <a:pt x="286" y="283"/>
                  <a:pt x="286" y="283"/>
                </a:cubicBezTo>
                <a:cubicBezTo>
                  <a:pt x="287" y="283"/>
                  <a:pt x="287" y="283"/>
                  <a:pt x="287" y="283"/>
                </a:cubicBezTo>
                <a:cubicBezTo>
                  <a:pt x="287" y="281"/>
                  <a:pt x="287" y="281"/>
                  <a:pt x="287" y="281"/>
                </a:cubicBezTo>
                <a:cubicBezTo>
                  <a:pt x="295" y="267"/>
                  <a:pt x="298" y="257"/>
                  <a:pt x="295" y="252"/>
                </a:cubicBezTo>
                <a:cubicBezTo>
                  <a:pt x="293" y="247"/>
                  <a:pt x="290" y="245"/>
                  <a:pt x="287" y="245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284" y="238"/>
                  <a:pt x="284" y="238"/>
                  <a:pt x="284" y="23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90" y="236"/>
                  <a:pt x="293" y="234"/>
                  <a:pt x="293" y="231"/>
                </a:cubicBezTo>
                <a:cubicBezTo>
                  <a:pt x="291" y="227"/>
                  <a:pt x="291" y="227"/>
                  <a:pt x="291" y="227"/>
                </a:cubicBezTo>
                <a:cubicBezTo>
                  <a:pt x="280" y="217"/>
                  <a:pt x="280" y="217"/>
                  <a:pt x="280" y="217"/>
                </a:cubicBezTo>
                <a:cubicBezTo>
                  <a:pt x="280" y="216"/>
                  <a:pt x="280" y="216"/>
                  <a:pt x="280" y="216"/>
                </a:cubicBezTo>
                <a:cubicBezTo>
                  <a:pt x="275" y="201"/>
                  <a:pt x="275" y="201"/>
                  <a:pt x="275" y="201"/>
                </a:cubicBezTo>
                <a:cubicBezTo>
                  <a:pt x="273" y="189"/>
                  <a:pt x="271" y="179"/>
                  <a:pt x="273" y="169"/>
                </a:cubicBezTo>
                <a:cubicBezTo>
                  <a:pt x="273" y="163"/>
                  <a:pt x="273" y="163"/>
                  <a:pt x="273" y="163"/>
                </a:cubicBezTo>
                <a:cubicBezTo>
                  <a:pt x="266" y="169"/>
                  <a:pt x="266" y="169"/>
                  <a:pt x="266" y="169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58" y="147"/>
                  <a:pt x="258" y="147"/>
                  <a:pt x="258" y="147"/>
                </a:cubicBezTo>
                <a:cubicBezTo>
                  <a:pt x="258" y="145"/>
                  <a:pt x="258" y="145"/>
                  <a:pt x="258" y="145"/>
                </a:cubicBezTo>
                <a:cubicBezTo>
                  <a:pt x="258" y="145"/>
                  <a:pt x="258" y="145"/>
                  <a:pt x="258" y="145"/>
                </a:cubicBezTo>
                <a:cubicBezTo>
                  <a:pt x="273" y="123"/>
                  <a:pt x="284" y="110"/>
                  <a:pt x="287" y="107"/>
                </a:cubicBezTo>
                <a:cubicBezTo>
                  <a:pt x="280" y="86"/>
                  <a:pt x="280" y="86"/>
                  <a:pt x="280" y="86"/>
                </a:cubicBezTo>
                <a:cubicBezTo>
                  <a:pt x="278" y="76"/>
                  <a:pt x="277" y="69"/>
                  <a:pt x="277" y="67"/>
                </a:cubicBezTo>
                <a:cubicBezTo>
                  <a:pt x="264" y="61"/>
                  <a:pt x="264" y="61"/>
                  <a:pt x="264" y="61"/>
                </a:cubicBezTo>
                <a:lnTo>
                  <a:pt x="258" y="59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291755" y="3943629"/>
            <a:ext cx="974407" cy="640467"/>
          </a:xfrm>
          <a:custGeom>
            <a:avLst/>
            <a:gdLst>
              <a:gd name="T0" fmla="*/ 56 w 422"/>
              <a:gd name="T1" fmla="*/ 7 h 262"/>
              <a:gd name="T2" fmla="*/ 75 w 422"/>
              <a:gd name="T3" fmla="*/ 20 h 262"/>
              <a:gd name="T4" fmla="*/ 77 w 422"/>
              <a:gd name="T5" fmla="*/ 42 h 262"/>
              <a:gd name="T6" fmla="*/ 64 w 422"/>
              <a:gd name="T7" fmla="*/ 44 h 262"/>
              <a:gd name="T8" fmla="*/ 55 w 422"/>
              <a:gd name="T9" fmla="*/ 56 h 262"/>
              <a:gd name="T10" fmla="*/ 62 w 422"/>
              <a:gd name="T11" fmla="*/ 73 h 262"/>
              <a:gd name="T12" fmla="*/ 67 w 422"/>
              <a:gd name="T13" fmla="*/ 95 h 262"/>
              <a:gd name="T14" fmla="*/ 78 w 422"/>
              <a:gd name="T15" fmla="*/ 98 h 262"/>
              <a:gd name="T16" fmla="*/ 88 w 422"/>
              <a:gd name="T17" fmla="*/ 112 h 262"/>
              <a:gd name="T18" fmla="*/ 93 w 422"/>
              <a:gd name="T19" fmla="*/ 133 h 262"/>
              <a:gd name="T20" fmla="*/ 46 w 422"/>
              <a:gd name="T21" fmla="*/ 172 h 262"/>
              <a:gd name="T22" fmla="*/ 0 w 422"/>
              <a:gd name="T23" fmla="*/ 185 h 262"/>
              <a:gd name="T24" fmla="*/ 8 w 422"/>
              <a:gd name="T25" fmla="*/ 200 h 262"/>
              <a:gd name="T26" fmla="*/ 34 w 422"/>
              <a:gd name="T27" fmla="*/ 246 h 262"/>
              <a:gd name="T28" fmla="*/ 44 w 422"/>
              <a:gd name="T29" fmla="*/ 260 h 262"/>
              <a:gd name="T30" fmla="*/ 53 w 422"/>
              <a:gd name="T31" fmla="*/ 238 h 262"/>
              <a:gd name="T32" fmla="*/ 84 w 422"/>
              <a:gd name="T33" fmla="*/ 211 h 262"/>
              <a:gd name="T34" fmla="*/ 111 w 422"/>
              <a:gd name="T35" fmla="*/ 216 h 262"/>
              <a:gd name="T36" fmla="*/ 122 w 422"/>
              <a:gd name="T37" fmla="*/ 190 h 262"/>
              <a:gd name="T38" fmla="*/ 137 w 422"/>
              <a:gd name="T39" fmla="*/ 191 h 262"/>
              <a:gd name="T40" fmla="*/ 189 w 422"/>
              <a:gd name="T41" fmla="*/ 209 h 262"/>
              <a:gd name="T42" fmla="*/ 208 w 422"/>
              <a:gd name="T43" fmla="*/ 218 h 262"/>
              <a:gd name="T44" fmla="*/ 219 w 422"/>
              <a:gd name="T45" fmla="*/ 226 h 262"/>
              <a:gd name="T46" fmla="*/ 239 w 422"/>
              <a:gd name="T47" fmla="*/ 210 h 262"/>
              <a:gd name="T48" fmla="*/ 256 w 422"/>
              <a:gd name="T49" fmla="*/ 205 h 262"/>
              <a:gd name="T50" fmla="*/ 259 w 422"/>
              <a:gd name="T51" fmla="*/ 217 h 262"/>
              <a:gd name="T52" fmla="*/ 265 w 422"/>
              <a:gd name="T53" fmla="*/ 220 h 262"/>
              <a:gd name="T54" fmla="*/ 284 w 422"/>
              <a:gd name="T55" fmla="*/ 211 h 262"/>
              <a:gd name="T56" fmla="*/ 295 w 422"/>
              <a:gd name="T57" fmla="*/ 226 h 262"/>
              <a:gd name="T58" fmla="*/ 299 w 422"/>
              <a:gd name="T59" fmla="*/ 250 h 262"/>
              <a:gd name="T60" fmla="*/ 357 w 422"/>
              <a:gd name="T61" fmla="*/ 214 h 262"/>
              <a:gd name="T62" fmla="*/ 390 w 422"/>
              <a:gd name="T63" fmla="*/ 206 h 262"/>
              <a:gd name="T64" fmla="*/ 420 w 422"/>
              <a:gd name="T65" fmla="*/ 195 h 262"/>
              <a:gd name="T66" fmla="*/ 422 w 422"/>
              <a:gd name="T67" fmla="*/ 186 h 262"/>
              <a:gd name="T68" fmla="*/ 395 w 422"/>
              <a:gd name="T69" fmla="*/ 129 h 262"/>
              <a:gd name="T70" fmla="*/ 384 w 422"/>
              <a:gd name="T71" fmla="*/ 107 h 262"/>
              <a:gd name="T72" fmla="*/ 370 w 422"/>
              <a:gd name="T73" fmla="*/ 93 h 262"/>
              <a:gd name="T74" fmla="*/ 370 w 422"/>
              <a:gd name="T75" fmla="*/ 92 h 262"/>
              <a:gd name="T76" fmla="*/ 322 w 422"/>
              <a:gd name="T77" fmla="*/ 81 h 262"/>
              <a:gd name="T78" fmla="*/ 280 w 422"/>
              <a:gd name="T79" fmla="*/ 80 h 262"/>
              <a:gd name="T80" fmla="*/ 186 w 422"/>
              <a:gd name="T81" fmla="*/ 42 h 262"/>
              <a:gd name="T82" fmla="*/ 124 w 422"/>
              <a:gd name="T83" fmla="*/ 0 h 262"/>
              <a:gd name="T84" fmla="*/ 64 w 422"/>
              <a:gd name="T85" fmla="*/ 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2" h="262">
                <a:moveTo>
                  <a:pt x="53" y="0"/>
                </a:moveTo>
                <a:cubicBezTo>
                  <a:pt x="53" y="3"/>
                  <a:pt x="53" y="3"/>
                  <a:pt x="53" y="3"/>
                </a:cubicBezTo>
                <a:cubicBezTo>
                  <a:pt x="56" y="7"/>
                  <a:pt x="56" y="7"/>
                  <a:pt x="56" y="7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86" y="33"/>
                  <a:pt x="86" y="33"/>
                  <a:pt x="86" y="33"/>
                </a:cubicBezTo>
                <a:cubicBezTo>
                  <a:pt x="84" y="34"/>
                  <a:pt x="84" y="34"/>
                  <a:pt x="84" y="34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3"/>
                  <a:pt x="77" y="43"/>
                  <a:pt x="77" y="43"/>
                </a:cubicBezTo>
                <a:cubicBezTo>
                  <a:pt x="76" y="44"/>
                  <a:pt x="76" y="44"/>
                  <a:pt x="76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3" y="50"/>
                  <a:pt x="53" y="50"/>
                  <a:pt x="53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64"/>
                  <a:pt x="55" y="64"/>
                  <a:pt x="55" y="64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93"/>
                  <a:pt x="62" y="93"/>
                  <a:pt x="62" y="93"/>
                </a:cubicBezTo>
                <a:cubicBezTo>
                  <a:pt x="67" y="95"/>
                  <a:pt x="67" y="95"/>
                  <a:pt x="67" y="95"/>
                </a:cubicBezTo>
                <a:cubicBezTo>
                  <a:pt x="77" y="98"/>
                  <a:pt x="77" y="98"/>
                  <a:pt x="77" y="98"/>
                </a:cubicBezTo>
                <a:cubicBezTo>
                  <a:pt x="77" y="98"/>
                  <a:pt x="77" y="98"/>
                  <a:pt x="77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79" y="99"/>
                  <a:pt x="79" y="99"/>
                  <a:pt x="79" y="99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2" y="138"/>
                  <a:pt x="91" y="142"/>
                  <a:pt x="89" y="145"/>
                </a:cubicBezTo>
                <a:cubicBezTo>
                  <a:pt x="86" y="150"/>
                  <a:pt x="79" y="154"/>
                  <a:pt x="70" y="158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3" y="175"/>
                  <a:pt x="3" y="175"/>
                  <a:pt x="3" y="175"/>
                </a:cubicBezTo>
                <a:cubicBezTo>
                  <a:pt x="0" y="185"/>
                  <a:pt x="0" y="185"/>
                  <a:pt x="0" y="185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200"/>
                  <a:pt x="8" y="200"/>
                  <a:pt x="8" y="200"/>
                </a:cubicBezTo>
                <a:cubicBezTo>
                  <a:pt x="8" y="200"/>
                  <a:pt x="8" y="200"/>
                  <a:pt x="8" y="200"/>
                </a:cubicBezTo>
                <a:cubicBezTo>
                  <a:pt x="10" y="218"/>
                  <a:pt x="10" y="218"/>
                  <a:pt x="10" y="218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44" y="262"/>
                  <a:pt x="44" y="262"/>
                  <a:pt x="44" y="262"/>
                </a:cubicBezTo>
                <a:cubicBezTo>
                  <a:pt x="44" y="260"/>
                  <a:pt x="44" y="260"/>
                  <a:pt x="44" y="260"/>
                </a:cubicBezTo>
                <a:cubicBezTo>
                  <a:pt x="44" y="260"/>
                  <a:pt x="44" y="260"/>
                  <a:pt x="44" y="260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53" y="238"/>
                  <a:pt x="53" y="238"/>
                  <a:pt x="53" y="238"/>
                </a:cubicBezTo>
                <a:cubicBezTo>
                  <a:pt x="66" y="220"/>
                  <a:pt x="66" y="220"/>
                  <a:pt x="66" y="220"/>
                </a:cubicBezTo>
                <a:cubicBezTo>
                  <a:pt x="67" y="219"/>
                  <a:pt x="67" y="219"/>
                  <a:pt x="67" y="219"/>
                </a:cubicBezTo>
                <a:cubicBezTo>
                  <a:pt x="84" y="211"/>
                  <a:pt x="84" y="211"/>
                  <a:pt x="84" y="211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111" y="216"/>
                  <a:pt x="111" y="216"/>
                  <a:pt x="111" y="216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9" y="191"/>
                  <a:pt x="109" y="191"/>
                  <a:pt x="109" y="191"/>
                </a:cubicBezTo>
                <a:cubicBezTo>
                  <a:pt x="122" y="190"/>
                  <a:pt x="122" y="190"/>
                  <a:pt x="122" y="190"/>
                </a:cubicBezTo>
                <a:cubicBezTo>
                  <a:pt x="136" y="191"/>
                  <a:pt x="136" y="191"/>
                  <a:pt x="136" y="191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65" y="204"/>
                  <a:pt x="165" y="204"/>
                  <a:pt x="165" y="204"/>
                </a:cubicBezTo>
                <a:cubicBezTo>
                  <a:pt x="188" y="209"/>
                  <a:pt x="188" y="209"/>
                  <a:pt x="188" y="209"/>
                </a:cubicBezTo>
                <a:cubicBezTo>
                  <a:pt x="189" y="209"/>
                  <a:pt x="189" y="209"/>
                  <a:pt x="189" y="209"/>
                </a:cubicBezTo>
                <a:cubicBezTo>
                  <a:pt x="190" y="209"/>
                  <a:pt x="190" y="209"/>
                  <a:pt x="190" y="209"/>
                </a:cubicBezTo>
                <a:cubicBezTo>
                  <a:pt x="197" y="214"/>
                  <a:pt x="197" y="214"/>
                  <a:pt x="197" y="214"/>
                </a:cubicBezTo>
                <a:cubicBezTo>
                  <a:pt x="208" y="218"/>
                  <a:pt x="208" y="218"/>
                  <a:pt x="208" y="218"/>
                </a:cubicBezTo>
                <a:cubicBezTo>
                  <a:pt x="208" y="219"/>
                  <a:pt x="208" y="219"/>
                  <a:pt x="208" y="219"/>
                </a:cubicBezTo>
                <a:cubicBezTo>
                  <a:pt x="215" y="225"/>
                  <a:pt x="215" y="225"/>
                  <a:pt x="215" y="225"/>
                </a:cubicBezTo>
                <a:cubicBezTo>
                  <a:pt x="219" y="226"/>
                  <a:pt x="219" y="226"/>
                  <a:pt x="219" y="226"/>
                </a:cubicBezTo>
                <a:cubicBezTo>
                  <a:pt x="227" y="220"/>
                  <a:pt x="227" y="220"/>
                  <a:pt x="227" y="220"/>
                </a:cubicBezTo>
                <a:cubicBezTo>
                  <a:pt x="227" y="219"/>
                  <a:pt x="227" y="219"/>
                  <a:pt x="227" y="219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45" y="198"/>
                  <a:pt x="245" y="198"/>
                  <a:pt x="245" y="198"/>
                </a:cubicBezTo>
                <a:cubicBezTo>
                  <a:pt x="256" y="204"/>
                  <a:pt x="256" y="204"/>
                  <a:pt x="256" y="204"/>
                </a:cubicBezTo>
                <a:cubicBezTo>
                  <a:pt x="256" y="205"/>
                  <a:pt x="256" y="205"/>
                  <a:pt x="256" y="205"/>
                </a:cubicBezTo>
                <a:cubicBezTo>
                  <a:pt x="256" y="206"/>
                  <a:pt x="256" y="206"/>
                  <a:pt x="256" y="206"/>
                </a:cubicBezTo>
                <a:cubicBezTo>
                  <a:pt x="259" y="215"/>
                  <a:pt x="259" y="215"/>
                  <a:pt x="259" y="215"/>
                </a:cubicBezTo>
                <a:cubicBezTo>
                  <a:pt x="259" y="217"/>
                  <a:pt x="259" y="217"/>
                  <a:pt x="259" y="217"/>
                </a:cubicBezTo>
                <a:cubicBezTo>
                  <a:pt x="257" y="222"/>
                  <a:pt x="257" y="222"/>
                  <a:pt x="257" y="222"/>
                </a:cubicBezTo>
                <a:cubicBezTo>
                  <a:pt x="258" y="224"/>
                  <a:pt x="258" y="224"/>
                  <a:pt x="258" y="224"/>
                </a:cubicBezTo>
                <a:cubicBezTo>
                  <a:pt x="265" y="220"/>
                  <a:pt x="265" y="220"/>
                  <a:pt x="265" y="220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284" y="211"/>
                  <a:pt x="284" y="211"/>
                  <a:pt x="284" y="211"/>
                </a:cubicBezTo>
                <a:cubicBezTo>
                  <a:pt x="284" y="211"/>
                  <a:pt x="284" y="211"/>
                  <a:pt x="284" y="211"/>
                </a:cubicBezTo>
                <a:cubicBezTo>
                  <a:pt x="284" y="211"/>
                  <a:pt x="284" y="211"/>
                  <a:pt x="284" y="211"/>
                </a:cubicBezTo>
                <a:cubicBezTo>
                  <a:pt x="291" y="215"/>
                  <a:pt x="291" y="215"/>
                  <a:pt x="291" y="215"/>
                </a:cubicBezTo>
                <a:cubicBezTo>
                  <a:pt x="295" y="220"/>
                  <a:pt x="296" y="223"/>
                  <a:pt x="295" y="226"/>
                </a:cubicBezTo>
                <a:cubicBezTo>
                  <a:pt x="294" y="242"/>
                  <a:pt x="294" y="242"/>
                  <a:pt x="294" y="242"/>
                </a:cubicBezTo>
                <a:cubicBezTo>
                  <a:pt x="298" y="249"/>
                  <a:pt x="298" y="249"/>
                  <a:pt x="298" y="249"/>
                </a:cubicBezTo>
                <a:cubicBezTo>
                  <a:pt x="299" y="250"/>
                  <a:pt x="299" y="250"/>
                  <a:pt x="299" y="250"/>
                </a:cubicBezTo>
                <a:cubicBezTo>
                  <a:pt x="316" y="232"/>
                  <a:pt x="327" y="223"/>
                  <a:pt x="334" y="223"/>
                </a:cubicBezTo>
                <a:cubicBezTo>
                  <a:pt x="353" y="223"/>
                  <a:pt x="353" y="223"/>
                  <a:pt x="353" y="223"/>
                </a:cubicBezTo>
                <a:cubicBezTo>
                  <a:pt x="357" y="214"/>
                  <a:pt x="357" y="214"/>
                  <a:pt x="357" y="214"/>
                </a:cubicBezTo>
                <a:cubicBezTo>
                  <a:pt x="371" y="207"/>
                  <a:pt x="371" y="207"/>
                  <a:pt x="371" y="207"/>
                </a:cubicBezTo>
                <a:cubicBezTo>
                  <a:pt x="372" y="207"/>
                  <a:pt x="372" y="207"/>
                  <a:pt x="372" y="207"/>
                </a:cubicBezTo>
                <a:cubicBezTo>
                  <a:pt x="390" y="206"/>
                  <a:pt x="390" y="206"/>
                  <a:pt x="390" y="206"/>
                </a:cubicBezTo>
                <a:cubicBezTo>
                  <a:pt x="408" y="196"/>
                  <a:pt x="408" y="196"/>
                  <a:pt x="408" y="196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20" y="195"/>
                  <a:pt x="420" y="195"/>
                  <a:pt x="420" y="195"/>
                </a:cubicBezTo>
                <a:cubicBezTo>
                  <a:pt x="418" y="190"/>
                  <a:pt x="418" y="190"/>
                  <a:pt x="418" y="190"/>
                </a:cubicBezTo>
                <a:cubicBezTo>
                  <a:pt x="419" y="189"/>
                  <a:pt x="419" y="189"/>
                  <a:pt x="419" y="189"/>
                </a:cubicBezTo>
                <a:cubicBezTo>
                  <a:pt x="422" y="186"/>
                  <a:pt x="422" y="186"/>
                  <a:pt x="422" y="186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0"/>
                  <a:pt x="396" y="130"/>
                  <a:pt x="396" y="130"/>
                </a:cubicBezTo>
                <a:cubicBezTo>
                  <a:pt x="395" y="129"/>
                  <a:pt x="395" y="129"/>
                  <a:pt x="395" y="129"/>
                </a:cubicBezTo>
                <a:cubicBezTo>
                  <a:pt x="406" y="114"/>
                  <a:pt x="406" y="114"/>
                  <a:pt x="406" y="114"/>
                </a:cubicBezTo>
                <a:cubicBezTo>
                  <a:pt x="403" y="111"/>
                  <a:pt x="403" y="111"/>
                  <a:pt x="403" y="111"/>
                </a:cubicBezTo>
                <a:cubicBezTo>
                  <a:pt x="384" y="107"/>
                  <a:pt x="384" y="107"/>
                  <a:pt x="384" y="107"/>
                </a:cubicBezTo>
                <a:cubicBezTo>
                  <a:pt x="382" y="107"/>
                  <a:pt x="382" y="107"/>
                  <a:pt x="382" y="107"/>
                </a:cubicBezTo>
                <a:cubicBezTo>
                  <a:pt x="382" y="106"/>
                  <a:pt x="382" y="106"/>
                  <a:pt x="382" y="106"/>
                </a:cubicBezTo>
                <a:cubicBezTo>
                  <a:pt x="370" y="93"/>
                  <a:pt x="370" y="93"/>
                  <a:pt x="370" y="93"/>
                </a:cubicBezTo>
                <a:cubicBezTo>
                  <a:pt x="371" y="91"/>
                  <a:pt x="371" y="91"/>
                  <a:pt x="371" y="91"/>
                </a:cubicBezTo>
                <a:cubicBezTo>
                  <a:pt x="370" y="91"/>
                  <a:pt x="370" y="91"/>
                  <a:pt x="370" y="91"/>
                </a:cubicBezTo>
                <a:cubicBezTo>
                  <a:pt x="370" y="92"/>
                  <a:pt x="370" y="92"/>
                  <a:pt x="370" y="92"/>
                </a:cubicBezTo>
                <a:cubicBezTo>
                  <a:pt x="359" y="85"/>
                  <a:pt x="359" y="85"/>
                  <a:pt x="359" y="85"/>
                </a:cubicBezTo>
                <a:cubicBezTo>
                  <a:pt x="355" y="91"/>
                  <a:pt x="350" y="95"/>
                  <a:pt x="344" y="97"/>
                </a:cubicBezTo>
                <a:cubicBezTo>
                  <a:pt x="339" y="99"/>
                  <a:pt x="332" y="93"/>
                  <a:pt x="322" y="81"/>
                </a:cubicBezTo>
                <a:cubicBezTo>
                  <a:pt x="316" y="74"/>
                  <a:pt x="316" y="74"/>
                  <a:pt x="316" y="74"/>
                </a:cubicBezTo>
                <a:cubicBezTo>
                  <a:pt x="315" y="73"/>
                  <a:pt x="311" y="74"/>
                  <a:pt x="303" y="77"/>
                </a:cubicBezTo>
                <a:cubicBezTo>
                  <a:pt x="291" y="81"/>
                  <a:pt x="284" y="82"/>
                  <a:pt x="280" y="80"/>
                </a:cubicBezTo>
                <a:cubicBezTo>
                  <a:pt x="277" y="76"/>
                  <a:pt x="275" y="69"/>
                  <a:pt x="277" y="60"/>
                </a:cubicBezTo>
                <a:cubicBezTo>
                  <a:pt x="277" y="53"/>
                  <a:pt x="277" y="49"/>
                  <a:pt x="275" y="47"/>
                </a:cubicBezTo>
                <a:cubicBezTo>
                  <a:pt x="186" y="42"/>
                  <a:pt x="186" y="42"/>
                  <a:pt x="186" y="42"/>
                </a:cubicBezTo>
                <a:cubicBezTo>
                  <a:pt x="177" y="38"/>
                  <a:pt x="171" y="35"/>
                  <a:pt x="167" y="31"/>
                </a:cubicBezTo>
                <a:cubicBezTo>
                  <a:pt x="153" y="28"/>
                  <a:pt x="153" y="28"/>
                  <a:pt x="153" y="28"/>
                </a:cubicBezTo>
                <a:cubicBezTo>
                  <a:pt x="148" y="26"/>
                  <a:pt x="137" y="17"/>
                  <a:pt x="124" y="0"/>
                </a:cubicBezTo>
                <a:cubicBezTo>
                  <a:pt x="115" y="7"/>
                  <a:pt x="115" y="7"/>
                  <a:pt x="115" y="7"/>
                </a:cubicBezTo>
                <a:cubicBezTo>
                  <a:pt x="101" y="3"/>
                  <a:pt x="101" y="3"/>
                  <a:pt x="101" y="3"/>
                </a:cubicBezTo>
                <a:cubicBezTo>
                  <a:pt x="64" y="4"/>
                  <a:pt x="64" y="4"/>
                  <a:pt x="64" y="4"/>
                </a:cubicBezTo>
                <a:lnTo>
                  <a:pt x="53" y="0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4982064" y="4393452"/>
            <a:ext cx="609316" cy="872232"/>
          </a:xfrm>
          <a:custGeom>
            <a:avLst/>
            <a:gdLst>
              <a:gd name="T0" fmla="*/ 207 w 264"/>
              <a:gd name="T1" fmla="*/ 14 h 357"/>
              <a:gd name="T2" fmla="*/ 183 w 264"/>
              <a:gd name="T3" fmla="*/ 5 h 357"/>
              <a:gd name="T4" fmla="*/ 152 w 264"/>
              <a:gd name="T5" fmla="*/ 27 h 357"/>
              <a:gd name="T6" fmla="*/ 133 w 264"/>
              <a:gd name="T7" fmla="*/ 18 h 357"/>
              <a:gd name="T8" fmla="*/ 131 w 264"/>
              <a:gd name="T9" fmla="*/ 20 h 357"/>
              <a:gd name="T10" fmla="*/ 94 w 264"/>
              <a:gd name="T11" fmla="*/ 29 h 357"/>
              <a:gd name="T12" fmla="*/ 74 w 264"/>
              <a:gd name="T13" fmla="*/ 31 h 357"/>
              <a:gd name="T14" fmla="*/ 59 w 264"/>
              <a:gd name="T15" fmla="*/ 46 h 357"/>
              <a:gd name="T16" fmla="*/ 35 w 264"/>
              <a:gd name="T17" fmla="*/ 47 h 357"/>
              <a:gd name="T18" fmla="*/ 19 w 264"/>
              <a:gd name="T19" fmla="*/ 76 h 357"/>
              <a:gd name="T20" fmla="*/ 20 w 264"/>
              <a:gd name="T21" fmla="*/ 80 h 357"/>
              <a:gd name="T22" fmla="*/ 31 w 264"/>
              <a:gd name="T23" fmla="*/ 120 h 357"/>
              <a:gd name="T24" fmla="*/ 30 w 264"/>
              <a:gd name="T25" fmla="*/ 123 h 357"/>
              <a:gd name="T26" fmla="*/ 28 w 264"/>
              <a:gd name="T27" fmla="*/ 124 h 357"/>
              <a:gd name="T28" fmla="*/ 2 w 264"/>
              <a:gd name="T29" fmla="*/ 171 h 357"/>
              <a:gd name="T30" fmla="*/ 16 w 264"/>
              <a:gd name="T31" fmla="*/ 184 h 357"/>
              <a:gd name="T32" fmla="*/ 32 w 264"/>
              <a:gd name="T33" fmla="*/ 236 h 357"/>
              <a:gd name="T34" fmla="*/ 31 w 264"/>
              <a:gd name="T35" fmla="*/ 253 h 357"/>
              <a:gd name="T36" fmla="*/ 30 w 264"/>
              <a:gd name="T37" fmla="*/ 296 h 357"/>
              <a:gd name="T38" fmla="*/ 40 w 264"/>
              <a:gd name="T39" fmla="*/ 315 h 357"/>
              <a:gd name="T40" fmla="*/ 69 w 264"/>
              <a:gd name="T41" fmla="*/ 303 h 357"/>
              <a:gd name="T42" fmla="*/ 58 w 264"/>
              <a:gd name="T43" fmla="*/ 337 h 357"/>
              <a:gd name="T44" fmla="*/ 54 w 264"/>
              <a:gd name="T45" fmla="*/ 357 h 357"/>
              <a:gd name="T46" fmla="*/ 105 w 264"/>
              <a:gd name="T47" fmla="*/ 336 h 357"/>
              <a:gd name="T48" fmla="*/ 134 w 264"/>
              <a:gd name="T49" fmla="*/ 344 h 357"/>
              <a:gd name="T50" fmla="*/ 131 w 264"/>
              <a:gd name="T51" fmla="*/ 334 h 357"/>
              <a:gd name="T52" fmla="*/ 130 w 264"/>
              <a:gd name="T53" fmla="*/ 315 h 357"/>
              <a:gd name="T54" fmla="*/ 138 w 264"/>
              <a:gd name="T55" fmla="*/ 303 h 357"/>
              <a:gd name="T56" fmla="*/ 140 w 264"/>
              <a:gd name="T57" fmla="*/ 289 h 357"/>
              <a:gd name="T58" fmla="*/ 141 w 264"/>
              <a:gd name="T59" fmla="*/ 289 h 357"/>
              <a:gd name="T60" fmla="*/ 143 w 264"/>
              <a:gd name="T61" fmla="*/ 278 h 357"/>
              <a:gd name="T62" fmla="*/ 156 w 264"/>
              <a:gd name="T63" fmla="*/ 258 h 357"/>
              <a:gd name="T64" fmla="*/ 152 w 264"/>
              <a:gd name="T65" fmla="*/ 255 h 357"/>
              <a:gd name="T66" fmla="*/ 161 w 264"/>
              <a:gd name="T67" fmla="*/ 240 h 357"/>
              <a:gd name="T68" fmla="*/ 178 w 264"/>
              <a:gd name="T69" fmla="*/ 220 h 357"/>
              <a:gd name="T70" fmla="*/ 172 w 264"/>
              <a:gd name="T71" fmla="*/ 191 h 357"/>
              <a:gd name="T72" fmla="*/ 194 w 264"/>
              <a:gd name="T73" fmla="*/ 171 h 357"/>
              <a:gd name="T74" fmla="*/ 191 w 264"/>
              <a:gd name="T75" fmla="*/ 146 h 357"/>
              <a:gd name="T76" fmla="*/ 218 w 264"/>
              <a:gd name="T77" fmla="*/ 116 h 357"/>
              <a:gd name="T78" fmla="*/ 236 w 264"/>
              <a:gd name="T79" fmla="*/ 121 h 357"/>
              <a:gd name="T80" fmla="*/ 246 w 264"/>
              <a:gd name="T81" fmla="*/ 109 h 357"/>
              <a:gd name="T82" fmla="*/ 256 w 264"/>
              <a:gd name="T83" fmla="*/ 93 h 357"/>
              <a:gd name="T84" fmla="*/ 257 w 264"/>
              <a:gd name="T85" fmla="*/ 89 h 357"/>
              <a:gd name="T86" fmla="*/ 263 w 264"/>
              <a:gd name="T87" fmla="*/ 84 h 357"/>
              <a:gd name="T88" fmla="*/ 257 w 264"/>
              <a:gd name="T89" fmla="*/ 71 h 357"/>
              <a:gd name="T90" fmla="*/ 242 w 264"/>
              <a:gd name="T91" fmla="*/ 24 h 357"/>
              <a:gd name="T92" fmla="*/ 207 w 264"/>
              <a:gd name="T93" fmla="*/ 1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4" h="357">
                <a:moveTo>
                  <a:pt x="207" y="14"/>
                </a:moveTo>
                <a:cubicBezTo>
                  <a:pt x="207" y="14"/>
                  <a:pt x="207" y="14"/>
                  <a:pt x="207" y="14"/>
                </a:cubicBezTo>
                <a:cubicBezTo>
                  <a:pt x="191" y="0"/>
                  <a:pt x="191" y="0"/>
                  <a:pt x="191" y="0"/>
                </a:cubicBezTo>
                <a:cubicBezTo>
                  <a:pt x="183" y="5"/>
                  <a:pt x="183" y="5"/>
                  <a:pt x="183" y="5"/>
                </a:cubicBezTo>
                <a:cubicBezTo>
                  <a:pt x="178" y="17"/>
                  <a:pt x="170" y="25"/>
                  <a:pt x="160" y="28"/>
                </a:cubicBezTo>
                <a:cubicBezTo>
                  <a:pt x="158" y="29"/>
                  <a:pt x="154" y="29"/>
                  <a:pt x="152" y="27"/>
                </a:cubicBezTo>
                <a:cubicBezTo>
                  <a:pt x="149" y="23"/>
                  <a:pt x="151" y="16"/>
                  <a:pt x="156" y="4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30"/>
                  <a:pt x="94" y="30"/>
                  <a:pt x="94" y="30"/>
                </a:cubicBezTo>
                <a:cubicBezTo>
                  <a:pt x="74" y="31"/>
                  <a:pt x="74" y="31"/>
                  <a:pt x="74" y="31"/>
                </a:cubicBezTo>
                <a:cubicBezTo>
                  <a:pt x="64" y="36"/>
                  <a:pt x="64" y="36"/>
                  <a:pt x="64" y="36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7"/>
                  <a:pt x="58" y="47"/>
                  <a:pt x="58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1" y="47"/>
                  <a:pt x="22" y="54"/>
                  <a:pt x="7" y="69"/>
                </a:cubicBezTo>
                <a:cubicBezTo>
                  <a:pt x="14" y="71"/>
                  <a:pt x="18" y="74"/>
                  <a:pt x="19" y="76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8" y="124"/>
                  <a:pt x="28" y="124"/>
                  <a:pt x="28" y="124"/>
                </a:cubicBezTo>
                <a:cubicBezTo>
                  <a:pt x="0" y="162"/>
                  <a:pt x="0" y="162"/>
                  <a:pt x="0" y="162"/>
                </a:cubicBezTo>
                <a:cubicBezTo>
                  <a:pt x="2" y="171"/>
                  <a:pt x="2" y="171"/>
                  <a:pt x="2" y="171"/>
                </a:cubicBezTo>
                <a:cubicBezTo>
                  <a:pt x="6" y="168"/>
                  <a:pt x="9" y="167"/>
                  <a:pt x="12" y="169"/>
                </a:cubicBezTo>
                <a:cubicBezTo>
                  <a:pt x="16" y="170"/>
                  <a:pt x="17" y="176"/>
                  <a:pt x="16" y="184"/>
                </a:cubicBezTo>
                <a:cubicBezTo>
                  <a:pt x="14" y="197"/>
                  <a:pt x="16" y="211"/>
                  <a:pt x="23" y="225"/>
                </a:cubicBezTo>
                <a:cubicBezTo>
                  <a:pt x="32" y="236"/>
                  <a:pt x="32" y="236"/>
                  <a:pt x="32" y="236"/>
                </a:cubicBezTo>
                <a:cubicBezTo>
                  <a:pt x="36" y="239"/>
                  <a:pt x="37" y="242"/>
                  <a:pt x="36" y="246"/>
                </a:cubicBezTo>
                <a:cubicBezTo>
                  <a:pt x="31" y="253"/>
                  <a:pt x="31" y="253"/>
                  <a:pt x="31" y="253"/>
                </a:cubicBezTo>
                <a:cubicBezTo>
                  <a:pt x="38" y="261"/>
                  <a:pt x="38" y="261"/>
                  <a:pt x="38" y="261"/>
                </a:cubicBezTo>
                <a:cubicBezTo>
                  <a:pt x="41" y="268"/>
                  <a:pt x="38" y="280"/>
                  <a:pt x="30" y="296"/>
                </a:cubicBezTo>
                <a:cubicBezTo>
                  <a:pt x="39" y="311"/>
                  <a:pt x="39" y="311"/>
                  <a:pt x="39" y="311"/>
                </a:cubicBezTo>
                <a:cubicBezTo>
                  <a:pt x="40" y="315"/>
                  <a:pt x="40" y="315"/>
                  <a:pt x="40" y="315"/>
                </a:cubicBezTo>
                <a:cubicBezTo>
                  <a:pt x="46" y="311"/>
                  <a:pt x="46" y="311"/>
                  <a:pt x="46" y="311"/>
                </a:cubicBezTo>
                <a:cubicBezTo>
                  <a:pt x="55" y="303"/>
                  <a:pt x="63" y="301"/>
                  <a:pt x="69" y="303"/>
                </a:cubicBezTo>
                <a:cubicBezTo>
                  <a:pt x="73" y="305"/>
                  <a:pt x="75" y="308"/>
                  <a:pt x="76" y="311"/>
                </a:cubicBezTo>
                <a:cubicBezTo>
                  <a:pt x="76" y="316"/>
                  <a:pt x="71" y="325"/>
                  <a:pt x="58" y="337"/>
                </a:cubicBezTo>
                <a:cubicBezTo>
                  <a:pt x="49" y="349"/>
                  <a:pt x="49" y="349"/>
                  <a:pt x="49" y="349"/>
                </a:cubicBezTo>
                <a:cubicBezTo>
                  <a:pt x="54" y="357"/>
                  <a:pt x="54" y="357"/>
                  <a:pt x="54" y="357"/>
                </a:cubicBezTo>
                <a:cubicBezTo>
                  <a:pt x="60" y="351"/>
                  <a:pt x="66" y="349"/>
                  <a:pt x="69" y="350"/>
                </a:cubicBezTo>
                <a:cubicBezTo>
                  <a:pt x="74" y="350"/>
                  <a:pt x="85" y="346"/>
                  <a:pt x="105" y="336"/>
                </a:cubicBezTo>
                <a:cubicBezTo>
                  <a:pt x="111" y="332"/>
                  <a:pt x="120" y="336"/>
                  <a:pt x="130" y="346"/>
                </a:cubicBezTo>
                <a:cubicBezTo>
                  <a:pt x="134" y="344"/>
                  <a:pt x="134" y="344"/>
                  <a:pt x="134" y="344"/>
                </a:cubicBezTo>
                <a:cubicBezTo>
                  <a:pt x="134" y="336"/>
                  <a:pt x="134" y="336"/>
                  <a:pt x="134" y="336"/>
                </a:cubicBezTo>
                <a:cubicBezTo>
                  <a:pt x="131" y="334"/>
                  <a:pt x="131" y="334"/>
                  <a:pt x="131" y="334"/>
                </a:cubicBezTo>
                <a:cubicBezTo>
                  <a:pt x="130" y="332"/>
                  <a:pt x="131" y="330"/>
                  <a:pt x="134" y="328"/>
                </a:cubicBezTo>
                <a:cubicBezTo>
                  <a:pt x="130" y="315"/>
                  <a:pt x="130" y="315"/>
                  <a:pt x="130" y="315"/>
                </a:cubicBezTo>
                <a:cubicBezTo>
                  <a:pt x="129" y="313"/>
                  <a:pt x="129" y="310"/>
                  <a:pt x="130" y="308"/>
                </a:cubicBezTo>
                <a:cubicBezTo>
                  <a:pt x="132" y="306"/>
                  <a:pt x="135" y="305"/>
                  <a:pt x="138" y="303"/>
                </a:cubicBezTo>
                <a:cubicBezTo>
                  <a:pt x="144" y="298"/>
                  <a:pt x="144" y="298"/>
                  <a:pt x="144" y="298"/>
                </a:cubicBezTo>
                <a:cubicBezTo>
                  <a:pt x="140" y="289"/>
                  <a:pt x="140" y="289"/>
                  <a:pt x="140" y="289"/>
                </a:cubicBezTo>
                <a:cubicBezTo>
                  <a:pt x="140" y="289"/>
                  <a:pt x="140" y="289"/>
                  <a:pt x="140" y="289"/>
                </a:cubicBezTo>
                <a:cubicBezTo>
                  <a:pt x="141" y="289"/>
                  <a:pt x="141" y="289"/>
                  <a:pt x="141" y="289"/>
                </a:cubicBezTo>
                <a:cubicBezTo>
                  <a:pt x="141" y="288"/>
                  <a:pt x="141" y="288"/>
                  <a:pt x="141" y="288"/>
                </a:cubicBezTo>
                <a:cubicBezTo>
                  <a:pt x="144" y="284"/>
                  <a:pt x="144" y="280"/>
                  <a:pt x="143" y="278"/>
                </a:cubicBezTo>
                <a:cubicBezTo>
                  <a:pt x="140" y="273"/>
                  <a:pt x="143" y="270"/>
                  <a:pt x="148" y="265"/>
                </a:cubicBezTo>
                <a:cubicBezTo>
                  <a:pt x="156" y="258"/>
                  <a:pt x="156" y="258"/>
                  <a:pt x="156" y="258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52" y="255"/>
                  <a:pt x="152" y="255"/>
                  <a:pt x="152" y="255"/>
                </a:cubicBezTo>
                <a:cubicBezTo>
                  <a:pt x="161" y="251"/>
                  <a:pt x="161" y="251"/>
                  <a:pt x="161" y="251"/>
                </a:cubicBezTo>
                <a:cubicBezTo>
                  <a:pt x="161" y="240"/>
                  <a:pt x="161" y="240"/>
                  <a:pt x="161" y="240"/>
                </a:cubicBezTo>
                <a:cubicBezTo>
                  <a:pt x="161" y="236"/>
                  <a:pt x="165" y="230"/>
                  <a:pt x="174" y="223"/>
                </a:cubicBezTo>
                <a:cubicBezTo>
                  <a:pt x="178" y="220"/>
                  <a:pt x="178" y="220"/>
                  <a:pt x="178" y="220"/>
                </a:cubicBezTo>
                <a:cubicBezTo>
                  <a:pt x="168" y="208"/>
                  <a:pt x="168" y="208"/>
                  <a:pt x="168" y="208"/>
                </a:cubicBezTo>
                <a:cubicBezTo>
                  <a:pt x="165" y="203"/>
                  <a:pt x="166" y="197"/>
                  <a:pt x="172" y="191"/>
                </a:cubicBezTo>
                <a:cubicBezTo>
                  <a:pt x="172" y="189"/>
                  <a:pt x="172" y="189"/>
                  <a:pt x="172" y="189"/>
                </a:cubicBezTo>
                <a:cubicBezTo>
                  <a:pt x="194" y="171"/>
                  <a:pt x="194" y="171"/>
                  <a:pt x="194" y="171"/>
                </a:cubicBezTo>
                <a:cubicBezTo>
                  <a:pt x="194" y="167"/>
                  <a:pt x="194" y="167"/>
                  <a:pt x="194" y="167"/>
                </a:cubicBezTo>
                <a:cubicBezTo>
                  <a:pt x="190" y="165"/>
                  <a:pt x="189" y="158"/>
                  <a:pt x="191" y="146"/>
                </a:cubicBezTo>
                <a:cubicBezTo>
                  <a:pt x="194" y="127"/>
                  <a:pt x="202" y="118"/>
                  <a:pt x="216" y="116"/>
                </a:cubicBezTo>
                <a:cubicBezTo>
                  <a:pt x="218" y="116"/>
                  <a:pt x="218" y="116"/>
                  <a:pt x="218" y="116"/>
                </a:cubicBezTo>
                <a:cubicBezTo>
                  <a:pt x="227" y="121"/>
                  <a:pt x="227" y="121"/>
                  <a:pt x="227" y="121"/>
                </a:cubicBezTo>
                <a:cubicBezTo>
                  <a:pt x="236" y="121"/>
                  <a:pt x="236" y="121"/>
                  <a:pt x="236" y="121"/>
                </a:cubicBezTo>
                <a:cubicBezTo>
                  <a:pt x="245" y="110"/>
                  <a:pt x="245" y="110"/>
                  <a:pt x="245" y="110"/>
                </a:cubicBezTo>
                <a:cubicBezTo>
                  <a:pt x="246" y="109"/>
                  <a:pt x="246" y="109"/>
                  <a:pt x="246" y="109"/>
                </a:cubicBezTo>
                <a:cubicBezTo>
                  <a:pt x="257" y="102"/>
                  <a:pt x="257" y="102"/>
                  <a:pt x="257" y="102"/>
                </a:cubicBezTo>
                <a:cubicBezTo>
                  <a:pt x="256" y="93"/>
                  <a:pt x="256" y="93"/>
                  <a:pt x="256" y="93"/>
                </a:cubicBezTo>
                <a:cubicBezTo>
                  <a:pt x="256" y="91"/>
                  <a:pt x="256" y="91"/>
                  <a:pt x="256" y="91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60" y="88"/>
                  <a:pt x="260" y="88"/>
                  <a:pt x="260" y="88"/>
                </a:cubicBezTo>
                <a:cubicBezTo>
                  <a:pt x="263" y="84"/>
                  <a:pt x="263" y="84"/>
                  <a:pt x="263" y="84"/>
                </a:cubicBezTo>
                <a:cubicBezTo>
                  <a:pt x="264" y="83"/>
                  <a:pt x="264" y="83"/>
                  <a:pt x="264" y="83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50" y="62"/>
                  <a:pt x="244" y="54"/>
                  <a:pt x="240" y="45"/>
                </a:cubicBezTo>
                <a:cubicBezTo>
                  <a:pt x="236" y="38"/>
                  <a:pt x="237" y="31"/>
                  <a:pt x="242" y="24"/>
                </a:cubicBezTo>
                <a:cubicBezTo>
                  <a:pt x="229" y="16"/>
                  <a:pt x="229" y="16"/>
                  <a:pt x="229" y="16"/>
                </a:cubicBezTo>
                <a:lnTo>
                  <a:pt x="207" y="14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398243" y="2155554"/>
            <a:ext cx="747627" cy="756350"/>
          </a:xfrm>
          <a:custGeom>
            <a:avLst/>
            <a:gdLst>
              <a:gd name="T0" fmla="*/ 139 w 324"/>
              <a:gd name="T1" fmla="*/ 65 h 309"/>
              <a:gd name="T2" fmla="*/ 122 w 324"/>
              <a:gd name="T3" fmla="*/ 69 h 309"/>
              <a:gd name="T4" fmla="*/ 100 w 324"/>
              <a:gd name="T5" fmla="*/ 81 h 309"/>
              <a:gd name="T6" fmla="*/ 78 w 324"/>
              <a:gd name="T7" fmla="*/ 100 h 309"/>
              <a:gd name="T8" fmla="*/ 60 w 324"/>
              <a:gd name="T9" fmla="*/ 121 h 309"/>
              <a:gd name="T10" fmla="*/ 36 w 324"/>
              <a:gd name="T11" fmla="*/ 120 h 309"/>
              <a:gd name="T12" fmla="*/ 25 w 324"/>
              <a:gd name="T13" fmla="*/ 135 h 309"/>
              <a:gd name="T14" fmla="*/ 5 w 324"/>
              <a:gd name="T15" fmla="*/ 181 h 309"/>
              <a:gd name="T16" fmla="*/ 3 w 324"/>
              <a:gd name="T17" fmla="*/ 191 h 309"/>
              <a:gd name="T18" fmla="*/ 8 w 324"/>
              <a:gd name="T19" fmla="*/ 201 h 309"/>
              <a:gd name="T20" fmla="*/ 29 w 324"/>
              <a:gd name="T21" fmla="*/ 207 h 309"/>
              <a:gd name="T22" fmla="*/ 34 w 324"/>
              <a:gd name="T23" fmla="*/ 211 h 309"/>
              <a:gd name="T24" fmla="*/ 41 w 324"/>
              <a:gd name="T25" fmla="*/ 215 h 309"/>
              <a:gd name="T26" fmla="*/ 68 w 324"/>
              <a:gd name="T27" fmla="*/ 235 h 309"/>
              <a:gd name="T28" fmla="*/ 97 w 324"/>
              <a:gd name="T29" fmla="*/ 194 h 309"/>
              <a:gd name="T30" fmla="*/ 105 w 324"/>
              <a:gd name="T31" fmla="*/ 183 h 309"/>
              <a:gd name="T32" fmla="*/ 128 w 324"/>
              <a:gd name="T33" fmla="*/ 175 h 309"/>
              <a:gd name="T34" fmla="*/ 150 w 324"/>
              <a:gd name="T35" fmla="*/ 172 h 309"/>
              <a:gd name="T36" fmla="*/ 162 w 324"/>
              <a:gd name="T37" fmla="*/ 191 h 309"/>
              <a:gd name="T38" fmla="*/ 164 w 324"/>
              <a:gd name="T39" fmla="*/ 206 h 309"/>
              <a:gd name="T40" fmla="*/ 160 w 324"/>
              <a:gd name="T41" fmla="*/ 234 h 309"/>
              <a:gd name="T42" fmla="*/ 146 w 324"/>
              <a:gd name="T43" fmla="*/ 254 h 309"/>
              <a:gd name="T44" fmla="*/ 153 w 324"/>
              <a:gd name="T45" fmla="*/ 267 h 309"/>
              <a:gd name="T46" fmla="*/ 160 w 324"/>
              <a:gd name="T47" fmla="*/ 260 h 309"/>
              <a:gd name="T48" fmla="*/ 167 w 324"/>
              <a:gd name="T49" fmla="*/ 278 h 309"/>
              <a:gd name="T50" fmla="*/ 158 w 324"/>
              <a:gd name="T51" fmla="*/ 283 h 309"/>
              <a:gd name="T52" fmla="*/ 154 w 324"/>
              <a:gd name="T53" fmla="*/ 298 h 309"/>
              <a:gd name="T54" fmla="*/ 146 w 324"/>
              <a:gd name="T55" fmla="*/ 299 h 309"/>
              <a:gd name="T56" fmla="*/ 137 w 324"/>
              <a:gd name="T57" fmla="*/ 309 h 309"/>
              <a:gd name="T58" fmla="*/ 171 w 324"/>
              <a:gd name="T59" fmla="*/ 283 h 309"/>
              <a:gd name="T60" fmla="*/ 235 w 324"/>
              <a:gd name="T61" fmla="*/ 225 h 309"/>
              <a:gd name="T62" fmla="*/ 245 w 324"/>
              <a:gd name="T63" fmla="*/ 225 h 309"/>
              <a:gd name="T64" fmla="*/ 270 w 324"/>
              <a:gd name="T65" fmla="*/ 211 h 309"/>
              <a:gd name="T66" fmla="*/ 324 w 324"/>
              <a:gd name="T67" fmla="*/ 135 h 309"/>
              <a:gd name="T68" fmla="*/ 315 w 324"/>
              <a:gd name="T69" fmla="*/ 107 h 309"/>
              <a:gd name="T70" fmla="*/ 307 w 324"/>
              <a:gd name="T71" fmla="*/ 107 h 309"/>
              <a:gd name="T72" fmla="*/ 296 w 324"/>
              <a:gd name="T73" fmla="*/ 95 h 309"/>
              <a:gd name="T74" fmla="*/ 282 w 324"/>
              <a:gd name="T75" fmla="*/ 49 h 309"/>
              <a:gd name="T76" fmla="*/ 265 w 324"/>
              <a:gd name="T77" fmla="*/ 14 h 309"/>
              <a:gd name="T78" fmla="*/ 260 w 324"/>
              <a:gd name="T79" fmla="*/ 10 h 309"/>
              <a:gd name="T80" fmla="*/ 237 w 324"/>
              <a:gd name="T81" fmla="*/ 19 h 309"/>
              <a:gd name="T82" fmla="*/ 227 w 324"/>
              <a:gd name="T83" fmla="*/ 7 h 309"/>
              <a:gd name="T84" fmla="*/ 201 w 324"/>
              <a:gd name="T85" fmla="*/ 0 h 309"/>
              <a:gd name="T86" fmla="*/ 203 w 324"/>
              <a:gd name="T87" fmla="*/ 13 h 309"/>
              <a:gd name="T88" fmla="*/ 196 w 324"/>
              <a:gd name="T89" fmla="*/ 28 h 309"/>
              <a:gd name="T90" fmla="*/ 182 w 324"/>
              <a:gd name="T91" fmla="*/ 42 h 309"/>
              <a:gd name="T92" fmla="*/ 148 w 324"/>
              <a:gd name="T93" fmla="*/ 41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4" h="309">
                <a:moveTo>
                  <a:pt x="148" y="41"/>
                </a:moveTo>
                <a:cubicBezTo>
                  <a:pt x="140" y="52"/>
                  <a:pt x="140" y="52"/>
                  <a:pt x="140" y="52"/>
                </a:cubicBezTo>
                <a:cubicBezTo>
                  <a:pt x="138" y="54"/>
                  <a:pt x="138" y="58"/>
                  <a:pt x="139" y="65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89" y="88"/>
                  <a:pt x="89" y="88"/>
                  <a:pt x="89" y="88"/>
                </a:cubicBezTo>
                <a:cubicBezTo>
                  <a:pt x="79" y="98"/>
                  <a:pt x="79" y="98"/>
                  <a:pt x="79" y="98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90"/>
                  <a:pt x="5" y="190"/>
                  <a:pt x="5" y="190"/>
                </a:cubicBezTo>
                <a:cubicBezTo>
                  <a:pt x="4" y="191"/>
                  <a:pt x="4" y="191"/>
                  <a:pt x="4" y="191"/>
                </a:cubicBezTo>
                <a:cubicBezTo>
                  <a:pt x="3" y="191"/>
                  <a:pt x="3" y="191"/>
                  <a:pt x="3" y="191"/>
                </a:cubicBezTo>
                <a:cubicBezTo>
                  <a:pt x="0" y="196"/>
                  <a:pt x="0" y="196"/>
                  <a:pt x="0" y="196"/>
                </a:cubicBezTo>
                <a:cubicBezTo>
                  <a:pt x="3" y="201"/>
                  <a:pt x="3" y="201"/>
                  <a:pt x="3" y="201"/>
                </a:cubicBezTo>
                <a:cubicBezTo>
                  <a:pt x="8" y="201"/>
                  <a:pt x="8" y="201"/>
                  <a:pt x="8" y="201"/>
                </a:cubicBezTo>
                <a:cubicBezTo>
                  <a:pt x="28" y="207"/>
                  <a:pt x="28" y="207"/>
                  <a:pt x="28" y="207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1" y="214"/>
                  <a:pt x="41" y="214"/>
                  <a:pt x="41" y="214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43" y="218"/>
                  <a:pt x="45" y="220"/>
                  <a:pt x="45" y="223"/>
                </a:cubicBezTo>
                <a:cubicBezTo>
                  <a:pt x="47" y="229"/>
                  <a:pt x="47" y="229"/>
                  <a:pt x="47" y="229"/>
                </a:cubicBezTo>
                <a:cubicBezTo>
                  <a:pt x="68" y="235"/>
                  <a:pt x="68" y="235"/>
                  <a:pt x="68" y="235"/>
                </a:cubicBezTo>
                <a:cubicBezTo>
                  <a:pt x="74" y="234"/>
                  <a:pt x="74" y="234"/>
                  <a:pt x="74" y="234"/>
                </a:cubicBezTo>
                <a:cubicBezTo>
                  <a:pt x="80" y="226"/>
                  <a:pt x="80" y="226"/>
                  <a:pt x="80" y="226"/>
                </a:cubicBezTo>
                <a:cubicBezTo>
                  <a:pt x="97" y="194"/>
                  <a:pt x="97" y="194"/>
                  <a:pt x="97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3"/>
                  <a:pt x="98" y="193"/>
                  <a:pt x="98" y="193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6" y="182"/>
                  <a:pt x="106" y="182"/>
                  <a:pt x="106" y="182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128" y="175"/>
                  <a:pt x="128" y="175"/>
                  <a:pt x="128" y="175"/>
                </a:cubicBezTo>
                <a:cubicBezTo>
                  <a:pt x="131" y="170"/>
                  <a:pt x="134" y="167"/>
                  <a:pt x="138" y="167"/>
                </a:cubicBezTo>
                <a:cubicBezTo>
                  <a:pt x="140" y="167"/>
                  <a:pt x="143" y="169"/>
                  <a:pt x="149" y="171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62" y="191"/>
                  <a:pt x="162" y="191"/>
                  <a:pt x="162" y="191"/>
                </a:cubicBezTo>
                <a:cubicBezTo>
                  <a:pt x="162" y="191"/>
                  <a:pt x="162" y="191"/>
                  <a:pt x="162" y="191"/>
                </a:cubicBezTo>
                <a:cubicBezTo>
                  <a:pt x="163" y="191"/>
                  <a:pt x="163" y="191"/>
                  <a:pt x="163" y="191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4" y="206"/>
                  <a:pt x="164" y="206"/>
                  <a:pt x="164" y="206"/>
                </a:cubicBezTo>
                <a:cubicBezTo>
                  <a:pt x="163" y="220"/>
                  <a:pt x="163" y="220"/>
                  <a:pt x="163" y="220"/>
                </a:cubicBezTo>
                <a:cubicBezTo>
                  <a:pt x="160" y="233"/>
                  <a:pt x="160" y="233"/>
                  <a:pt x="160" y="233"/>
                </a:cubicBezTo>
                <a:cubicBezTo>
                  <a:pt x="160" y="234"/>
                  <a:pt x="160" y="234"/>
                  <a:pt x="160" y="234"/>
                </a:cubicBezTo>
                <a:cubicBezTo>
                  <a:pt x="159" y="234"/>
                  <a:pt x="159" y="234"/>
                  <a:pt x="159" y="234"/>
                </a:cubicBezTo>
                <a:cubicBezTo>
                  <a:pt x="150" y="245"/>
                  <a:pt x="150" y="245"/>
                  <a:pt x="150" y="245"/>
                </a:cubicBezTo>
                <a:cubicBezTo>
                  <a:pt x="146" y="254"/>
                  <a:pt x="146" y="254"/>
                  <a:pt x="146" y="254"/>
                </a:cubicBezTo>
                <a:cubicBezTo>
                  <a:pt x="147" y="269"/>
                  <a:pt x="147" y="269"/>
                  <a:pt x="147" y="269"/>
                </a:cubicBezTo>
                <a:cubicBezTo>
                  <a:pt x="148" y="269"/>
                  <a:pt x="148" y="269"/>
                  <a:pt x="148" y="269"/>
                </a:cubicBezTo>
                <a:cubicBezTo>
                  <a:pt x="153" y="267"/>
                  <a:pt x="153" y="267"/>
                  <a:pt x="153" y="267"/>
                </a:cubicBezTo>
                <a:cubicBezTo>
                  <a:pt x="158" y="262"/>
                  <a:pt x="158" y="262"/>
                  <a:pt x="158" y="262"/>
                </a:cubicBezTo>
                <a:cubicBezTo>
                  <a:pt x="160" y="261"/>
                  <a:pt x="160" y="261"/>
                  <a:pt x="160" y="261"/>
                </a:cubicBezTo>
                <a:cubicBezTo>
                  <a:pt x="160" y="260"/>
                  <a:pt x="160" y="260"/>
                  <a:pt x="160" y="260"/>
                </a:cubicBezTo>
                <a:cubicBezTo>
                  <a:pt x="167" y="266"/>
                  <a:pt x="167" y="266"/>
                  <a:pt x="167" y="266"/>
                </a:cubicBezTo>
                <a:cubicBezTo>
                  <a:pt x="167" y="267"/>
                  <a:pt x="167" y="267"/>
                  <a:pt x="167" y="267"/>
                </a:cubicBezTo>
                <a:cubicBezTo>
                  <a:pt x="167" y="278"/>
                  <a:pt x="167" y="278"/>
                  <a:pt x="167" y="278"/>
                </a:cubicBezTo>
                <a:cubicBezTo>
                  <a:pt x="167" y="278"/>
                  <a:pt x="167" y="278"/>
                  <a:pt x="167" y="278"/>
                </a:cubicBezTo>
                <a:cubicBezTo>
                  <a:pt x="160" y="280"/>
                  <a:pt x="160" y="280"/>
                  <a:pt x="160" y="280"/>
                </a:cubicBezTo>
                <a:cubicBezTo>
                  <a:pt x="158" y="283"/>
                  <a:pt x="158" y="283"/>
                  <a:pt x="158" y="283"/>
                </a:cubicBezTo>
                <a:cubicBezTo>
                  <a:pt x="158" y="289"/>
                  <a:pt x="158" y="289"/>
                  <a:pt x="158" y="289"/>
                </a:cubicBezTo>
                <a:cubicBezTo>
                  <a:pt x="158" y="290"/>
                  <a:pt x="158" y="290"/>
                  <a:pt x="158" y="290"/>
                </a:cubicBezTo>
                <a:cubicBezTo>
                  <a:pt x="154" y="298"/>
                  <a:pt x="154" y="298"/>
                  <a:pt x="154" y="298"/>
                </a:cubicBezTo>
                <a:cubicBezTo>
                  <a:pt x="153" y="298"/>
                  <a:pt x="153" y="298"/>
                  <a:pt x="153" y="298"/>
                </a:cubicBezTo>
                <a:cubicBezTo>
                  <a:pt x="151" y="298"/>
                  <a:pt x="151" y="298"/>
                  <a:pt x="151" y="298"/>
                </a:cubicBezTo>
                <a:cubicBezTo>
                  <a:pt x="146" y="299"/>
                  <a:pt x="146" y="299"/>
                  <a:pt x="146" y="299"/>
                </a:cubicBezTo>
                <a:cubicBezTo>
                  <a:pt x="140" y="300"/>
                  <a:pt x="140" y="300"/>
                  <a:pt x="140" y="300"/>
                </a:cubicBezTo>
                <a:cubicBezTo>
                  <a:pt x="136" y="308"/>
                  <a:pt x="136" y="308"/>
                  <a:pt x="136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60" y="307"/>
                  <a:pt x="160" y="307"/>
                  <a:pt x="160" y="307"/>
                </a:cubicBezTo>
                <a:cubicBezTo>
                  <a:pt x="164" y="303"/>
                  <a:pt x="164" y="303"/>
                  <a:pt x="164" y="303"/>
                </a:cubicBezTo>
                <a:cubicBezTo>
                  <a:pt x="171" y="283"/>
                  <a:pt x="171" y="283"/>
                  <a:pt x="171" y="283"/>
                </a:cubicBezTo>
                <a:cubicBezTo>
                  <a:pt x="222" y="231"/>
                  <a:pt x="222" y="231"/>
                  <a:pt x="222" y="231"/>
                </a:cubicBezTo>
                <a:cubicBezTo>
                  <a:pt x="224" y="231"/>
                  <a:pt x="224" y="231"/>
                  <a:pt x="224" y="231"/>
                </a:cubicBezTo>
                <a:cubicBezTo>
                  <a:pt x="235" y="225"/>
                  <a:pt x="235" y="225"/>
                  <a:pt x="235" y="225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225"/>
                  <a:pt x="236" y="225"/>
                  <a:pt x="236" y="225"/>
                </a:cubicBezTo>
                <a:cubicBezTo>
                  <a:pt x="245" y="225"/>
                  <a:pt x="245" y="225"/>
                  <a:pt x="245" y="225"/>
                </a:cubicBezTo>
                <a:cubicBezTo>
                  <a:pt x="254" y="223"/>
                  <a:pt x="254" y="223"/>
                  <a:pt x="254" y="223"/>
                </a:cubicBezTo>
                <a:cubicBezTo>
                  <a:pt x="263" y="219"/>
                  <a:pt x="263" y="219"/>
                  <a:pt x="263" y="219"/>
                </a:cubicBezTo>
                <a:cubicBezTo>
                  <a:pt x="270" y="211"/>
                  <a:pt x="270" y="211"/>
                  <a:pt x="270" y="211"/>
                </a:cubicBezTo>
                <a:cubicBezTo>
                  <a:pt x="281" y="181"/>
                  <a:pt x="281" y="181"/>
                  <a:pt x="281" y="181"/>
                </a:cubicBezTo>
                <a:cubicBezTo>
                  <a:pt x="281" y="180"/>
                  <a:pt x="281" y="180"/>
                  <a:pt x="281" y="180"/>
                </a:cubicBezTo>
                <a:cubicBezTo>
                  <a:pt x="324" y="135"/>
                  <a:pt x="324" y="135"/>
                  <a:pt x="324" y="135"/>
                </a:cubicBezTo>
                <a:cubicBezTo>
                  <a:pt x="324" y="135"/>
                  <a:pt x="324" y="135"/>
                  <a:pt x="324" y="135"/>
                </a:cubicBezTo>
                <a:cubicBezTo>
                  <a:pt x="321" y="111"/>
                  <a:pt x="321" y="111"/>
                  <a:pt x="321" y="111"/>
                </a:cubicBezTo>
                <a:cubicBezTo>
                  <a:pt x="319" y="110"/>
                  <a:pt x="316" y="109"/>
                  <a:pt x="315" y="107"/>
                </a:cubicBezTo>
                <a:cubicBezTo>
                  <a:pt x="314" y="105"/>
                  <a:pt x="314" y="105"/>
                  <a:pt x="314" y="105"/>
                </a:cubicBezTo>
                <a:cubicBezTo>
                  <a:pt x="314" y="106"/>
                  <a:pt x="314" y="106"/>
                  <a:pt x="314" y="106"/>
                </a:cubicBezTo>
                <a:cubicBezTo>
                  <a:pt x="307" y="107"/>
                  <a:pt x="307" y="107"/>
                  <a:pt x="307" y="107"/>
                </a:cubicBezTo>
                <a:cubicBezTo>
                  <a:pt x="303" y="105"/>
                  <a:pt x="301" y="104"/>
                  <a:pt x="298" y="100"/>
                </a:cubicBezTo>
                <a:cubicBezTo>
                  <a:pt x="296" y="96"/>
                  <a:pt x="296" y="96"/>
                  <a:pt x="296" y="96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1" y="56"/>
                  <a:pt x="287" y="53"/>
                  <a:pt x="282" y="49"/>
                </a:cubicBezTo>
                <a:cubicBezTo>
                  <a:pt x="274" y="39"/>
                  <a:pt x="274" y="39"/>
                  <a:pt x="274" y="39"/>
                </a:cubicBezTo>
                <a:cubicBezTo>
                  <a:pt x="265" y="27"/>
                  <a:pt x="265" y="27"/>
                  <a:pt x="265" y="27"/>
                </a:cubicBezTo>
                <a:cubicBezTo>
                  <a:pt x="264" y="24"/>
                  <a:pt x="264" y="20"/>
                  <a:pt x="265" y="14"/>
                </a:cubicBezTo>
                <a:cubicBezTo>
                  <a:pt x="265" y="11"/>
                  <a:pt x="265" y="11"/>
                  <a:pt x="265" y="11"/>
                </a:cubicBezTo>
                <a:cubicBezTo>
                  <a:pt x="260" y="4"/>
                  <a:pt x="260" y="4"/>
                  <a:pt x="260" y="4"/>
                </a:cubicBezTo>
                <a:cubicBezTo>
                  <a:pt x="260" y="10"/>
                  <a:pt x="260" y="10"/>
                  <a:pt x="260" y="10"/>
                </a:cubicBezTo>
                <a:cubicBezTo>
                  <a:pt x="254" y="22"/>
                  <a:pt x="254" y="22"/>
                  <a:pt x="254" y="22"/>
                </a:cubicBezTo>
                <a:cubicBezTo>
                  <a:pt x="251" y="22"/>
                  <a:pt x="251" y="22"/>
                  <a:pt x="251" y="22"/>
                </a:cubicBezTo>
                <a:cubicBezTo>
                  <a:pt x="247" y="22"/>
                  <a:pt x="241" y="21"/>
                  <a:pt x="237" y="19"/>
                </a:cubicBezTo>
                <a:cubicBezTo>
                  <a:pt x="233" y="18"/>
                  <a:pt x="231" y="14"/>
                  <a:pt x="231" y="10"/>
                </a:cubicBezTo>
                <a:cubicBezTo>
                  <a:pt x="231" y="7"/>
                  <a:pt x="231" y="7"/>
                  <a:pt x="231" y="7"/>
                </a:cubicBezTo>
                <a:cubicBezTo>
                  <a:pt x="227" y="7"/>
                  <a:pt x="227" y="7"/>
                  <a:pt x="227" y="7"/>
                </a:cubicBezTo>
                <a:cubicBezTo>
                  <a:pt x="214" y="11"/>
                  <a:pt x="214" y="11"/>
                  <a:pt x="214" y="1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1" y="0"/>
                  <a:pt x="201" y="0"/>
                  <a:pt x="201" y="0"/>
                </a:cubicBezTo>
                <a:cubicBezTo>
                  <a:pt x="198" y="4"/>
                  <a:pt x="198" y="4"/>
                  <a:pt x="198" y="4"/>
                </a:cubicBezTo>
                <a:cubicBezTo>
                  <a:pt x="202" y="11"/>
                  <a:pt x="202" y="11"/>
                  <a:pt x="202" y="11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6" y="28"/>
                  <a:pt x="196" y="28"/>
                  <a:pt x="196" y="28"/>
                </a:cubicBezTo>
                <a:cubicBezTo>
                  <a:pt x="195" y="28"/>
                  <a:pt x="195" y="28"/>
                  <a:pt x="195" y="28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2" y="42"/>
                  <a:pt x="182" y="42"/>
                  <a:pt x="182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61" y="44"/>
                  <a:pt x="161" y="44"/>
                  <a:pt x="161" y="44"/>
                </a:cubicBezTo>
                <a:lnTo>
                  <a:pt x="148" y="41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5568951" y="1705732"/>
            <a:ext cx="1066615" cy="765072"/>
          </a:xfrm>
          <a:custGeom>
            <a:avLst/>
            <a:gdLst>
              <a:gd name="T0" fmla="*/ 80 w 462"/>
              <a:gd name="T1" fmla="*/ 4 h 313"/>
              <a:gd name="T2" fmla="*/ 62 w 462"/>
              <a:gd name="T3" fmla="*/ 8 h 313"/>
              <a:gd name="T4" fmla="*/ 58 w 462"/>
              <a:gd name="T5" fmla="*/ 16 h 313"/>
              <a:gd name="T6" fmla="*/ 49 w 462"/>
              <a:gd name="T7" fmla="*/ 29 h 313"/>
              <a:gd name="T8" fmla="*/ 35 w 462"/>
              <a:gd name="T9" fmla="*/ 40 h 313"/>
              <a:gd name="T10" fmla="*/ 17 w 462"/>
              <a:gd name="T11" fmla="*/ 28 h 313"/>
              <a:gd name="T12" fmla="*/ 0 w 462"/>
              <a:gd name="T13" fmla="*/ 33 h 313"/>
              <a:gd name="T14" fmla="*/ 26 w 462"/>
              <a:gd name="T15" fmla="*/ 51 h 313"/>
              <a:gd name="T16" fmla="*/ 28 w 462"/>
              <a:gd name="T17" fmla="*/ 53 h 313"/>
              <a:gd name="T18" fmla="*/ 31 w 462"/>
              <a:gd name="T19" fmla="*/ 88 h 313"/>
              <a:gd name="T20" fmla="*/ 51 w 462"/>
              <a:gd name="T21" fmla="*/ 129 h 313"/>
              <a:gd name="T22" fmla="*/ 64 w 462"/>
              <a:gd name="T23" fmla="*/ 116 h 313"/>
              <a:gd name="T24" fmla="*/ 83 w 462"/>
              <a:gd name="T25" fmla="*/ 112 h 313"/>
              <a:gd name="T26" fmla="*/ 91 w 462"/>
              <a:gd name="T27" fmla="*/ 129 h 313"/>
              <a:gd name="T28" fmla="*/ 107 w 462"/>
              <a:gd name="T29" fmla="*/ 151 h 313"/>
              <a:gd name="T30" fmla="*/ 106 w 462"/>
              <a:gd name="T31" fmla="*/ 167 h 313"/>
              <a:gd name="T32" fmla="*/ 109 w 462"/>
              <a:gd name="T33" fmla="*/ 188 h 313"/>
              <a:gd name="T34" fmla="*/ 128 w 462"/>
              <a:gd name="T35" fmla="*/ 177 h 313"/>
              <a:gd name="T36" fmla="*/ 152 w 462"/>
              <a:gd name="T37" fmla="*/ 184 h 313"/>
              <a:gd name="T38" fmla="*/ 166 w 462"/>
              <a:gd name="T39" fmla="*/ 196 h 313"/>
              <a:gd name="T40" fmla="*/ 180 w 462"/>
              <a:gd name="T41" fmla="*/ 186 h 313"/>
              <a:gd name="T42" fmla="*/ 199 w 462"/>
              <a:gd name="T43" fmla="*/ 195 h 313"/>
              <a:gd name="T44" fmla="*/ 206 w 462"/>
              <a:gd name="T45" fmla="*/ 219 h 313"/>
              <a:gd name="T46" fmla="*/ 226 w 462"/>
              <a:gd name="T47" fmla="*/ 235 h 313"/>
              <a:gd name="T48" fmla="*/ 235 w 462"/>
              <a:gd name="T49" fmla="*/ 284 h 313"/>
              <a:gd name="T50" fmla="*/ 248 w 462"/>
              <a:gd name="T51" fmla="*/ 287 h 313"/>
              <a:gd name="T52" fmla="*/ 273 w 462"/>
              <a:gd name="T53" fmla="*/ 281 h 313"/>
              <a:gd name="T54" fmla="*/ 364 w 462"/>
              <a:gd name="T55" fmla="*/ 264 h 313"/>
              <a:gd name="T56" fmla="*/ 332 w 462"/>
              <a:gd name="T57" fmla="*/ 222 h 313"/>
              <a:gd name="T58" fmla="*/ 390 w 462"/>
              <a:gd name="T59" fmla="*/ 195 h 313"/>
              <a:gd name="T60" fmla="*/ 407 w 462"/>
              <a:gd name="T61" fmla="*/ 146 h 313"/>
              <a:gd name="T62" fmla="*/ 422 w 462"/>
              <a:gd name="T63" fmla="*/ 143 h 313"/>
              <a:gd name="T64" fmla="*/ 426 w 462"/>
              <a:gd name="T65" fmla="*/ 144 h 313"/>
              <a:gd name="T66" fmla="*/ 458 w 462"/>
              <a:gd name="T67" fmla="*/ 163 h 313"/>
              <a:gd name="T68" fmla="*/ 442 w 462"/>
              <a:gd name="T69" fmla="*/ 147 h 313"/>
              <a:gd name="T70" fmla="*/ 452 w 462"/>
              <a:gd name="T71" fmla="*/ 108 h 313"/>
              <a:gd name="T72" fmla="*/ 422 w 462"/>
              <a:gd name="T73" fmla="*/ 94 h 313"/>
              <a:gd name="T74" fmla="*/ 413 w 462"/>
              <a:gd name="T75" fmla="*/ 93 h 313"/>
              <a:gd name="T76" fmla="*/ 402 w 462"/>
              <a:gd name="T77" fmla="*/ 94 h 313"/>
              <a:gd name="T78" fmla="*/ 384 w 462"/>
              <a:gd name="T79" fmla="*/ 94 h 313"/>
              <a:gd name="T80" fmla="*/ 382 w 462"/>
              <a:gd name="T81" fmla="*/ 118 h 313"/>
              <a:gd name="T82" fmla="*/ 357 w 462"/>
              <a:gd name="T83" fmla="*/ 122 h 313"/>
              <a:gd name="T84" fmla="*/ 322 w 462"/>
              <a:gd name="T85" fmla="*/ 91 h 313"/>
              <a:gd name="T86" fmla="*/ 314 w 462"/>
              <a:gd name="T87" fmla="*/ 75 h 313"/>
              <a:gd name="T88" fmla="*/ 317 w 462"/>
              <a:gd name="T89" fmla="*/ 85 h 313"/>
              <a:gd name="T90" fmla="*/ 307 w 462"/>
              <a:gd name="T91" fmla="*/ 103 h 313"/>
              <a:gd name="T92" fmla="*/ 288 w 462"/>
              <a:gd name="T93" fmla="*/ 95 h 313"/>
              <a:gd name="T94" fmla="*/ 273 w 462"/>
              <a:gd name="T95" fmla="*/ 71 h 313"/>
              <a:gd name="T96" fmla="*/ 255 w 462"/>
              <a:gd name="T97" fmla="*/ 71 h 313"/>
              <a:gd name="T98" fmla="*/ 248 w 462"/>
              <a:gd name="T99" fmla="*/ 57 h 313"/>
              <a:gd name="T100" fmla="*/ 217 w 462"/>
              <a:gd name="T101" fmla="*/ 57 h 313"/>
              <a:gd name="T102" fmla="*/ 201 w 462"/>
              <a:gd name="T103" fmla="*/ 56 h 313"/>
              <a:gd name="T104" fmla="*/ 188 w 462"/>
              <a:gd name="T105" fmla="*/ 34 h 313"/>
              <a:gd name="T106" fmla="*/ 166 w 462"/>
              <a:gd name="T107" fmla="*/ 39 h 313"/>
              <a:gd name="T108" fmla="*/ 130 w 462"/>
              <a:gd name="T109" fmla="*/ 49 h 313"/>
              <a:gd name="T110" fmla="*/ 103 w 462"/>
              <a:gd name="T111" fmla="*/ 3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2" h="313">
                <a:moveTo>
                  <a:pt x="89" y="14"/>
                </a:moveTo>
                <a:cubicBezTo>
                  <a:pt x="86" y="0"/>
                  <a:pt x="86" y="0"/>
                  <a:pt x="86" y="0"/>
                </a:cubicBezTo>
                <a:cubicBezTo>
                  <a:pt x="80" y="4"/>
                  <a:pt x="80" y="4"/>
                  <a:pt x="80" y="4"/>
                </a:cubicBezTo>
                <a:cubicBezTo>
                  <a:pt x="79" y="4"/>
                  <a:pt x="79" y="4"/>
                  <a:pt x="79" y="4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8"/>
                  <a:pt x="62" y="8"/>
                  <a:pt x="62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6"/>
                  <a:pt x="58" y="16"/>
                  <a:pt x="58" y="16"/>
                </a:cubicBezTo>
                <a:cubicBezTo>
                  <a:pt x="50" y="28"/>
                  <a:pt x="50" y="28"/>
                  <a:pt x="50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3" y="40"/>
                  <a:pt x="33" y="40"/>
                  <a:pt x="33" y="40"/>
                </a:cubicBezTo>
                <a:cubicBezTo>
                  <a:pt x="24" y="36"/>
                  <a:pt x="19" y="32"/>
                  <a:pt x="17" y="28"/>
                </a:cubicBezTo>
                <a:cubicBezTo>
                  <a:pt x="16" y="27"/>
                  <a:pt x="15" y="27"/>
                  <a:pt x="14" y="26"/>
                </a:cubicBezTo>
                <a:cubicBezTo>
                  <a:pt x="5" y="28"/>
                  <a:pt x="5" y="28"/>
                  <a:pt x="5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14" y="46"/>
                  <a:pt x="14" y="46"/>
                  <a:pt x="14" y="46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30" y="67"/>
                  <a:pt x="30" y="67"/>
                  <a:pt x="30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88"/>
                  <a:pt x="31" y="88"/>
                  <a:pt x="31" y="88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51" y="129"/>
                  <a:pt x="51" y="129"/>
                  <a:pt x="51" y="129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51"/>
                  <a:pt x="107" y="151"/>
                  <a:pt x="107" y="151"/>
                </a:cubicBezTo>
                <a:cubicBezTo>
                  <a:pt x="107" y="151"/>
                  <a:pt x="107" y="151"/>
                  <a:pt x="107" y="151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7" y="184"/>
                  <a:pt x="117" y="184"/>
                  <a:pt x="117" y="184"/>
                </a:cubicBezTo>
                <a:cubicBezTo>
                  <a:pt x="126" y="175"/>
                  <a:pt x="126" y="175"/>
                  <a:pt x="126" y="175"/>
                </a:cubicBezTo>
                <a:cubicBezTo>
                  <a:pt x="128" y="177"/>
                  <a:pt x="128" y="177"/>
                  <a:pt x="128" y="177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43" y="186"/>
                  <a:pt x="143" y="186"/>
                  <a:pt x="143" y="186"/>
                </a:cubicBezTo>
                <a:cubicBezTo>
                  <a:pt x="152" y="184"/>
                  <a:pt x="152" y="184"/>
                  <a:pt x="152" y="184"/>
                </a:cubicBezTo>
                <a:cubicBezTo>
                  <a:pt x="159" y="182"/>
                  <a:pt x="162" y="184"/>
                  <a:pt x="164" y="189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66" y="196"/>
                  <a:pt x="166" y="196"/>
                  <a:pt x="166" y="196"/>
                </a:cubicBezTo>
                <a:cubicBezTo>
                  <a:pt x="175" y="199"/>
                  <a:pt x="175" y="199"/>
                  <a:pt x="175" y="199"/>
                </a:cubicBezTo>
                <a:cubicBezTo>
                  <a:pt x="180" y="190"/>
                  <a:pt x="180" y="190"/>
                  <a:pt x="180" y="190"/>
                </a:cubicBezTo>
                <a:cubicBezTo>
                  <a:pt x="180" y="186"/>
                  <a:pt x="180" y="186"/>
                  <a:pt x="180" y="186"/>
                </a:cubicBezTo>
                <a:cubicBezTo>
                  <a:pt x="180" y="184"/>
                  <a:pt x="180" y="181"/>
                  <a:pt x="182" y="180"/>
                </a:cubicBezTo>
                <a:cubicBezTo>
                  <a:pt x="188" y="181"/>
                  <a:pt x="188" y="181"/>
                  <a:pt x="188" y="181"/>
                </a:cubicBezTo>
                <a:cubicBezTo>
                  <a:pt x="195" y="184"/>
                  <a:pt x="199" y="189"/>
                  <a:pt x="199" y="195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206" y="219"/>
                  <a:pt x="206" y="219"/>
                  <a:pt x="206" y="219"/>
                </a:cubicBezTo>
                <a:cubicBezTo>
                  <a:pt x="215" y="228"/>
                  <a:pt x="215" y="228"/>
                  <a:pt x="215" y="228"/>
                </a:cubicBezTo>
                <a:cubicBezTo>
                  <a:pt x="217" y="232"/>
                  <a:pt x="221" y="233"/>
                  <a:pt x="224" y="235"/>
                </a:cubicBezTo>
                <a:cubicBezTo>
                  <a:pt x="226" y="235"/>
                  <a:pt x="226" y="235"/>
                  <a:pt x="226" y="235"/>
                </a:cubicBezTo>
                <a:cubicBezTo>
                  <a:pt x="228" y="236"/>
                  <a:pt x="229" y="239"/>
                  <a:pt x="229" y="247"/>
                </a:cubicBezTo>
                <a:cubicBezTo>
                  <a:pt x="229" y="278"/>
                  <a:pt x="229" y="278"/>
                  <a:pt x="229" y="278"/>
                </a:cubicBezTo>
                <a:cubicBezTo>
                  <a:pt x="231" y="281"/>
                  <a:pt x="233" y="283"/>
                  <a:pt x="235" y="284"/>
                </a:cubicBezTo>
                <a:cubicBezTo>
                  <a:pt x="236" y="284"/>
                  <a:pt x="236" y="284"/>
                  <a:pt x="236" y="284"/>
                </a:cubicBezTo>
                <a:cubicBezTo>
                  <a:pt x="240" y="282"/>
                  <a:pt x="243" y="282"/>
                  <a:pt x="246" y="286"/>
                </a:cubicBezTo>
                <a:cubicBezTo>
                  <a:pt x="248" y="287"/>
                  <a:pt x="248" y="287"/>
                  <a:pt x="248" y="287"/>
                </a:cubicBezTo>
                <a:cubicBezTo>
                  <a:pt x="252" y="288"/>
                  <a:pt x="255" y="291"/>
                  <a:pt x="255" y="296"/>
                </a:cubicBezTo>
                <a:cubicBezTo>
                  <a:pt x="257" y="313"/>
                  <a:pt x="257" y="313"/>
                  <a:pt x="257" y="313"/>
                </a:cubicBezTo>
                <a:cubicBezTo>
                  <a:pt x="273" y="281"/>
                  <a:pt x="273" y="281"/>
                  <a:pt x="273" y="281"/>
                </a:cubicBezTo>
                <a:cubicBezTo>
                  <a:pt x="277" y="264"/>
                  <a:pt x="283" y="253"/>
                  <a:pt x="291" y="252"/>
                </a:cubicBezTo>
                <a:cubicBezTo>
                  <a:pt x="297" y="250"/>
                  <a:pt x="306" y="253"/>
                  <a:pt x="319" y="260"/>
                </a:cubicBezTo>
                <a:cubicBezTo>
                  <a:pt x="364" y="264"/>
                  <a:pt x="364" y="264"/>
                  <a:pt x="364" y="264"/>
                </a:cubicBezTo>
                <a:cubicBezTo>
                  <a:pt x="365" y="254"/>
                  <a:pt x="365" y="254"/>
                  <a:pt x="365" y="254"/>
                </a:cubicBezTo>
                <a:cubicBezTo>
                  <a:pt x="344" y="234"/>
                  <a:pt x="344" y="234"/>
                  <a:pt x="344" y="234"/>
                </a:cubicBezTo>
                <a:cubicBezTo>
                  <a:pt x="335" y="228"/>
                  <a:pt x="331" y="224"/>
                  <a:pt x="332" y="222"/>
                </a:cubicBezTo>
                <a:cubicBezTo>
                  <a:pt x="348" y="222"/>
                  <a:pt x="348" y="222"/>
                  <a:pt x="348" y="222"/>
                </a:cubicBezTo>
                <a:cubicBezTo>
                  <a:pt x="362" y="227"/>
                  <a:pt x="376" y="219"/>
                  <a:pt x="389" y="195"/>
                </a:cubicBezTo>
                <a:cubicBezTo>
                  <a:pt x="390" y="195"/>
                  <a:pt x="390" y="195"/>
                  <a:pt x="390" y="195"/>
                </a:cubicBezTo>
                <a:cubicBezTo>
                  <a:pt x="405" y="181"/>
                  <a:pt x="405" y="181"/>
                  <a:pt x="405" y="181"/>
                </a:cubicBezTo>
                <a:cubicBezTo>
                  <a:pt x="407" y="149"/>
                  <a:pt x="407" y="149"/>
                  <a:pt x="407" y="14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09" y="146"/>
                  <a:pt x="409" y="146"/>
                  <a:pt x="409" y="146"/>
                </a:cubicBezTo>
                <a:cubicBezTo>
                  <a:pt x="411" y="146"/>
                  <a:pt x="411" y="146"/>
                  <a:pt x="411" y="146"/>
                </a:cubicBezTo>
                <a:cubicBezTo>
                  <a:pt x="422" y="143"/>
                  <a:pt x="422" y="143"/>
                  <a:pt x="422" y="143"/>
                </a:cubicBezTo>
                <a:cubicBezTo>
                  <a:pt x="424" y="143"/>
                  <a:pt x="424" y="143"/>
                  <a:pt x="424" y="143"/>
                </a:cubicBezTo>
                <a:cubicBezTo>
                  <a:pt x="426" y="144"/>
                  <a:pt x="426" y="144"/>
                  <a:pt x="426" y="144"/>
                </a:cubicBezTo>
                <a:cubicBezTo>
                  <a:pt x="426" y="144"/>
                  <a:pt x="426" y="144"/>
                  <a:pt x="426" y="144"/>
                </a:cubicBezTo>
                <a:cubicBezTo>
                  <a:pt x="450" y="170"/>
                  <a:pt x="450" y="170"/>
                  <a:pt x="450" y="170"/>
                </a:cubicBezTo>
                <a:cubicBezTo>
                  <a:pt x="457" y="167"/>
                  <a:pt x="457" y="167"/>
                  <a:pt x="457" y="167"/>
                </a:cubicBezTo>
                <a:cubicBezTo>
                  <a:pt x="458" y="163"/>
                  <a:pt x="458" y="163"/>
                  <a:pt x="458" y="163"/>
                </a:cubicBezTo>
                <a:cubicBezTo>
                  <a:pt x="445" y="151"/>
                  <a:pt x="445" y="151"/>
                  <a:pt x="445" y="151"/>
                </a:cubicBezTo>
                <a:cubicBezTo>
                  <a:pt x="443" y="149"/>
                  <a:pt x="443" y="149"/>
                  <a:pt x="443" y="149"/>
                </a:cubicBezTo>
                <a:cubicBezTo>
                  <a:pt x="442" y="147"/>
                  <a:pt x="442" y="147"/>
                  <a:pt x="442" y="147"/>
                </a:cubicBezTo>
                <a:cubicBezTo>
                  <a:pt x="462" y="135"/>
                  <a:pt x="462" y="135"/>
                  <a:pt x="462" y="135"/>
                </a:cubicBezTo>
                <a:cubicBezTo>
                  <a:pt x="460" y="106"/>
                  <a:pt x="460" y="106"/>
                  <a:pt x="460" y="106"/>
                </a:cubicBezTo>
                <a:cubicBezTo>
                  <a:pt x="452" y="108"/>
                  <a:pt x="452" y="108"/>
                  <a:pt x="452" y="108"/>
                </a:cubicBezTo>
                <a:cubicBezTo>
                  <a:pt x="451" y="108"/>
                  <a:pt x="451" y="108"/>
                  <a:pt x="451" y="108"/>
                </a:cubicBezTo>
                <a:cubicBezTo>
                  <a:pt x="440" y="102"/>
                  <a:pt x="440" y="102"/>
                  <a:pt x="440" y="102"/>
                </a:cubicBezTo>
                <a:cubicBezTo>
                  <a:pt x="436" y="102"/>
                  <a:pt x="431" y="99"/>
                  <a:pt x="422" y="94"/>
                </a:cubicBezTo>
                <a:cubicBezTo>
                  <a:pt x="418" y="92"/>
                  <a:pt x="415" y="90"/>
                  <a:pt x="415" y="87"/>
                </a:cubicBezTo>
                <a:cubicBezTo>
                  <a:pt x="415" y="88"/>
                  <a:pt x="415" y="88"/>
                  <a:pt x="415" y="88"/>
                </a:cubicBezTo>
                <a:cubicBezTo>
                  <a:pt x="415" y="91"/>
                  <a:pt x="415" y="92"/>
                  <a:pt x="413" y="93"/>
                </a:cubicBezTo>
                <a:cubicBezTo>
                  <a:pt x="411" y="94"/>
                  <a:pt x="408" y="95"/>
                  <a:pt x="404" y="95"/>
                </a:cubicBezTo>
                <a:cubicBezTo>
                  <a:pt x="403" y="95"/>
                  <a:pt x="403" y="95"/>
                  <a:pt x="403" y="95"/>
                </a:cubicBezTo>
                <a:cubicBezTo>
                  <a:pt x="402" y="94"/>
                  <a:pt x="402" y="94"/>
                  <a:pt x="402" y="94"/>
                </a:cubicBezTo>
                <a:cubicBezTo>
                  <a:pt x="402" y="94"/>
                  <a:pt x="402" y="94"/>
                  <a:pt x="402" y="94"/>
                </a:cubicBezTo>
                <a:cubicBezTo>
                  <a:pt x="392" y="87"/>
                  <a:pt x="392" y="87"/>
                  <a:pt x="392" y="87"/>
                </a:cubicBezTo>
                <a:cubicBezTo>
                  <a:pt x="384" y="94"/>
                  <a:pt x="384" y="94"/>
                  <a:pt x="384" y="94"/>
                </a:cubicBezTo>
                <a:cubicBezTo>
                  <a:pt x="379" y="97"/>
                  <a:pt x="377" y="100"/>
                  <a:pt x="377" y="103"/>
                </a:cubicBezTo>
                <a:cubicBezTo>
                  <a:pt x="381" y="112"/>
                  <a:pt x="381" y="112"/>
                  <a:pt x="381" y="112"/>
                </a:cubicBezTo>
                <a:cubicBezTo>
                  <a:pt x="383" y="115"/>
                  <a:pt x="383" y="116"/>
                  <a:pt x="382" y="118"/>
                </a:cubicBezTo>
                <a:cubicBezTo>
                  <a:pt x="381" y="120"/>
                  <a:pt x="377" y="122"/>
                  <a:pt x="373" y="123"/>
                </a:cubicBezTo>
                <a:cubicBezTo>
                  <a:pt x="368" y="125"/>
                  <a:pt x="368" y="125"/>
                  <a:pt x="368" y="125"/>
                </a:cubicBezTo>
                <a:cubicBezTo>
                  <a:pt x="364" y="126"/>
                  <a:pt x="360" y="126"/>
                  <a:pt x="357" y="122"/>
                </a:cubicBezTo>
                <a:cubicBezTo>
                  <a:pt x="355" y="120"/>
                  <a:pt x="355" y="120"/>
                  <a:pt x="355" y="120"/>
                </a:cubicBezTo>
                <a:cubicBezTo>
                  <a:pt x="337" y="102"/>
                  <a:pt x="337" y="102"/>
                  <a:pt x="337" y="102"/>
                </a:cubicBezTo>
                <a:cubicBezTo>
                  <a:pt x="329" y="99"/>
                  <a:pt x="324" y="95"/>
                  <a:pt x="322" y="91"/>
                </a:cubicBezTo>
                <a:cubicBezTo>
                  <a:pt x="321" y="89"/>
                  <a:pt x="320" y="87"/>
                  <a:pt x="321" y="86"/>
                </a:cubicBezTo>
                <a:cubicBezTo>
                  <a:pt x="320" y="80"/>
                  <a:pt x="319" y="75"/>
                  <a:pt x="317" y="73"/>
                </a:cubicBezTo>
                <a:cubicBezTo>
                  <a:pt x="314" y="75"/>
                  <a:pt x="314" y="75"/>
                  <a:pt x="314" y="75"/>
                </a:cubicBezTo>
                <a:cubicBezTo>
                  <a:pt x="313" y="77"/>
                  <a:pt x="313" y="77"/>
                  <a:pt x="313" y="77"/>
                </a:cubicBezTo>
                <a:cubicBezTo>
                  <a:pt x="313" y="79"/>
                  <a:pt x="314" y="81"/>
                  <a:pt x="316" y="84"/>
                </a:cubicBezTo>
                <a:cubicBezTo>
                  <a:pt x="317" y="85"/>
                  <a:pt x="317" y="85"/>
                  <a:pt x="317" y="85"/>
                </a:cubicBezTo>
                <a:cubicBezTo>
                  <a:pt x="317" y="86"/>
                  <a:pt x="317" y="86"/>
                  <a:pt x="317" y="86"/>
                </a:cubicBezTo>
                <a:cubicBezTo>
                  <a:pt x="317" y="87"/>
                  <a:pt x="317" y="87"/>
                  <a:pt x="317" y="87"/>
                </a:cubicBezTo>
                <a:cubicBezTo>
                  <a:pt x="307" y="103"/>
                  <a:pt x="307" y="103"/>
                  <a:pt x="307" y="103"/>
                </a:cubicBezTo>
                <a:cubicBezTo>
                  <a:pt x="291" y="100"/>
                  <a:pt x="291" y="100"/>
                  <a:pt x="291" y="100"/>
                </a:cubicBezTo>
                <a:cubicBezTo>
                  <a:pt x="288" y="97"/>
                  <a:pt x="288" y="97"/>
                  <a:pt x="288" y="97"/>
                </a:cubicBezTo>
                <a:cubicBezTo>
                  <a:pt x="288" y="95"/>
                  <a:pt x="288" y="95"/>
                  <a:pt x="288" y="95"/>
                </a:cubicBezTo>
                <a:cubicBezTo>
                  <a:pt x="289" y="93"/>
                  <a:pt x="289" y="89"/>
                  <a:pt x="288" y="86"/>
                </a:cubicBezTo>
                <a:cubicBezTo>
                  <a:pt x="286" y="80"/>
                  <a:pt x="286" y="80"/>
                  <a:pt x="286" y="80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1" y="72"/>
                  <a:pt x="269" y="72"/>
                  <a:pt x="268" y="73"/>
                </a:cubicBezTo>
                <a:cubicBezTo>
                  <a:pt x="255" y="71"/>
                  <a:pt x="255" y="71"/>
                  <a:pt x="255" y="71"/>
                </a:cubicBezTo>
                <a:cubicBezTo>
                  <a:pt x="251" y="71"/>
                  <a:pt x="248" y="70"/>
                  <a:pt x="247" y="67"/>
                </a:cubicBezTo>
                <a:cubicBezTo>
                  <a:pt x="246" y="66"/>
                  <a:pt x="246" y="63"/>
                  <a:pt x="248" y="60"/>
                </a:cubicBezTo>
                <a:cubicBezTo>
                  <a:pt x="248" y="57"/>
                  <a:pt x="248" y="57"/>
                  <a:pt x="248" y="57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19" y="49"/>
                  <a:pt x="219" y="49"/>
                  <a:pt x="219" y="49"/>
                </a:cubicBezTo>
                <a:cubicBezTo>
                  <a:pt x="220" y="53"/>
                  <a:pt x="219" y="55"/>
                  <a:pt x="217" y="57"/>
                </a:cubicBezTo>
                <a:cubicBezTo>
                  <a:pt x="217" y="60"/>
                  <a:pt x="214" y="60"/>
                  <a:pt x="212" y="60"/>
                </a:cubicBezTo>
                <a:cubicBezTo>
                  <a:pt x="208" y="62"/>
                  <a:pt x="204" y="60"/>
                  <a:pt x="201" y="57"/>
                </a:cubicBezTo>
                <a:cubicBezTo>
                  <a:pt x="201" y="56"/>
                  <a:pt x="201" y="56"/>
                  <a:pt x="201" y="56"/>
                </a:cubicBezTo>
                <a:cubicBezTo>
                  <a:pt x="200" y="56"/>
                  <a:pt x="200" y="56"/>
                  <a:pt x="200" y="56"/>
                </a:cubicBezTo>
                <a:cubicBezTo>
                  <a:pt x="195" y="50"/>
                  <a:pt x="193" y="45"/>
                  <a:pt x="193" y="41"/>
                </a:cubicBezTo>
                <a:cubicBezTo>
                  <a:pt x="188" y="34"/>
                  <a:pt x="188" y="34"/>
                  <a:pt x="188" y="34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75" y="42"/>
                  <a:pt x="171" y="42"/>
                  <a:pt x="168" y="40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36" y="48"/>
                  <a:pt x="133" y="49"/>
                  <a:pt x="130" y="49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21" y="49"/>
                  <a:pt x="117" y="47"/>
                  <a:pt x="114" y="44"/>
                </a:cubicBezTo>
                <a:cubicBezTo>
                  <a:pt x="103" y="35"/>
                  <a:pt x="103" y="35"/>
                  <a:pt x="103" y="35"/>
                </a:cubicBezTo>
                <a:lnTo>
                  <a:pt x="89" y="14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5337187" y="612950"/>
            <a:ext cx="1434198" cy="1381864"/>
          </a:xfrm>
          <a:custGeom>
            <a:avLst/>
            <a:gdLst>
              <a:gd name="T0" fmla="*/ 609 w 621"/>
              <a:gd name="T1" fmla="*/ 262 h 565"/>
              <a:gd name="T2" fmla="*/ 597 w 621"/>
              <a:gd name="T3" fmla="*/ 205 h 565"/>
              <a:gd name="T4" fmla="*/ 542 w 621"/>
              <a:gd name="T5" fmla="*/ 262 h 565"/>
              <a:gd name="T6" fmla="*/ 533 w 621"/>
              <a:gd name="T7" fmla="*/ 279 h 565"/>
              <a:gd name="T8" fmla="*/ 462 w 621"/>
              <a:gd name="T9" fmla="*/ 291 h 565"/>
              <a:gd name="T10" fmla="*/ 446 w 621"/>
              <a:gd name="T11" fmla="*/ 262 h 565"/>
              <a:gd name="T12" fmla="*/ 428 w 621"/>
              <a:gd name="T13" fmla="*/ 244 h 565"/>
              <a:gd name="T14" fmla="*/ 406 w 621"/>
              <a:gd name="T15" fmla="*/ 226 h 565"/>
              <a:gd name="T16" fmla="*/ 290 w 621"/>
              <a:gd name="T17" fmla="*/ 204 h 565"/>
              <a:gd name="T18" fmla="*/ 222 w 621"/>
              <a:gd name="T19" fmla="*/ 98 h 565"/>
              <a:gd name="T20" fmla="*/ 93 w 621"/>
              <a:gd name="T21" fmla="*/ 13 h 565"/>
              <a:gd name="T22" fmla="*/ 7 w 621"/>
              <a:gd name="T23" fmla="*/ 24 h 565"/>
              <a:gd name="T24" fmla="*/ 8 w 621"/>
              <a:gd name="T25" fmla="*/ 35 h 565"/>
              <a:gd name="T26" fmla="*/ 2 w 621"/>
              <a:gd name="T27" fmla="*/ 48 h 565"/>
              <a:gd name="T28" fmla="*/ 9 w 621"/>
              <a:gd name="T29" fmla="*/ 78 h 565"/>
              <a:gd name="T30" fmla="*/ 36 w 621"/>
              <a:gd name="T31" fmla="*/ 64 h 565"/>
              <a:gd name="T32" fmla="*/ 65 w 621"/>
              <a:gd name="T33" fmla="*/ 84 h 565"/>
              <a:gd name="T34" fmla="*/ 104 w 621"/>
              <a:gd name="T35" fmla="*/ 132 h 565"/>
              <a:gd name="T36" fmla="*/ 128 w 621"/>
              <a:gd name="T37" fmla="*/ 113 h 565"/>
              <a:gd name="T38" fmla="*/ 183 w 621"/>
              <a:gd name="T39" fmla="*/ 97 h 565"/>
              <a:gd name="T40" fmla="*/ 204 w 621"/>
              <a:gd name="T41" fmla="*/ 138 h 565"/>
              <a:gd name="T42" fmla="*/ 206 w 621"/>
              <a:gd name="T43" fmla="*/ 174 h 565"/>
              <a:gd name="T44" fmla="*/ 207 w 621"/>
              <a:gd name="T45" fmla="*/ 238 h 565"/>
              <a:gd name="T46" fmla="*/ 193 w 621"/>
              <a:gd name="T47" fmla="*/ 257 h 565"/>
              <a:gd name="T48" fmla="*/ 197 w 621"/>
              <a:gd name="T49" fmla="*/ 289 h 565"/>
              <a:gd name="T50" fmla="*/ 177 w 621"/>
              <a:gd name="T51" fmla="*/ 317 h 565"/>
              <a:gd name="T52" fmla="*/ 146 w 621"/>
              <a:gd name="T53" fmla="*/ 350 h 565"/>
              <a:gd name="T54" fmla="*/ 134 w 621"/>
              <a:gd name="T55" fmla="*/ 360 h 565"/>
              <a:gd name="T56" fmla="*/ 124 w 621"/>
              <a:gd name="T57" fmla="*/ 388 h 565"/>
              <a:gd name="T58" fmla="*/ 153 w 621"/>
              <a:gd name="T59" fmla="*/ 413 h 565"/>
              <a:gd name="T60" fmla="*/ 162 w 621"/>
              <a:gd name="T61" fmla="*/ 448 h 565"/>
              <a:gd name="T62" fmla="*/ 196 w 621"/>
              <a:gd name="T63" fmla="*/ 458 h 565"/>
              <a:gd name="T64" fmla="*/ 219 w 621"/>
              <a:gd name="T65" fmla="*/ 486 h 565"/>
              <a:gd name="T66" fmla="*/ 252 w 621"/>
              <a:gd name="T67" fmla="*/ 481 h 565"/>
              <a:gd name="T68" fmla="*/ 286 w 621"/>
              <a:gd name="T69" fmla="*/ 472 h 565"/>
              <a:gd name="T70" fmla="*/ 291 w 621"/>
              <a:gd name="T71" fmla="*/ 473 h 565"/>
              <a:gd name="T72" fmla="*/ 311 w 621"/>
              <a:gd name="T73" fmla="*/ 500 h 565"/>
              <a:gd name="T74" fmla="*/ 319 w 621"/>
              <a:gd name="T75" fmla="*/ 488 h 565"/>
              <a:gd name="T76" fmla="*/ 346 w 621"/>
              <a:gd name="T77" fmla="*/ 488 h 565"/>
              <a:gd name="T78" fmla="*/ 354 w 621"/>
              <a:gd name="T79" fmla="*/ 510 h 565"/>
              <a:gd name="T80" fmla="*/ 368 w 621"/>
              <a:gd name="T81" fmla="*/ 507 h 565"/>
              <a:gd name="T82" fmla="*/ 404 w 621"/>
              <a:gd name="T83" fmla="*/ 542 h 565"/>
              <a:gd name="T84" fmla="*/ 412 w 621"/>
              <a:gd name="T85" fmla="*/ 514 h 565"/>
              <a:gd name="T86" fmla="*/ 428 w 621"/>
              <a:gd name="T87" fmla="*/ 534 h 565"/>
              <a:gd name="T88" fmla="*/ 442 w 621"/>
              <a:gd name="T89" fmla="*/ 542 h 565"/>
              <a:gd name="T90" fmla="*/ 469 w 621"/>
              <a:gd name="T91" fmla="*/ 549 h 565"/>
              <a:gd name="T92" fmla="*/ 508 w 621"/>
              <a:gd name="T93" fmla="*/ 534 h 565"/>
              <a:gd name="T94" fmla="*/ 524 w 621"/>
              <a:gd name="T95" fmla="*/ 517 h 565"/>
              <a:gd name="T96" fmla="*/ 542 w 621"/>
              <a:gd name="T97" fmla="*/ 542 h 565"/>
              <a:gd name="T98" fmla="*/ 548 w 621"/>
              <a:gd name="T99" fmla="*/ 495 h 565"/>
              <a:gd name="T100" fmla="*/ 561 w 621"/>
              <a:gd name="T101" fmla="*/ 418 h 565"/>
              <a:gd name="T102" fmla="*/ 597 w 621"/>
              <a:gd name="T103" fmla="*/ 422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1" h="565">
                <a:moveTo>
                  <a:pt x="618" y="331"/>
                </a:moveTo>
                <a:cubicBezTo>
                  <a:pt x="608" y="264"/>
                  <a:pt x="608" y="264"/>
                  <a:pt x="608" y="264"/>
                </a:cubicBezTo>
                <a:cubicBezTo>
                  <a:pt x="608" y="262"/>
                  <a:pt x="608" y="262"/>
                  <a:pt x="608" y="262"/>
                </a:cubicBezTo>
                <a:cubicBezTo>
                  <a:pt x="609" y="262"/>
                  <a:pt x="609" y="262"/>
                  <a:pt x="609" y="262"/>
                </a:cubicBezTo>
                <a:cubicBezTo>
                  <a:pt x="614" y="255"/>
                  <a:pt x="617" y="249"/>
                  <a:pt x="615" y="244"/>
                </a:cubicBezTo>
                <a:cubicBezTo>
                  <a:pt x="613" y="240"/>
                  <a:pt x="613" y="240"/>
                  <a:pt x="613" y="240"/>
                </a:cubicBezTo>
                <a:cubicBezTo>
                  <a:pt x="605" y="235"/>
                  <a:pt x="602" y="224"/>
                  <a:pt x="604" y="205"/>
                </a:cubicBezTo>
                <a:cubicBezTo>
                  <a:pt x="597" y="205"/>
                  <a:pt x="597" y="205"/>
                  <a:pt x="597" y="205"/>
                </a:cubicBezTo>
                <a:cubicBezTo>
                  <a:pt x="593" y="204"/>
                  <a:pt x="587" y="207"/>
                  <a:pt x="582" y="210"/>
                </a:cubicBezTo>
                <a:cubicBezTo>
                  <a:pt x="576" y="214"/>
                  <a:pt x="573" y="219"/>
                  <a:pt x="572" y="222"/>
                </a:cubicBezTo>
                <a:cubicBezTo>
                  <a:pt x="569" y="231"/>
                  <a:pt x="560" y="236"/>
                  <a:pt x="545" y="241"/>
                </a:cubicBezTo>
                <a:cubicBezTo>
                  <a:pt x="542" y="262"/>
                  <a:pt x="542" y="262"/>
                  <a:pt x="542" y="262"/>
                </a:cubicBezTo>
                <a:cubicBezTo>
                  <a:pt x="542" y="263"/>
                  <a:pt x="542" y="263"/>
                  <a:pt x="542" y="263"/>
                </a:cubicBezTo>
                <a:cubicBezTo>
                  <a:pt x="541" y="264"/>
                  <a:pt x="541" y="264"/>
                  <a:pt x="541" y="264"/>
                </a:cubicBezTo>
                <a:cubicBezTo>
                  <a:pt x="533" y="278"/>
                  <a:pt x="533" y="278"/>
                  <a:pt x="533" y="278"/>
                </a:cubicBezTo>
                <a:cubicBezTo>
                  <a:pt x="533" y="279"/>
                  <a:pt x="533" y="279"/>
                  <a:pt x="533" y="279"/>
                </a:cubicBezTo>
                <a:cubicBezTo>
                  <a:pt x="532" y="279"/>
                  <a:pt x="532" y="279"/>
                  <a:pt x="532" y="279"/>
                </a:cubicBezTo>
                <a:cubicBezTo>
                  <a:pt x="531" y="279"/>
                  <a:pt x="531" y="279"/>
                  <a:pt x="531" y="279"/>
                </a:cubicBezTo>
                <a:cubicBezTo>
                  <a:pt x="463" y="291"/>
                  <a:pt x="463" y="291"/>
                  <a:pt x="463" y="291"/>
                </a:cubicBezTo>
                <a:cubicBezTo>
                  <a:pt x="462" y="291"/>
                  <a:pt x="462" y="291"/>
                  <a:pt x="462" y="291"/>
                </a:cubicBezTo>
                <a:cubicBezTo>
                  <a:pt x="460" y="291"/>
                  <a:pt x="460" y="291"/>
                  <a:pt x="460" y="291"/>
                </a:cubicBezTo>
                <a:cubicBezTo>
                  <a:pt x="460" y="290"/>
                  <a:pt x="460" y="290"/>
                  <a:pt x="460" y="290"/>
                </a:cubicBezTo>
                <a:cubicBezTo>
                  <a:pt x="440" y="269"/>
                  <a:pt x="440" y="269"/>
                  <a:pt x="440" y="269"/>
                </a:cubicBezTo>
                <a:cubicBezTo>
                  <a:pt x="446" y="262"/>
                  <a:pt x="446" y="262"/>
                  <a:pt x="446" y="262"/>
                </a:cubicBezTo>
                <a:cubicBezTo>
                  <a:pt x="439" y="252"/>
                  <a:pt x="439" y="252"/>
                  <a:pt x="439" y="252"/>
                </a:cubicBezTo>
                <a:cubicBezTo>
                  <a:pt x="429" y="245"/>
                  <a:pt x="429" y="245"/>
                  <a:pt x="429" y="245"/>
                </a:cubicBezTo>
                <a:cubicBezTo>
                  <a:pt x="428" y="244"/>
                  <a:pt x="428" y="244"/>
                  <a:pt x="428" y="244"/>
                </a:cubicBezTo>
                <a:cubicBezTo>
                  <a:pt x="428" y="244"/>
                  <a:pt x="428" y="244"/>
                  <a:pt x="428" y="244"/>
                </a:cubicBezTo>
                <a:cubicBezTo>
                  <a:pt x="428" y="244"/>
                  <a:pt x="428" y="244"/>
                  <a:pt x="428" y="244"/>
                </a:cubicBezTo>
                <a:cubicBezTo>
                  <a:pt x="428" y="243"/>
                  <a:pt x="428" y="243"/>
                  <a:pt x="428" y="243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406" y="226"/>
                  <a:pt x="406" y="226"/>
                  <a:pt x="406" y="226"/>
                </a:cubicBezTo>
                <a:cubicBezTo>
                  <a:pt x="405" y="224"/>
                  <a:pt x="405" y="224"/>
                  <a:pt x="405" y="224"/>
                </a:cubicBezTo>
                <a:cubicBezTo>
                  <a:pt x="390" y="216"/>
                  <a:pt x="390" y="216"/>
                  <a:pt x="390" y="216"/>
                </a:cubicBezTo>
                <a:cubicBezTo>
                  <a:pt x="335" y="206"/>
                  <a:pt x="335" y="206"/>
                  <a:pt x="335" y="206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88" y="205"/>
                  <a:pt x="288" y="205"/>
                  <a:pt x="288" y="205"/>
                </a:cubicBezTo>
                <a:cubicBezTo>
                  <a:pt x="286" y="205"/>
                  <a:pt x="285" y="204"/>
                  <a:pt x="284" y="203"/>
                </a:cubicBezTo>
                <a:cubicBezTo>
                  <a:pt x="258" y="144"/>
                  <a:pt x="258" y="144"/>
                  <a:pt x="258" y="144"/>
                </a:cubicBezTo>
                <a:cubicBezTo>
                  <a:pt x="255" y="139"/>
                  <a:pt x="244" y="124"/>
                  <a:pt x="222" y="98"/>
                </a:cubicBezTo>
                <a:cubicBezTo>
                  <a:pt x="202" y="72"/>
                  <a:pt x="190" y="58"/>
                  <a:pt x="186" y="56"/>
                </a:cubicBezTo>
                <a:cubicBezTo>
                  <a:pt x="148" y="18"/>
                  <a:pt x="148" y="18"/>
                  <a:pt x="148" y="18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93" y="13"/>
                  <a:pt x="93" y="13"/>
                  <a:pt x="93" y="13"/>
                </a:cubicBezTo>
                <a:cubicBezTo>
                  <a:pt x="93" y="13"/>
                  <a:pt x="93" y="13"/>
                  <a:pt x="93" y="13"/>
                </a:cubicBezTo>
                <a:cubicBezTo>
                  <a:pt x="91" y="12"/>
                  <a:pt x="91" y="12"/>
                  <a:pt x="91" y="12"/>
                </a:cubicBezTo>
                <a:cubicBezTo>
                  <a:pt x="86" y="9"/>
                  <a:pt x="80" y="5"/>
                  <a:pt x="69" y="3"/>
                </a:cubicBezTo>
                <a:cubicBezTo>
                  <a:pt x="60" y="0"/>
                  <a:pt x="40" y="7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6"/>
                  <a:pt x="7" y="36"/>
                  <a:pt x="7" y="36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2"/>
                  <a:pt x="2" y="69"/>
                  <a:pt x="4" y="74"/>
                </a:cubicBezTo>
                <a:cubicBezTo>
                  <a:pt x="9" y="78"/>
                  <a:pt x="9" y="78"/>
                  <a:pt x="9" y="78"/>
                </a:cubicBezTo>
                <a:cubicBezTo>
                  <a:pt x="19" y="77"/>
                  <a:pt x="19" y="77"/>
                  <a:pt x="19" y="77"/>
                </a:cubicBezTo>
                <a:cubicBezTo>
                  <a:pt x="28" y="79"/>
                  <a:pt x="28" y="79"/>
                  <a:pt x="28" y="79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0"/>
                  <a:pt x="33" y="65"/>
                  <a:pt x="36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67" y="71"/>
                  <a:pt x="67" y="71"/>
                  <a:pt x="67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65" y="84"/>
                  <a:pt x="65" y="84"/>
                  <a:pt x="65" y="84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5" y="104"/>
                  <a:pt x="71" y="112"/>
                  <a:pt x="84" y="124"/>
                </a:cubicBezTo>
                <a:cubicBezTo>
                  <a:pt x="91" y="129"/>
                  <a:pt x="96" y="132"/>
                  <a:pt x="100" y="133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69" y="89"/>
                  <a:pt x="169" y="89"/>
                  <a:pt x="169" y="89"/>
                </a:cubicBezTo>
                <a:cubicBezTo>
                  <a:pt x="183" y="97"/>
                  <a:pt x="183" y="97"/>
                  <a:pt x="183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84" y="98"/>
                  <a:pt x="184" y="98"/>
                  <a:pt x="184" y="98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204" y="138"/>
                  <a:pt x="204" y="138"/>
                  <a:pt x="204" y="138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1" y="159"/>
                  <a:pt x="201" y="159"/>
                  <a:pt x="201" y="159"/>
                </a:cubicBezTo>
                <a:cubicBezTo>
                  <a:pt x="206" y="172"/>
                  <a:pt x="206" y="172"/>
                  <a:pt x="206" y="172"/>
                </a:cubicBezTo>
                <a:cubicBezTo>
                  <a:pt x="206" y="174"/>
                  <a:pt x="206" y="174"/>
                  <a:pt x="206" y="174"/>
                </a:cubicBezTo>
                <a:cubicBezTo>
                  <a:pt x="202" y="189"/>
                  <a:pt x="202" y="189"/>
                  <a:pt x="202" y="189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6" y="216"/>
                  <a:pt x="209" y="224"/>
                  <a:pt x="209" y="226"/>
                </a:cubicBezTo>
                <a:cubicBezTo>
                  <a:pt x="207" y="238"/>
                  <a:pt x="207" y="238"/>
                  <a:pt x="207" y="238"/>
                </a:cubicBezTo>
                <a:cubicBezTo>
                  <a:pt x="207" y="238"/>
                  <a:pt x="207" y="238"/>
                  <a:pt x="207" y="238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0" y="249"/>
                  <a:pt x="200" y="249"/>
                  <a:pt x="200" y="249"/>
                </a:cubicBezTo>
                <a:cubicBezTo>
                  <a:pt x="193" y="257"/>
                  <a:pt x="193" y="257"/>
                  <a:pt x="193" y="257"/>
                </a:cubicBezTo>
                <a:cubicBezTo>
                  <a:pt x="193" y="272"/>
                  <a:pt x="193" y="272"/>
                  <a:pt x="193" y="272"/>
                </a:cubicBezTo>
                <a:cubicBezTo>
                  <a:pt x="197" y="288"/>
                  <a:pt x="197" y="288"/>
                  <a:pt x="197" y="288"/>
                </a:cubicBezTo>
                <a:cubicBezTo>
                  <a:pt x="197" y="289"/>
                  <a:pt x="197" y="289"/>
                  <a:pt x="197" y="289"/>
                </a:cubicBezTo>
                <a:cubicBezTo>
                  <a:pt x="197" y="289"/>
                  <a:pt x="197" y="289"/>
                  <a:pt x="197" y="289"/>
                </a:cubicBezTo>
                <a:cubicBezTo>
                  <a:pt x="193" y="313"/>
                  <a:pt x="193" y="313"/>
                  <a:pt x="193" y="313"/>
                </a:cubicBezTo>
                <a:cubicBezTo>
                  <a:pt x="189" y="317"/>
                  <a:pt x="189" y="317"/>
                  <a:pt x="189" y="317"/>
                </a:cubicBezTo>
                <a:cubicBezTo>
                  <a:pt x="186" y="319"/>
                  <a:pt x="183" y="319"/>
                  <a:pt x="179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1" y="310"/>
                  <a:pt x="171" y="310"/>
                  <a:pt x="171" y="310"/>
                </a:cubicBezTo>
                <a:cubicBezTo>
                  <a:pt x="164" y="312"/>
                  <a:pt x="164" y="312"/>
                  <a:pt x="164" y="312"/>
                </a:cubicBezTo>
                <a:cubicBezTo>
                  <a:pt x="155" y="322"/>
                  <a:pt x="155" y="322"/>
                  <a:pt x="155" y="322"/>
                </a:cubicBezTo>
                <a:cubicBezTo>
                  <a:pt x="146" y="350"/>
                  <a:pt x="146" y="350"/>
                  <a:pt x="146" y="350"/>
                </a:cubicBezTo>
                <a:cubicBezTo>
                  <a:pt x="146" y="351"/>
                  <a:pt x="146" y="351"/>
                  <a:pt x="146" y="351"/>
                </a:cubicBezTo>
                <a:cubicBezTo>
                  <a:pt x="145" y="351"/>
                  <a:pt x="145" y="351"/>
                  <a:pt x="145" y="351"/>
                </a:cubicBezTo>
                <a:cubicBezTo>
                  <a:pt x="135" y="360"/>
                  <a:pt x="135" y="360"/>
                  <a:pt x="135" y="360"/>
                </a:cubicBezTo>
                <a:cubicBezTo>
                  <a:pt x="134" y="360"/>
                  <a:pt x="134" y="360"/>
                  <a:pt x="134" y="360"/>
                </a:cubicBezTo>
                <a:cubicBezTo>
                  <a:pt x="129" y="360"/>
                  <a:pt x="129" y="360"/>
                  <a:pt x="129" y="360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123" y="387"/>
                  <a:pt x="123" y="387"/>
                  <a:pt x="123" y="387"/>
                </a:cubicBezTo>
                <a:cubicBezTo>
                  <a:pt x="124" y="388"/>
                  <a:pt x="124" y="388"/>
                  <a:pt x="124" y="388"/>
                </a:cubicBezTo>
                <a:cubicBezTo>
                  <a:pt x="138" y="405"/>
                  <a:pt x="138" y="405"/>
                  <a:pt x="138" y="405"/>
                </a:cubicBezTo>
                <a:cubicBezTo>
                  <a:pt x="138" y="406"/>
                  <a:pt x="138" y="406"/>
                  <a:pt x="138" y="406"/>
                </a:cubicBezTo>
                <a:cubicBezTo>
                  <a:pt x="138" y="411"/>
                  <a:pt x="138" y="411"/>
                  <a:pt x="138" y="411"/>
                </a:cubicBezTo>
                <a:cubicBezTo>
                  <a:pt x="153" y="413"/>
                  <a:pt x="153" y="413"/>
                  <a:pt x="153" y="413"/>
                </a:cubicBezTo>
                <a:cubicBezTo>
                  <a:pt x="156" y="427"/>
                  <a:pt x="156" y="427"/>
                  <a:pt x="156" y="427"/>
                </a:cubicBezTo>
                <a:cubicBezTo>
                  <a:pt x="156" y="428"/>
                  <a:pt x="156" y="428"/>
                  <a:pt x="156" y="428"/>
                </a:cubicBezTo>
                <a:cubicBezTo>
                  <a:pt x="158" y="444"/>
                  <a:pt x="158" y="444"/>
                  <a:pt x="158" y="444"/>
                </a:cubicBezTo>
                <a:cubicBezTo>
                  <a:pt x="162" y="448"/>
                  <a:pt x="162" y="448"/>
                  <a:pt x="162" y="448"/>
                </a:cubicBezTo>
                <a:cubicBezTo>
                  <a:pt x="176" y="444"/>
                  <a:pt x="176" y="444"/>
                  <a:pt x="176" y="444"/>
                </a:cubicBezTo>
                <a:cubicBezTo>
                  <a:pt x="189" y="436"/>
                  <a:pt x="189" y="436"/>
                  <a:pt x="189" y="436"/>
                </a:cubicBezTo>
                <a:cubicBezTo>
                  <a:pt x="191" y="435"/>
                  <a:pt x="191" y="435"/>
                  <a:pt x="191" y="435"/>
                </a:cubicBezTo>
                <a:cubicBezTo>
                  <a:pt x="196" y="458"/>
                  <a:pt x="196" y="458"/>
                  <a:pt x="196" y="458"/>
                </a:cubicBezTo>
                <a:cubicBezTo>
                  <a:pt x="202" y="467"/>
                  <a:pt x="202" y="467"/>
                  <a:pt x="202" y="467"/>
                </a:cubicBezTo>
                <a:cubicBezTo>
                  <a:pt x="204" y="468"/>
                  <a:pt x="204" y="468"/>
                  <a:pt x="204" y="468"/>
                </a:cubicBezTo>
                <a:cubicBezTo>
                  <a:pt x="209" y="478"/>
                  <a:pt x="209" y="478"/>
                  <a:pt x="209" y="478"/>
                </a:cubicBezTo>
                <a:cubicBezTo>
                  <a:pt x="219" y="486"/>
                  <a:pt x="219" y="486"/>
                  <a:pt x="219" y="486"/>
                </a:cubicBezTo>
                <a:cubicBezTo>
                  <a:pt x="220" y="488"/>
                  <a:pt x="224" y="488"/>
                  <a:pt x="227" y="488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7" y="486"/>
                  <a:pt x="237" y="486"/>
                  <a:pt x="237" y="486"/>
                </a:cubicBezTo>
                <a:cubicBezTo>
                  <a:pt x="242" y="484"/>
                  <a:pt x="246" y="482"/>
                  <a:pt x="252" y="481"/>
                </a:cubicBezTo>
                <a:cubicBezTo>
                  <a:pt x="256" y="479"/>
                  <a:pt x="256" y="479"/>
                  <a:pt x="256" y="479"/>
                </a:cubicBezTo>
                <a:cubicBezTo>
                  <a:pt x="266" y="478"/>
                  <a:pt x="266" y="478"/>
                  <a:pt x="266" y="478"/>
                </a:cubicBezTo>
                <a:cubicBezTo>
                  <a:pt x="269" y="478"/>
                  <a:pt x="271" y="479"/>
                  <a:pt x="273" y="481"/>
                </a:cubicBezTo>
                <a:cubicBezTo>
                  <a:pt x="286" y="472"/>
                  <a:pt x="286" y="472"/>
                  <a:pt x="286" y="472"/>
                </a:cubicBezTo>
                <a:cubicBezTo>
                  <a:pt x="288" y="472"/>
                  <a:pt x="288" y="472"/>
                  <a:pt x="288" y="472"/>
                </a:cubicBezTo>
                <a:cubicBezTo>
                  <a:pt x="289" y="473"/>
                  <a:pt x="289" y="473"/>
                  <a:pt x="289" y="473"/>
                </a:cubicBezTo>
                <a:cubicBezTo>
                  <a:pt x="290" y="472"/>
                  <a:pt x="290" y="472"/>
                  <a:pt x="290" y="472"/>
                </a:cubicBezTo>
                <a:cubicBezTo>
                  <a:pt x="291" y="473"/>
                  <a:pt x="291" y="473"/>
                  <a:pt x="291" y="473"/>
                </a:cubicBezTo>
                <a:cubicBezTo>
                  <a:pt x="297" y="480"/>
                  <a:pt x="300" y="485"/>
                  <a:pt x="300" y="488"/>
                </a:cubicBezTo>
                <a:cubicBezTo>
                  <a:pt x="306" y="498"/>
                  <a:pt x="306" y="498"/>
                  <a:pt x="306" y="498"/>
                </a:cubicBezTo>
                <a:cubicBezTo>
                  <a:pt x="311" y="500"/>
                  <a:pt x="311" y="500"/>
                  <a:pt x="311" y="500"/>
                </a:cubicBezTo>
                <a:cubicBezTo>
                  <a:pt x="311" y="500"/>
                  <a:pt x="311" y="500"/>
                  <a:pt x="311" y="500"/>
                </a:cubicBezTo>
                <a:cubicBezTo>
                  <a:pt x="312" y="500"/>
                  <a:pt x="312" y="500"/>
                  <a:pt x="312" y="500"/>
                </a:cubicBezTo>
                <a:cubicBezTo>
                  <a:pt x="311" y="498"/>
                  <a:pt x="311" y="498"/>
                  <a:pt x="311" y="498"/>
                </a:cubicBezTo>
                <a:cubicBezTo>
                  <a:pt x="310" y="495"/>
                  <a:pt x="310" y="493"/>
                  <a:pt x="311" y="491"/>
                </a:cubicBezTo>
                <a:cubicBezTo>
                  <a:pt x="312" y="489"/>
                  <a:pt x="315" y="488"/>
                  <a:pt x="319" y="488"/>
                </a:cubicBezTo>
                <a:cubicBezTo>
                  <a:pt x="344" y="487"/>
                  <a:pt x="344" y="487"/>
                  <a:pt x="344" y="487"/>
                </a:cubicBezTo>
                <a:cubicBezTo>
                  <a:pt x="345" y="487"/>
                  <a:pt x="345" y="487"/>
                  <a:pt x="345" y="487"/>
                </a:cubicBezTo>
                <a:cubicBezTo>
                  <a:pt x="346" y="487"/>
                  <a:pt x="346" y="487"/>
                  <a:pt x="346" y="487"/>
                </a:cubicBezTo>
                <a:cubicBezTo>
                  <a:pt x="346" y="488"/>
                  <a:pt x="346" y="488"/>
                  <a:pt x="346" y="488"/>
                </a:cubicBezTo>
                <a:cubicBezTo>
                  <a:pt x="348" y="488"/>
                  <a:pt x="348" y="488"/>
                  <a:pt x="348" y="488"/>
                </a:cubicBezTo>
                <a:cubicBezTo>
                  <a:pt x="355" y="502"/>
                  <a:pt x="355" y="502"/>
                  <a:pt x="355" y="502"/>
                </a:cubicBezTo>
                <a:cubicBezTo>
                  <a:pt x="355" y="510"/>
                  <a:pt x="355" y="510"/>
                  <a:pt x="355" y="510"/>
                </a:cubicBezTo>
                <a:cubicBezTo>
                  <a:pt x="354" y="510"/>
                  <a:pt x="354" y="510"/>
                  <a:pt x="354" y="510"/>
                </a:cubicBezTo>
                <a:cubicBezTo>
                  <a:pt x="364" y="512"/>
                  <a:pt x="364" y="512"/>
                  <a:pt x="364" y="512"/>
                </a:cubicBezTo>
                <a:cubicBezTo>
                  <a:pt x="364" y="512"/>
                  <a:pt x="364" y="512"/>
                  <a:pt x="364" y="512"/>
                </a:cubicBezTo>
                <a:cubicBezTo>
                  <a:pt x="364" y="510"/>
                  <a:pt x="364" y="509"/>
                  <a:pt x="365" y="507"/>
                </a:cubicBezTo>
                <a:cubicBezTo>
                  <a:pt x="368" y="507"/>
                  <a:pt x="368" y="507"/>
                  <a:pt x="368" y="507"/>
                </a:cubicBezTo>
                <a:cubicBezTo>
                  <a:pt x="391" y="522"/>
                  <a:pt x="391" y="522"/>
                  <a:pt x="391" y="522"/>
                </a:cubicBezTo>
                <a:cubicBezTo>
                  <a:pt x="393" y="524"/>
                  <a:pt x="395" y="527"/>
                  <a:pt x="395" y="531"/>
                </a:cubicBezTo>
                <a:cubicBezTo>
                  <a:pt x="396" y="540"/>
                  <a:pt x="396" y="540"/>
                  <a:pt x="396" y="540"/>
                </a:cubicBezTo>
                <a:cubicBezTo>
                  <a:pt x="404" y="542"/>
                  <a:pt x="404" y="542"/>
                  <a:pt x="404" y="542"/>
                </a:cubicBezTo>
                <a:cubicBezTo>
                  <a:pt x="408" y="533"/>
                  <a:pt x="408" y="533"/>
                  <a:pt x="408" y="533"/>
                </a:cubicBezTo>
                <a:cubicBezTo>
                  <a:pt x="406" y="529"/>
                  <a:pt x="405" y="525"/>
                  <a:pt x="406" y="522"/>
                </a:cubicBezTo>
                <a:cubicBezTo>
                  <a:pt x="406" y="520"/>
                  <a:pt x="407" y="518"/>
                  <a:pt x="410" y="516"/>
                </a:cubicBezTo>
                <a:cubicBezTo>
                  <a:pt x="412" y="514"/>
                  <a:pt x="412" y="514"/>
                  <a:pt x="412" y="514"/>
                </a:cubicBezTo>
                <a:cubicBezTo>
                  <a:pt x="412" y="513"/>
                  <a:pt x="413" y="512"/>
                  <a:pt x="414" y="511"/>
                </a:cubicBezTo>
                <a:cubicBezTo>
                  <a:pt x="420" y="512"/>
                  <a:pt x="420" y="512"/>
                  <a:pt x="420" y="512"/>
                </a:cubicBezTo>
                <a:cubicBezTo>
                  <a:pt x="424" y="514"/>
                  <a:pt x="426" y="521"/>
                  <a:pt x="428" y="533"/>
                </a:cubicBezTo>
                <a:cubicBezTo>
                  <a:pt x="428" y="534"/>
                  <a:pt x="428" y="534"/>
                  <a:pt x="428" y="534"/>
                </a:cubicBezTo>
                <a:cubicBezTo>
                  <a:pt x="429" y="535"/>
                  <a:pt x="429" y="535"/>
                  <a:pt x="429" y="535"/>
                </a:cubicBezTo>
                <a:cubicBezTo>
                  <a:pt x="430" y="538"/>
                  <a:pt x="434" y="540"/>
                  <a:pt x="440" y="542"/>
                </a:cubicBezTo>
                <a:cubicBezTo>
                  <a:pt x="441" y="542"/>
                  <a:pt x="441" y="542"/>
                  <a:pt x="441" y="542"/>
                </a:cubicBezTo>
                <a:cubicBezTo>
                  <a:pt x="442" y="542"/>
                  <a:pt x="442" y="542"/>
                  <a:pt x="442" y="542"/>
                </a:cubicBezTo>
                <a:cubicBezTo>
                  <a:pt x="464" y="565"/>
                  <a:pt x="464" y="565"/>
                  <a:pt x="464" y="565"/>
                </a:cubicBezTo>
                <a:cubicBezTo>
                  <a:pt x="474" y="562"/>
                  <a:pt x="474" y="562"/>
                  <a:pt x="474" y="562"/>
                </a:cubicBezTo>
                <a:cubicBezTo>
                  <a:pt x="473" y="558"/>
                  <a:pt x="473" y="558"/>
                  <a:pt x="473" y="558"/>
                </a:cubicBezTo>
                <a:cubicBezTo>
                  <a:pt x="470" y="555"/>
                  <a:pt x="469" y="551"/>
                  <a:pt x="469" y="549"/>
                </a:cubicBezTo>
                <a:cubicBezTo>
                  <a:pt x="469" y="544"/>
                  <a:pt x="473" y="540"/>
                  <a:pt x="479" y="535"/>
                </a:cubicBezTo>
                <a:cubicBezTo>
                  <a:pt x="491" y="524"/>
                  <a:pt x="491" y="524"/>
                  <a:pt x="491" y="524"/>
                </a:cubicBezTo>
                <a:cubicBezTo>
                  <a:pt x="505" y="534"/>
                  <a:pt x="505" y="534"/>
                  <a:pt x="505" y="534"/>
                </a:cubicBezTo>
                <a:cubicBezTo>
                  <a:pt x="508" y="534"/>
                  <a:pt x="508" y="534"/>
                  <a:pt x="508" y="534"/>
                </a:cubicBezTo>
                <a:cubicBezTo>
                  <a:pt x="511" y="519"/>
                  <a:pt x="511" y="519"/>
                  <a:pt x="511" y="519"/>
                </a:cubicBezTo>
                <a:cubicBezTo>
                  <a:pt x="511" y="516"/>
                  <a:pt x="511" y="516"/>
                  <a:pt x="511" y="516"/>
                </a:cubicBezTo>
                <a:cubicBezTo>
                  <a:pt x="513" y="515"/>
                  <a:pt x="513" y="515"/>
                  <a:pt x="513" y="515"/>
                </a:cubicBezTo>
                <a:cubicBezTo>
                  <a:pt x="524" y="517"/>
                  <a:pt x="524" y="517"/>
                  <a:pt x="524" y="517"/>
                </a:cubicBezTo>
                <a:cubicBezTo>
                  <a:pt x="526" y="519"/>
                  <a:pt x="528" y="521"/>
                  <a:pt x="528" y="524"/>
                </a:cubicBezTo>
                <a:cubicBezTo>
                  <a:pt x="528" y="527"/>
                  <a:pt x="526" y="531"/>
                  <a:pt x="524" y="533"/>
                </a:cubicBezTo>
                <a:cubicBezTo>
                  <a:pt x="526" y="535"/>
                  <a:pt x="526" y="535"/>
                  <a:pt x="526" y="535"/>
                </a:cubicBezTo>
                <a:cubicBezTo>
                  <a:pt x="533" y="538"/>
                  <a:pt x="538" y="541"/>
                  <a:pt x="542" y="542"/>
                </a:cubicBezTo>
                <a:cubicBezTo>
                  <a:pt x="543" y="542"/>
                  <a:pt x="543" y="542"/>
                  <a:pt x="543" y="542"/>
                </a:cubicBezTo>
                <a:cubicBezTo>
                  <a:pt x="552" y="547"/>
                  <a:pt x="552" y="547"/>
                  <a:pt x="552" y="547"/>
                </a:cubicBezTo>
                <a:cubicBezTo>
                  <a:pt x="559" y="546"/>
                  <a:pt x="559" y="546"/>
                  <a:pt x="559" y="546"/>
                </a:cubicBezTo>
                <a:cubicBezTo>
                  <a:pt x="548" y="495"/>
                  <a:pt x="548" y="495"/>
                  <a:pt x="548" y="495"/>
                </a:cubicBezTo>
                <a:cubicBezTo>
                  <a:pt x="542" y="491"/>
                  <a:pt x="535" y="483"/>
                  <a:pt x="529" y="473"/>
                </a:cubicBezTo>
                <a:cubicBezTo>
                  <a:pt x="524" y="465"/>
                  <a:pt x="527" y="453"/>
                  <a:pt x="538" y="440"/>
                </a:cubicBezTo>
                <a:cubicBezTo>
                  <a:pt x="544" y="433"/>
                  <a:pt x="552" y="426"/>
                  <a:pt x="560" y="419"/>
                </a:cubicBezTo>
                <a:cubicBezTo>
                  <a:pt x="561" y="418"/>
                  <a:pt x="561" y="418"/>
                  <a:pt x="561" y="418"/>
                </a:cubicBezTo>
                <a:cubicBezTo>
                  <a:pt x="571" y="418"/>
                  <a:pt x="571" y="418"/>
                  <a:pt x="571" y="418"/>
                </a:cubicBezTo>
                <a:cubicBezTo>
                  <a:pt x="571" y="419"/>
                  <a:pt x="571" y="419"/>
                  <a:pt x="571" y="419"/>
                </a:cubicBezTo>
                <a:cubicBezTo>
                  <a:pt x="579" y="422"/>
                  <a:pt x="579" y="422"/>
                  <a:pt x="579" y="422"/>
                </a:cubicBezTo>
                <a:cubicBezTo>
                  <a:pt x="597" y="422"/>
                  <a:pt x="597" y="422"/>
                  <a:pt x="597" y="422"/>
                </a:cubicBezTo>
                <a:cubicBezTo>
                  <a:pt x="604" y="419"/>
                  <a:pt x="610" y="409"/>
                  <a:pt x="617" y="392"/>
                </a:cubicBezTo>
                <a:cubicBezTo>
                  <a:pt x="621" y="382"/>
                  <a:pt x="621" y="362"/>
                  <a:pt x="618" y="331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516043" y="3392877"/>
            <a:ext cx="741397" cy="772548"/>
          </a:xfrm>
          <a:custGeom>
            <a:avLst/>
            <a:gdLst>
              <a:gd name="T0" fmla="*/ 71 w 321"/>
              <a:gd name="T1" fmla="*/ 104 h 316"/>
              <a:gd name="T2" fmla="*/ 2 w 321"/>
              <a:gd name="T3" fmla="*/ 140 h 316"/>
              <a:gd name="T4" fmla="*/ 26 w 321"/>
              <a:gd name="T5" fmla="*/ 192 h 316"/>
              <a:gd name="T6" fmla="*/ 27 w 321"/>
              <a:gd name="T7" fmla="*/ 192 h 316"/>
              <a:gd name="T8" fmla="*/ 58 w 321"/>
              <a:gd name="T9" fmla="*/ 246 h 316"/>
              <a:gd name="T10" fmla="*/ 75 w 321"/>
              <a:gd name="T11" fmla="*/ 250 h 316"/>
              <a:gd name="T12" fmla="*/ 91 w 321"/>
              <a:gd name="T13" fmla="*/ 259 h 316"/>
              <a:gd name="T14" fmla="*/ 183 w 321"/>
              <a:gd name="T15" fmla="*/ 267 h 316"/>
              <a:gd name="T16" fmla="*/ 187 w 321"/>
              <a:gd name="T17" fmla="*/ 298 h 316"/>
              <a:gd name="T18" fmla="*/ 225 w 321"/>
              <a:gd name="T19" fmla="*/ 294 h 316"/>
              <a:gd name="T20" fmla="*/ 245 w 321"/>
              <a:gd name="T21" fmla="*/ 315 h 316"/>
              <a:gd name="T22" fmla="*/ 260 w 321"/>
              <a:gd name="T23" fmla="*/ 300 h 316"/>
              <a:gd name="T24" fmla="*/ 280 w 321"/>
              <a:gd name="T25" fmla="*/ 302 h 316"/>
              <a:gd name="T26" fmla="*/ 299 w 321"/>
              <a:gd name="T27" fmla="*/ 285 h 316"/>
              <a:gd name="T28" fmla="*/ 296 w 321"/>
              <a:gd name="T29" fmla="*/ 281 h 316"/>
              <a:gd name="T30" fmla="*/ 298 w 321"/>
              <a:gd name="T31" fmla="*/ 263 h 316"/>
              <a:gd name="T32" fmla="*/ 262 w 321"/>
              <a:gd name="T33" fmla="*/ 253 h 316"/>
              <a:gd name="T34" fmla="*/ 245 w 321"/>
              <a:gd name="T35" fmla="*/ 225 h 316"/>
              <a:gd name="T36" fmla="*/ 238 w 321"/>
              <a:gd name="T37" fmla="*/ 204 h 316"/>
              <a:gd name="T38" fmla="*/ 256 w 321"/>
              <a:gd name="T39" fmla="*/ 196 h 316"/>
              <a:gd name="T40" fmla="*/ 268 w 321"/>
              <a:gd name="T41" fmla="*/ 176 h 316"/>
              <a:gd name="T42" fmla="*/ 276 w 321"/>
              <a:gd name="T43" fmla="*/ 169 h 316"/>
              <a:gd name="T44" fmla="*/ 275 w 321"/>
              <a:gd name="T45" fmla="*/ 139 h 316"/>
              <a:gd name="T46" fmla="*/ 294 w 321"/>
              <a:gd name="T47" fmla="*/ 144 h 316"/>
              <a:gd name="T48" fmla="*/ 308 w 321"/>
              <a:gd name="T49" fmla="*/ 161 h 316"/>
              <a:gd name="T50" fmla="*/ 301 w 321"/>
              <a:gd name="T51" fmla="*/ 111 h 316"/>
              <a:gd name="T52" fmla="*/ 289 w 321"/>
              <a:gd name="T53" fmla="*/ 116 h 316"/>
              <a:gd name="T54" fmla="*/ 261 w 321"/>
              <a:gd name="T55" fmla="*/ 109 h 316"/>
              <a:gd name="T56" fmla="*/ 242 w 321"/>
              <a:gd name="T57" fmla="*/ 91 h 316"/>
              <a:gd name="T58" fmla="*/ 225 w 321"/>
              <a:gd name="T59" fmla="*/ 67 h 316"/>
              <a:gd name="T60" fmla="*/ 249 w 321"/>
              <a:gd name="T61" fmla="*/ 26 h 316"/>
              <a:gd name="T62" fmla="*/ 223 w 321"/>
              <a:gd name="T63" fmla="*/ 18 h 316"/>
              <a:gd name="T64" fmla="*/ 174 w 321"/>
              <a:gd name="T65" fmla="*/ 20 h 316"/>
              <a:gd name="T66" fmla="*/ 171 w 321"/>
              <a:gd name="T67" fmla="*/ 12 h 316"/>
              <a:gd name="T68" fmla="*/ 163 w 321"/>
              <a:gd name="T69" fmla="*/ 5 h 316"/>
              <a:gd name="T70" fmla="*/ 162 w 321"/>
              <a:gd name="T71" fmla="*/ 3 h 316"/>
              <a:gd name="T72" fmla="*/ 162 w 321"/>
              <a:gd name="T73" fmla="*/ 0 h 316"/>
              <a:gd name="T74" fmla="*/ 160 w 321"/>
              <a:gd name="T75" fmla="*/ 18 h 316"/>
              <a:gd name="T76" fmla="*/ 158 w 321"/>
              <a:gd name="T77" fmla="*/ 32 h 316"/>
              <a:gd name="T78" fmla="*/ 160 w 321"/>
              <a:gd name="T79" fmla="*/ 58 h 316"/>
              <a:gd name="T80" fmla="*/ 158 w 321"/>
              <a:gd name="T81" fmla="*/ 60 h 316"/>
              <a:gd name="T82" fmla="*/ 149 w 321"/>
              <a:gd name="T83" fmla="*/ 83 h 316"/>
              <a:gd name="T84" fmla="*/ 116 w 321"/>
              <a:gd name="T85" fmla="*/ 94 h 316"/>
              <a:gd name="T86" fmla="*/ 72 w 321"/>
              <a:gd name="T87" fmla="*/ 10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1" h="316">
                <a:moveTo>
                  <a:pt x="71" y="104"/>
                </a:moveTo>
                <a:cubicBezTo>
                  <a:pt x="71" y="104"/>
                  <a:pt x="71" y="104"/>
                  <a:pt x="71" y="104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2" y="140"/>
                  <a:pt x="2" y="140"/>
                  <a:pt x="2" y="140"/>
                </a:cubicBezTo>
                <a:cubicBezTo>
                  <a:pt x="0" y="164"/>
                  <a:pt x="2" y="178"/>
                  <a:pt x="11" y="182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27" y="192"/>
                  <a:pt x="27" y="192"/>
                  <a:pt x="27" y="192"/>
                </a:cubicBezTo>
                <a:cubicBezTo>
                  <a:pt x="27" y="192"/>
                  <a:pt x="27" y="192"/>
                  <a:pt x="27" y="192"/>
                </a:cubicBezTo>
                <a:cubicBezTo>
                  <a:pt x="31" y="218"/>
                  <a:pt x="31" y="218"/>
                  <a:pt x="31" y="218"/>
                </a:cubicBezTo>
                <a:cubicBezTo>
                  <a:pt x="44" y="235"/>
                  <a:pt x="53" y="244"/>
                  <a:pt x="58" y="246"/>
                </a:cubicBezTo>
                <a:cubicBezTo>
                  <a:pt x="73" y="249"/>
                  <a:pt x="73" y="249"/>
                  <a:pt x="73" y="249"/>
                </a:cubicBezTo>
                <a:cubicBezTo>
                  <a:pt x="75" y="250"/>
                  <a:pt x="75" y="250"/>
                  <a:pt x="75" y="250"/>
                </a:cubicBezTo>
                <a:cubicBezTo>
                  <a:pt x="75" y="251"/>
                  <a:pt x="75" y="251"/>
                  <a:pt x="75" y="251"/>
                </a:cubicBezTo>
                <a:cubicBezTo>
                  <a:pt x="77" y="254"/>
                  <a:pt x="82" y="256"/>
                  <a:pt x="91" y="259"/>
                </a:cubicBezTo>
                <a:cubicBezTo>
                  <a:pt x="132" y="261"/>
                  <a:pt x="132" y="261"/>
                  <a:pt x="132" y="261"/>
                </a:cubicBezTo>
                <a:cubicBezTo>
                  <a:pt x="162" y="261"/>
                  <a:pt x="180" y="263"/>
                  <a:pt x="183" y="267"/>
                </a:cubicBezTo>
                <a:cubicBezTo>
                  <a:pt x="187" y="269"/>
                  <a:pt x="187" y="276"/>
                  <a:pt x="187" y="287"/>
                </a:cubicBezTo>
                <a:cubicBezTo>
                  <a:pt x="186" y="294"/>
                  <a:pt x="187" y="298"/>
                  <a:pt x="187" y="298"/>
                </a:cubicBezTo>
                <a:cubicBezTo>
                  <a:pt x="202" y="295"/>
                  <a:pt x="202" y="295"/>
                  <a:pt x="202" y="295"/>
                </a:cubicBezTo>
                <a:cubicBezTo>
                  <a:pt x="214" y="291"/>
                  <a:pt x="221" y="291"/>
                  <a:pt x="225" y="294"/>
                </a:cubicBezTo>
                <a:cubicBezTo>
                  <a:pt x="230" y="301"/>
                  <a:pt x="230" y="301"/>
                  <a:pt x="230" y="301"/>
                </a:cubicBezTo>
                <a:cubicBezTo>
                  <a:pt x="238" y="312"/>
                  <a:pt x="244" y="316"/>
                  <a:pt x="245" y="315"/>
                </a:cubicBezTo>
                <a:cubicBezTo>
                  <a:pt x="249" y="314"/>
                  <a:pt x="254" y="309"/>
                  <a:pt x="259" y="303"/>
                </a:cubicBezTo>
                <a:cubicBezTo>
                  <a:pt x="260" y="300"/>
                  <a:pt x="260" y="300"/>
                  <a:pt x="260" y="300"/>
                </a:cubicBezTo>
                <a:cubicBezTo>
                  <a:pt x="273" y="308"/>
                  <a:pt x="273" y="308"/>
                  <a:pt x="273" y="308"/>
                </a:cubicBezTo>
                <a:cubicBezTo>
                  <a:pt x="280" y="302"/>
                  <a:pt x="280" y="302"/>
                  <a:pt x="280" y="302"/>
                </a:cubicBezTo>
                <a:cubicBezTo>
                  <a:pt x="282" y="292"/>
                  <a:pt x="287" y="287"/>
                  <a:pt x="296" y="287"/>
                </a:cubicBezTo>
                <a:cubicBezTo>
                  <a:pt x="299" y="285"/>
                  <a:pt x="299" y="285"/>
                  <a:pt x="299" y="285"/>
                </a:cubicBezTo>
                <a:cubicBezTo>
                  <a:pt x="298" y="283"/>
                  <a:pt x="298" y="283"/>
                  <a:pt x="298" y="283"/>
                </a:cubicBezTo>
                <a:cubicBezTo>
                  <a:pt x="296" y="281"/>
                  <a:pt x="296" y="281"/>
                  <a:pt x="296" y="281"/>
                </a:cubicBezTo>
                <a:cubicBezTo>
                  <a:pt x="297" y="280"/>
                  <a:pt x="297" y="280"/>
                  <a:pt x="297" y="280"/>
                </a:cubicBezTo>
                <a:cubicBezTo>
                  <a:pt x="298" y="263"/>
                  <a:pt x="298" y="263"/>
                  <a:pt x="298" y="263"/>
                </a:cubicBezTo>
                <a:cubicBezTo>
                  <a:pt x="292" y="255"/>
                  <a:pt x="285" y="252"/>
                  <a:pt x="278" y="254"/>
                </a:cubicBezTo>
                <a:cubicBezTo>
                  <a:pt x="270" y="256"/>
                  <a:pt x="265" y="256"/>
                  <a:pt x="262" y="253"/>
                </a:cubicBezTo>
                <a:cubicBezTo>
                  <a:pt x="261" y="251"/>
                  <a:pt x="261" y="249"/>
                  <a:pt x="261" y="247"/>
                </a:cubicBezTo>
                <a:cubicBezTo>
                  <a:pt x="256" y="238"/>
                  <a:pt x="251" y="232"/>
                  <a:pt x="245" y="225"/>
                </a:cubicBezTo>
                <a:cubicBezTo>
                  <a:pt x="237" y="218"/>
                  <a:pt x="235" y="212"/>
                  <a:pt x="237" y="206"/>
                </a:cubicBezTo>
                <a:cubicBezTo>
                  <a:pt x="238" y="204"/>
                  <a:pt x="238" y="204"/>
                  <a:pt x="238" y="204"/>
                </a:cubicBezTo>
                <a:cubicBezTo>
                  <a:pt x="258" y="207"/>
                  <a:pt x="258" y="207"/>
                  <a:pt x="258" y="207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9"/>
                  <a:pt x="256" y="184"/>
                  <a:pt x="260" y="180"/>
                </a:cubicBezTo>
                <a:cubicBezTo>
                  <a:pt x="261" y="178"/>
                  <a:pt x="265" y="176"/>
                  <a:pt x="268" y="176"/>
                </a:cubicBezTo>
                <a:cubicBezTo>
                  <a:pt x="276" y="173"/>
                  <a:pt x="276" y="173"/>
                  <a:pt x="276" y="173"/>
                </a:cubicBezTo>
                <a:cubicBezTo>
                  <a:pt x="276" y="169"/>
                  <a:pt x="276" y="169"/>
                  <a:pt x="276" y="169"/>
                </a:cubicBezTo>
                <a:cubicBezTo>
                  <a:pt x="270" y="156"/>
                  <a:pt x="268" y="147"/>
                  <a:pt x="271" y="143"/>
                </a:cubicBezTo>
                <a:cubicBezTo>
                  <a:pt x="275" y="139"/>
                  <a:pt x="275" y="139"/>
                  <a:pt x="275" y="139"/>
                </a:cubicBezTo>
                <a:cubicBezTo>
                  <a:pt x="277" y="138"/>
                  <a:pt x="284" y="140"/>
                  <a:pt x="293" y="143"/>
                </a:cubicBezTo>
                <a:cubicBezTo>
                  <a:pt x="294" y="144"/>
                  <a:pt x="294" y="144"/>
                  <a:pt x="294" y="144"/>
                </a:cubicBezTo>
                <a:cubicBezTo>
                  <a:pt x="294" y="145"/>
                  <a:pt x="294" y="145"/>
                  <a:pt x="294" y="145"/>
                </a:cubicBezTo>
                <a:cubicBezTo>
                  <a:pt x="302" y="154"/>
                  <a:pt x="306" y="160"/>
                  <a:pt x="308" y="161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09" y="125"/>
                  <a:pt x="303" y="115"/>
                  <a:pt x="301" y="111"/>
                </a:cubicBezTo>
                <a:cubicBezTo>
                  <a:pt x="291" y="118"/>
                  <a:pt x="291" y="118"/>
                  <a:pt x="291" y="118"/>
                </a:cubicBezTo>
                <a:cubicBezTo>
                  <a:pt x="289" y="116"/>
                  <a:pt x="289" y="116"/>
                  <a:pt x="289" y="116"/>
                </a:cubicBezTo>
                <a:cubicBezTo>
                  <a:pt x="262" y="109"/>
                  <a:pt x="262" y="109"/>
                  <a:pt x="262" y="109"/>
                </a:cubicBezTo>
                <a:cubicBezTo>
                  <a:pt x="261" y="109"/>
                  <a:pt x="261" y="109"/>
                  <a:pt x="261" y="109"/>
                </a:cubicBezTo>
                <a:cubicBezTo>
                  <a:pt x="261" y="109"/>
                  <a:pt x="261" y="109"/>
                  <a:pt x="261" y="109"/>
                </a:cubicBezTo>
                <a:cubicBezTo>
                  <a:pt x="249" y="103"/>
                  <a:pt x="242" y="97"/>
                  <a:pt x="242" y="91"/>
                </a:cubicBezTo>
                <a:cubicBezTo>
                  <a:pt x="225" y="83"/>
                  <a:pt x="225" y="83"/>
                  <a:pt x="225" y="83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56" y="49"/>
                  <a:pt x="256" y="49"/>
                  <a:pt x="256" y="49"/>
                </a:cubicBezTo>
                <a:cubicBezTo>
                  <a:pt x="254" y="41"/>
                  <a:pt x="252" y="33"/>
                  <a:pt x="249" y="26"/>
                </a:cubicBezTo>
                <a:cubicBezTo>
                  <a:pt x="244" y="16"/>
                  <a:pt x="244" y="16"/>
                  <a:pt x="244" y="16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14" y="23"/>
                  <a:pt x="205" y="25"/>
                  <a:pt x="196" y="25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12"/>
                  <a:pt x="174" y="12"/>
                  <a:pt x="174" y="12"/>
                </a:cubicBezTo>
                <a:cubicBezTo>
                  <a:pt x="171" y="12"/>
                  <a:pt x="171" y="12"/>
                  <a:pt x="171" y="12"/>
                </a:cubicBezTo>
                <a:cubicBezTo>
                  <a:pt x="165" y="9"/>
                  <a:pt x="165" y="9"/>
                  <a:pt x="165" y="9"/>
                </a:cubicBezTo>
                <a:cubicBezTo>
                  <a:pt x="163" y="5"/>
                  <a:pt x="163" y="5"/>
                  <a:pt x="163" y="5"/>
                </a:cubicBezTo>
                <a:cubicBezTo>
                  <a:pt x="163" y="5"/>
                  <a:pt x="163" y="5"/>
                  <a:pt x="163" y="5"/>
                </a:cubicBezTo>
                <a:cubicBezTo>
                  <a:pt x="162" y="3"/>
                  <a:pt x="162" y="3"/>
                  <a:pt x="162" y="3"/>
                </a:cubicBezTo>
                <a:cubicBezTo>
                  <a:pt x="162" y="2"/>
                  <a:pt x="162" y="2"/>
                  <a:pt x="162" y="2"/>
                </a:cubicBezTo>
                <a:cubicBezTo>
                  <a:pt x="162" y="0"/>
                  <a:pt x="162" y="0"/>
                  <a:pt x="16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59" y="25"/>
                  <a:pt x="159" y="25"/>
                  <a:pt x="159" y="25"/>
                </a:cubicBezTo>
                <a:cubicBezTo>
                  <a:pt x="158" y="28"/>
                  <a:pt x="156" y="30"/>
                  <a:pt x="158" y="32"/>
                </a:cubicBezTo>
                <a:cubicBezTo>
                  <a:pt x="161" y="36"/>
                  <a:pt x="160" y="42"/>
                  <a:pt x="157" y="47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59" y="59"/>
                  <a:pt x="159" y="59"/>
                  <a:pt x="159" y="59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132" y="91"/>
                  <a:pt x="122" y="94"/>
                  <a:pt x="116" y="94"/>
                </a:cubicBezTo>
                <a:cubicBezTo>
                  <a:pt x="85" y="92"/>
                  <a:pt x="85" y="92"/>
                  <a:pt x="85" y="92"/>
                </a:cubicBezTo>
                <a:cubicBezTo>
                  <a:pt x="72" y="104"/>
                  <a:pt x="72" y="104"/>
                  <a:pt x="72" y="104"/>
                </a:cubicBezTo>
                <a:lnTo>
                  <a:pt x="71" y="104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5196384" y="2744934"/>
            <a:ext cx="161986" cy="244225"/>
          </a:xfrm>
          <a:custGeom>
            <a:avLst/>
            <a:gdLst>
              <a:gd name="T0" fmla="*/ 41 w 70"/>
              <a:gd name="T1" fmla="*/ 1 h 100"/>
              <a:gd name="T2" fmla="*/ 38 w 70"/>
              <a:gd name="T3" fmla="*/ 0 h 100"/>
              <a:gd name="T4" fmla="*/ 28 w 70"/>
              <a:gd name="T5" fmla="*/ 11 h 100"/>
              <a:gd name="T6" fmla="*/ 26 w 70"/>
              <a:gd name="T7" fmla="*/ 10 h 100"/>
              <a:gd name="T8" fmla="*/ 25 w 70"/>
              <a:gd name="T9" fmla="*/ 10 h 100"/>
              <a:gd name="T10" fmla="*/ 26 w 70"/>
              <a:gd name="T11" fmla="*/ 11 h 100"/>
              <a:gd name="T12" fmla="*/ 20 w 70"/>
              <a:gd name="T13" fmla="*/ 17 h 100"/>
              <a:gd name="T14" fmla="*/ 17 w 70"/>
              <a:gd name="T15" fmla="*/ 19 h 100"/>
              <a:gd name="T16" fmla="*/ 10 w 70"/>
              <a:gd name="T17" fmla="*/ 23 h 100"/>
              <a:gd name="T18" fmla="*/ 9 w 70"/>
              <a:gd name="T19" fmla="*/ 28 h 100"/>
              <a:gd name="T20" fmla="*/ 4 w 70"/>
              <a:gd name="T21" fmla="*/ 43 h 100"/>
              <a:gd name="T22" fmla="*/ 1 w 70"/>
              <a:gd name="T23" fmla="*/ 51 h 100"/>
              <a:gd name="T24" fmla="*/ 1 w 70"/>
              <a:gd name="T25" fmla="*/ 66 h 100"/>
              <a:gd name="T26" fmla="*/ 5 w 70"/>
              <a:gd name="T27" fmla="*/ 87 h 100"/>
              <a:gd name="T28" fmla="*/ 16 w 70"/>
              <a:gd name="T29" fmla="*/ 96 h 100"/>
              <a:gd name="T30" fmla="*/ 32 w 70"/>
              <a:gd name="T31" fmla="*/ 100 h 100"/>
              <a:gd name="T32" fmla="*/ 48 w 70"/>
              <a:gd name="T33" fmla="*/ 94 h 100"/>
              <a:gd name="T34" fmla="*/ 44 w 70"/>
              <a:gd name="T35" fmla="*/ 86 h 100"/>
              <a:gd name="T36" fmla="*/ 44 w 70"/>
              <a:gd name="T37" fmla="*/ 85 h 100"/>
              <a:gd name="T38" fmla="*/ 44 w 70"/>
              <a:gd name="T39" fmla="*/ 84 h 100"/>
              <a:gd name="T40" fmla="*/ 45 w 70"/>
              <a:gd name="T41" fmla="*/ 78 h 100"/>
              <a:gd name="T42" fmla="*/ 45 w 70"/>
              <a:gd name="T43" fmla="*/ 77 h 100"/>
              <a:gd name="T44" fmla="*/ 53 w 70"/>
              <a:gd name="T45" fmla="*/ 63 h 100"/>
              <a:gd name="T46" fmla="*/ 66 w 70"/>
              <a:gd name="T47" fmla="*/ 63 h 100"/>
              <a:gd name="T48" fmla="*/ 70 w 70"/>
              <a:gd name="T49" fmla="*/ 63 h 100"/>
              <a:gd name="T50" fmla="*/ 56 w 70"/>
              <a:gd name="T51" fmla="*/ 41 h 100"/>
              <a:gd name="T52" fmla="*/ 52 w 70"/>
              <a:gd name="T53" fmla="*/ 34 h 100"/>
              <a:gd name="T54" fmla="*/ 45 w 70"/>
              <a:gd name="T55" fmla="*/ 14 h 100"/>
              <a:gd name="T56" fmla="*/ 41 w 70"/>
              <a:gd name="T57" fmla="*/ 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" h="100">
                <a:moveTo>
                  <a:pt x="41" y="1"/>
                </a:move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32" y="3"/>
                  <a:pt x="28" y="11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0" y="17"/>
                  <a:pt x="20" y="17"/>
                  <a:pt x="20" y="17"/>
                </a:cubicBezTo>
                <a:cubicBezTo>
                  <a:pt x="17" y="19"/>
                  <a:pt x="17" y="19"/>
                  <a:pt x="17" y="19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35"/>
                  <a:pt x="7" y="41"/>
                  <a:pt x="4" y="43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53"/>
                  <a:pt x="0" y="59"/>
                  <a:pt x="1" y="66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90"/>
                  <a:pt x="10" y="93"/>
                  <a:pt x="16" y="96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6" y="100"/>
                  <a:pt x="42" y="98"/>
                  <a:pt x="48" y="94"/>
                </a:cubicBezTo>
                <a:cubicBezTo>
                  <a:pt x="44" y="86"/>
                  <a:pt x="44" y="86"/>
                  <a:pt x="44" y="86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4"/>
                  <a:pt x="44" y="84"/>
                  <a:pt x="44" y="84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53" y="63"/>
                  <a:pt x="53" y="63"/>
                  <a:pt x="53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68" y="59"/>
                  <a:pt x="64" y="51"/>
                  <a:pt x="56" y="41"/>
                </a:cubicBezTo>
                <a:cubicBezTo>
                  <a:pt x="52" y="34"/>
                  <a:pt x="52" y="34"/>
                  <a:pt x="52" y="34"/>
                </a:cubicBezTo>
                <a:cubicBezTo>
                  <a:pt x="49" y="29"/>
                  <a:pt x="46" y="23"/>
                  <a:pt x="45" y="14"/>
                </a:cubicBezTo>
                <a:cubicBezTo>
                  <a:pt x="44" y="8"/>
                  <a:pt x="42" y="4"/>
                  <a:pt x="41" y="1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039382" y="2632789"/>
            <a:ext cx="213074" cy="244225"/>
          </a:xfrm>
          <a:custGeom>
            <a:avLst/>
            <a:gdLst>
              <a:gd name="T0" fmla="*/ 46 w 92"/>
              <a:gd name="T1" fmla="*/ 21 h 100"/>
              <a:gd name="T2" fmla="*/ 44 w 92"/>
              <a:gd name="T3" fmla="*/ 23 h 100"/>
              <a:gd name="T4" fmla="*/ 42 w 92"/>
              <a:gd name="T5" fmla="*/ 23 h 100"/>
              <a:gd name="T6" fmla="*/ 33 w 92"/>
              <a:gd name="T7" fmla="*/ 21 h 100"/>
              <a:gd name="T8" fmla="*/ 33 w 92"/>
              <a:gd name="T9" fmla="*/ 25 h 100"/>
              <a:gd name="T10" fmla="*/ 33 w 92"/>
              <a:gd name="T11" fmla="*/ 27 h 100"/>
              <a:gd name="T12" fmla="*/ 31 w 92"/>
              <a:gd name="T13" fmla="*/ 27 h 100"/>
              <a:gd name="T14" fmla="*/ 16 w 92"/>
              <a:gd name="T15" fmla="*/ 33 h 100"/>
              <a:gd name="T16" fmla="*/ 15 w 92"/>
              <a:gd name="T17" fmla="*/ 35 h 100"/>
              <a:gd name="T18" fmla="*/ 20 w 92"/>
              <a:gd name="T19" fmla="*/ 49 h 100"/>
              <a:gd name="T20" fmla="*/ 22 w 92"/>
              <a:gd name="T21" fmla="*/ 51 h 100"/>
              <a:gd name="T22" fmla="*/ 20 w 92"/>
              <a:gd name="T23" fmla="*/ 53 h 100"/>
              <a:gd name="T24" fmla="*/ 3 w 92"/>
              <a:gd name="T25" fmla="*/ 72 h 100"/>
              <a:gd name="T26" fmla="*/ 0 w 92"/>
              <a:gd name="T27" fmla="*/ 78 h 100"/>
              <a:gd name="T28" fmla="*/ 4 w 92"/>
              <a:gd name="T29" fmla="*/ 84 h 100"/>
              <a:gd name="T30" fmla="*/ 12 w 92"/>
              <a:gd name="T31" fmla="*/ 87 h 100"/>
              <a:gd name="T32" fmla="*/ 18 w 92"/>
              <a:gd name="T33" fmla="*/ 87 h 100"/>
              <a:gd name="T34" fmla="*/ 34 w 92"/>
              <a:gd name="T35" fmla="*/ 92 h 100"/>
              <a:gd name="T36" fmla="*/ 41 w 92"/>
              <a:gd name="T37" fmla="*/ 96 h 100"/>
              <a:gd name="T38" fmla="*/ 53 w 92"/>
              <a:gd name="T39" fmla="*/ 100 h 100"/>
              <a:gd name="T40" fmla="*/ 62 w 92"/>
              <a:gd name="T41" fmla="*/ 92 h 100"/>
              <a:gd name="T42" fmla="*/ 68 w 92"/>
              <a:gd name="T43" fmla="*/ 86 h 100"/>
              <a:gd name="T44" fmla="*/ 72 w 92"/>
              <a:gd name="T45" fmla="*/ 73 h 100"/>
              <a:gd name="T46" fmla="*/ 69 w 92"/>
              <a:gd name="T47" fmla="*/ 58 h 100"/>
              <a:gd name="T48" fmla="*/ 74 w 92"/>
              <a:gd name="T49" fmla="*/ 59 h 100"/>
              <a:gd name="T50" fmla="*/ 83 w 92"/>
              <a:gd name="T51" fmla="*/ 60 h 100"/>
              <a:gd name="T52" fmla="*/ 87 w 92"/>
              <a:gd name="T53" fmla="*/ 57 h 100"/>
              <a:gd name="T54" fmla="*/ 89 w 92"/>
              <a:gd name="T55" fmla="*/ 54 h 100"/>
              <a:gd name="T56" fmla="*/ 82 w 92"/>
              <a:gd name="T57" fmla="*/ 34 h 100"/>
              <a:gd name="T58" fmla="*/ 84 w 92"/>
              <a:gd name="T59" fmla="*/ 27 h 100"/>
              <a:gd name="T60" fmla="*/ 91 w 92"/>
              <a:gd name="T61" fmla="*/ 20 h 100"/>
              <a:gd name="T62" fmla="*/ 92 w 92"/>
              <a:gd name="T63" fmla="*/ 20 h 100"/>
              <a:gd name="T64" fmla="*/ 91 w 92"/>
              <a:gd name="T65" fmla="*/ 16 h 100"/>
              <a:gd name="T66" fmla="*/ 74 w 92"/>
              <a:gd name="T67" fmla="*/ 16 h 100"/>
              <a:gd name="T68" fmla="*/ 74 w 92"/>
              <a:gd name="T69" fmla="*/ 16 h 100"/>
              <a:gd name="T70" fmla="*/ 59 w 92"/>
              <a:gd name="T71" fmla="*/ 5 h 100"/>
              <a:gd name="T72" fmla="*/ 41 w 92"/>
              <a:gd name="T73" fmla="*/ 2 h 100"/>
              <a:gd name="T74" fmla="*/ 39 w 92"/>
              <a:gd name="T75" fmla="*/ 3 h 100"/>
              <a:gd name="T76" fmla="*/ 43 w 92"/>
              <a:gd name="T77" fmla="*/ 10 h 100"/>
              <a:gd name="T78" fmla="*/ 46 w 92"/>
              <a:gd name="T79" fmla="*/ 2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" h="100">
                <a:moveTo>
                  <a:pt x="46" y="21"/>
                </a:moveTo>
                <a:cubicBezTo>
                  <a:pt x="44" y="23"/>
                  <a:pt x="44" y="23"/>
                  <a:pt x="44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40"/>
                  <a:pt x="15" y="44"/>
                  <a:pt x="20" y="49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ubicBezTo>
                  <a:pt x="16" y="60"/>
                  <a:pt x="10" y="67"/>
                  <a:pt x="3" y="72"/>
                </a:cubicBezTo>
                <a:cubicBezTo>
                  <a:pt x="0" y="74"/>
                  <a:pt x="0" y="76"/>
                  <a:pt x="0" y="78"/>
                </a:cubicBezTo>
                <a:cubicBezTo>
                  <a:pt x="4" y="84"/>
                  <a:pt x="4" y="84"/>
                  <a:pt x="4" y="84"/>
                </a:cubicBezTo>
                <a:cubicBezTo>
                  <a:pt x="12" y="87"/>
                  <a:pt x="12" y="87"/>
                  <a:pt x="12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6" y="87"/>
                  <a:pt x="32" y="88"/>
                  <a:pt x="34" y="92"/>
                </a:cubicBezTo>
                <a:cubicBezTo>
                  <a:pt x="41" y="96"/>
                  <a:pt x="41" y="96"/>
                  <a:pt x="41" y="96"/>
                </a:cubicBezTo>
                <a:cubicBezTo>
                  <a:pt x="46" y="98"/>
                  <a:pt x="50" y="100"/>
                  <a:pt x="53" y="100"/>
                </a:cubicBezTo>
                <a:cubicBezTo>
                  <a:pt x="56" y="100"/>
                  <a:pt x="60" y="98"/>
                  <a:pt x="62" y="92"/>
                </a:cubicBezTo>
                <a:cubicBezTo>
                  <a:pt x="68" y="86"/>
                  <a:pt x="68" y="86"/>
                  <a:pt x="68" y="86"/>
                </a:cubicBezTo>
                <a:cubicBezTo>
                  <a:pt x="72" y="73"/>
                  <a:pt x="72" y="73"/>
                  <a:pt x="72" y="73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9"/>
                  <a:pt x="74" y="59"/>
                  <a:pt x="74" y="59"/>
                </a:cubicBezTo>
                <a:cubicBezTo>
                  <a:pt x="83" y="60"/>
                  <a:pt x="83" y="60"/>
                  <a:pt x="83" y="60"/>
                </a:cubicBezTo>
                <a:cubicBezTo>
                  <a:pt x="87" y="57"/>
                  <a:pt x="87" y="57"/>
                  <a:pt x="87" y="57"/>
                </a:cubicBezTo>
                <a:cubicBezTo>
                  <a:pt x="89" y="54"/>
                  <a:pt x="89" y="54"/>
                  <a:pt x="89" y="5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27"/>
                  <a:pt x="84" y="27"/>
                  <a:pt x="84" y="27"/>
                </a:cubicBezTo>
                <a:cubicBezTo>
                  <a:pt x="86" y="23"/>
                  <a:pt x="89" y="21"/>
                  <a:pt x="91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1" y="16"/>
                  <a:pt x="91" y="16"/>
                  <a:pt x="91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59" y="5"/>
                  <a:pt x="59" y="5"/>
                  <a:pt x="59" y="5"/>
                </a:cubicBezTo>
                <a:cubicBezTo>
                  <a:pt x="53" y="1"/>
                  <a:pt x="46" y="0"/>
                  <a:pt x="41" y="2"/>
                </a:cubicBezTo>
                <a:cubicBezTo>
                  <a:pt x="39" y="3"/>
                  <a:pt x="39" y="3"/>
                  <a:pt x="39" y="3"/>
                </a:cubicBezTo>
                <a:cubicBezTo>
                  <a:pt x="38" y="6"/>
                  <a:pt x="39" y="9"/>
                  <a:pt x="43" y="10"/>
                </a:cubicBezTo>
                <a:cubicBezTo>
                  <a:pt x="46" y="13"/>
                  <a:pt x="48" y="16"/>
                  <a:pt x="46" y="21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483646" y="2724997"/>
            <a:ext cx="431132" cy="998082"/>
          </a:xfrm>
          <a:custGeom>
            <a:avLst/>
            <a:gdLst>
              <a:gd name="T0" fmla="*/ 176 w 187"/>
              <a:gd name="T1" fmla="*/ 16 h 408"/>
              <a:gd name="T2" fmla="*/ 167 w 187"/>
              <a:gd name="T3" fmla="*/ 0 h 408"/>
              <a:gd name="T4" fmla="*/ 161 w 187"/>
              <a:gd name="T5" fmla="*/ 9 h 408"/>
              <a:gd name="T6" fmla="*/ 152 w 187"/>
              <a:gd name="T7" fmla="*/ 20 h 408"/>
              <a:gd name="T8" fmla="*/ 134 w 187"/>
              <a:gd name="T9" fmla="*/ 25 h 408"/>
              <a:gd name="T10" fmla="*/ 116 w 187"/>
              <a:gd name="T11" fmla="*/ 22 h 408"/>
              <a:gd name="T12" fmla="*/ 105 w 187"/>
              <a:gd name="T13" fmla="*/ 33 h 408"/>
              <a:gd name="T14" fmla="*/ 97 w 187"/>
              <a:gd name="T15" fmla="*/ 39 h 408"/>
              <a:gd name="T16" fmla="*/ 94 w 187"/>
              <a:gd name="T17" fmla="*/ 40 h 408"/>
              <a:gd name="T18" fmla="*/ 80 w 187"/>
              <a:gd name="T19" fmla="*/ 40 h 408"/>
              <a:gd name="T20" fmla="*/ 79 w 187"/>
              <a:gd name="T21" fmla="*/ 54 h 408"/>
              <a:gd name="T22" fmla="*/ 72 w 187"/>
              <a:gd name="T23" fmla="*/ 65 h 408"/>
              <a:gd name="T24" fmla="*/ 58 w 187"/>
              <a:gd name="T25" fmla="*/ 78 h 408"/>
              <a:gd name="T26" fmla="*/ 56 w 187"/>
              <a:gd name="T27" fmla="*/ 78 h 408"/>
              <a:gd name="T28" fmla="*/ 34 w 187"/>
              <a:gd name="T29" fmla="*/ 91 h 408"/>
              <a:gd name="T30" fmla="*/ 36 w 187"/>
              <a:gd name="T31" fmla="*/ 105 h 408"/>
              <a:gd name="T32" fmla="*/ 23 w 187"/>
              <a:gd name="T33" fmla="*/ 116 h 408"/>
              <a:gd name="T34" fmla="*/ 22 w 187"/>
              <a:gd name="T35" fmla="*/ 131 h 408"/>
              <a:gd name="T36" fmla="*/ 22 w 187"/>
              <a:gd name="T37" fmla="*/ 133 h 408"/>
              <a:gd name="T38" fmla="*/ 22 w 187"/>
              <a:gd name="T39" fmla="*/ 147 h 408"/>
              <a:gd name="T40" fmla="*/ 14 w 187"/>
              <a:gd name="T41" fmla="*/ 158 h 408"/>
              <a:gd name="T42" fmla="*/ 5 w 187"/>
              <a:gd name="T43" fmla="*/ 184 h 408"/>
              <a:gd name="T44" fmla="*/ 14 w 187"/>
              <a:gd name="T45" fmla="*/ 193 h 408"/>
              <a:gd name="T46" fmla="*/ 21 w 187"/>
              <a:gd name="T47" fmla="*/ 225 h 408"/>
              <a:gd name="T48" fmla="*/ 19 w 187"/>
              <a:gd name="T49" fmla="*/ 226 h 408"/>
              <a:gd name="T50" fmla="*/ 4 w 187"/>
              <a:gd name="T51" fmla="*/ 257 h 408"/>
              <a:gd name="T52" fmla="*/ 15 w 187"/>
              <a:gd name="T53" fmla="*/ 317 h 408"/>
              <a:gd name="T54" fmla="*/ 15 w 187"/>
              <a:gd name="T55" fmla="*/ 319 h 408"/>
              <a:gd name="T56" fmla="*/ 1 w 187"/>
              <a:gd name="T57" fmla="*/ 403 h 408"/>
              <a:gd name="T58" fmla="*/ 28 w 187"/>
              <a:gd name="T59" fmla="*/ 391 h 408"/>
              <a:gd name="T60" fmla="*/ 82 w 187"/>
              <a:gd name="T61" fmla="*/ 371 h 408"/>
              <a:gd name="T62" fmla="*/ 97 w 187"/>
              <a:gd name="T63" fmla="*/ 357 h 408"/>
              <a:gd name="T64" fmla="*/ 99 w 187"/>
              <a:gd name="T65" fmla="*/ 358 h 408"/>
              <a:gd name="T66" fmla="*/ 156 w 187"/>
              <a:gd name="T67" fmla="*/ 351 h 408"/>
              <a:gd name="T68" fmla="*/ 156 w 187"/>
              <a:gd name="T69" fmla="*/ 336 h 408"/>
              <a:gd name="T70" fmla="*/ 165 w 187"/>
              <a:gd name="T71" fmla="*/ 329 h 408"/>
              <a:gd name="T72" fmla="*/ 163 w 187"/>
              <a:gd name="T73" fmla="*/ 319 h 408"/>
              <a:gd name="T74" fmla="*/ 163 w 187"/>
              <a:gd name="T75" fmla="*/ 317 h 408"/>
              <a:gd name="T76" fmla="*/ 165 w 187"/>
              <a:gd name="T77" fmla="*/ 309 h 408"/>
              <a:gd name="T78" fmla="*/ 170 w 187"/>
              <a:gd name="T79" fmla="*/ 288 h 408"/>
              <a:gd name="T80" fmla="*/ 159 w 187"/>
              <a:gd name="T81" fmla="*/ 266 h 408"/>
              <a:gd name="T82" fmla="*/ 163 w 187"/>
              <a:gd name="T83" fmla="*/ 241 h 408"/>
              <a:gd name="T84" fmla="*/ 174 w 187"/>
              <a:gd name="T85" fmla="*/ 213 h 408"/>
              <a:gd name="T86" fmla="*/ 187 w 187"/>
              <a:gd name="T87" fmla="*/ 185 h 408"/>
              <a:gd name="T88" fmla="*/ 158 w 187"/>
              <a:gd name="T89" fmla="*/ 158 h 408"/>
              <a:gd name="T90" fmla="*/ 156 w 187"/>
              <a:gd name="T91" fmla="*/ 157 h 408"/>
              <a:gd name="T92" fmla="*/ 152 w 187"/>
              <a:gd name="T93" fmla="*/ 145 h 408"/>
              <a:gd name="T94" fmla="*/ 154 w 187"/>
              <a:gd name="T95" fmla="*/ 125 h 408"/>
              <a:gd name="T96" fmla="*/ 159 w 187"/>
              <a:gd name="T97" fmla="*/ 111 h 408"/>
              <a:gd name="T98" fmla="*/ 167 w 187"/>
              <a:gd name="T99" fmla="*/ 97 h 408"/>
              <a:gd name="T100" fmla="*/ 183 w 187"/>
              <a:gd name="T101" fmla="*/ 87 h 408"/>
              <a:gd name="T102" fmla="*/ 184 w 187"/>
              <a:gd name="T103" fmla="*/ 56 h 408"/>
              <a:gd name="T104" fmla="*/ 172 w 187"/>
              <a:gd name="T105" fmla="*/ 54 h 408"/>
              <a:gd name="T106" fmla="*/ 157 w 187"/>
              <a:gd name="T107" fmla="*/ 46 h 408"/>
              <a:gd name="T108" fmla="*/ 156 w 187"/>
              <a:gd name="T109" fmla="*/ 44 h 408"/>
              <a:gd name="T110" fmla="*/ 156 w 187"/>
              <a:gd name="T111" fmla="*/ 26 h 408"/>
              <a:gd name="T112" fmla="*/ 174 w 187"/>
              <a:gd name="T113" fmla="*/ 2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7" h="408">
                <a:moveTo>
                  <a:pt x="174" y="20"/>
                </a:moveTo>
                <a:cubicBezTo>
                  <a:pt x="176" y="16"/>
                  <a:pt x="176" y="16"/>
                  <a:pt x="176" y="16"/>
                </a:cubicBezTo>
                <a:cubicBezTo>
                  <a:pt x="172" y="5"/>
                  <a:pt x="172" y="5"/>
                  <a:pt x="172" y="5"/>
                </a:cubicBezTo>
                <a:cubicBezTo>
                  <a:pt x="167" y="0"/>
                  <a:pt x="167" y="0"/>
                  <a:pt x="167" y="0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9"/>
                  <a:pt x="161" y="9"/>
                  <a:pt x="161" y="9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0" y="20"/>
                  <a:pt x="150" y="20"/>
                  <a:pt x="150" y="20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97" y="39"/>
                  <a:pt x="97" y="39"/>
                  <a:pt x="97" y="39"/>
                </a:cubicBezTo>
                <a:cubicBezTo>
                  <a:pt x="96" y="40"/>
                  <a:pt x="96" y="40"/>
                  <a:pt x="96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81" y="38"/>
                  <a:pt x="81" y="38"/>
                  <a:pt x="81" y="38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54"/>
                  <a:pt x="80" y="54"/>
                  <a:pt x="80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2" y="65"/>
                  <a:pt x="72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58" y="78"/>
                  <a:pt x="58" y="78"/>
                  <a:pt x="58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43" y="81"/>
                  <a:pt x="43" y="81"/>
                  <a:pt x="43" y="81"/>
                </a:cubicBezTo>
                <a:cubicBezTo>
                  <a:pt x="34" y="91"/>
                  <a:pt x="34" y="91"/>
                  <a:pt x="34" y="91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22" y="132"/>
                  <a:pt x="22" y="132"/>
                  <a:pt x="22" y="132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4" y="170"/>
                  <a:pt x="4" y="170"/>
                  <a:pt x="4" y="170"/>
                </a:cubicBezTo>
                <a:cubicBezTo>
                  <a:pt x="5" y="184"/>
                  <a:pt x="5" y="184"/>
                  <a:pt x="5" y="184"/>
                </a:cubicBezTo>
                <a:cubicBezTo>
                  <a:pt x="14" y="192"/>
                  <a:pt x="14" y="192"/>
                  <a:pt x="14" y="192"/>
                </a:cubicBezTo>
                <a:cubicBezTo>
                  <a:pt x="14" y="193"/>
                  <a:pt x="14" y="193"/>
                  <a:pt x="14" y="193"/>
                </a:cubicBezTo>
                <a:cubicBezTo>
                  <a:pt x="19" y="200"/>
                  <a:pt x="21" y="205"/>
                  <a:pt x="21" y="210"/>
                </a:cubicBezTo>
                <a:cubicBezTo>
                  <a:pt x="21" y="225"/>
                  <a:pt x="21" y="225"/>
                  <a:pt x="21" y="225"/>
                </a:cubicBezTo>
                <a:cubicBezTo>
                  <a:pt x="20" y="225"/>
                  <a:pt x="20" y="225"/>
                  <a:pt x="20" y="225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5" y="236"/>
                  <a:pt x="5" y="236"/>
                  <a:pt x="5" y="236"/>
                </a:cubicBezTo>
                <a:cubicBezTo>
                  <a:pt x="4" y="257"/>
                  <a:pt x="4" y="257"/>
                  <a:pt x="4" y="257"/>
                </a:cubicBezTo>
                <a:cubicBezTo>
                  <a:pt x="5" y="278"/>
                  <a:pt x="5" y="278"/>
                  <a:pt x="5" y="278"/>
                </a:cubicBezTo>
                <a:cubicBezTo>
                  <a:pt x="5" y="285"/>
                  <a:pt x="8" y="298"/>
                  <a:pt x="15" y="317"/>
                </a:cubicBezTo>
                <a:cubicBezTo>
                  <a:pt x="15" y="318"/>
                  <a:pt x="15" y="318"/>
                  <a:pt x="15" y="31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0" y="389"/>
                  <a:pt x="0" y="389"/>
                  <a:pt x="0" y="389"/>
                </a:cubicBezTo>
                <a:cubicBezTo>
                  <a:pt x="1" y="403"/>
                  <a:pt x="1" y="403"/>
                  <a:pt x="1" y="403"/>
                </a:cubicBezTo>
                <a:cubicBezTo>
                  <a:pt x="12" y="408"/>
                  <a:pt x="12" y="408"/>
                  <a:pt x="12" y="408"/>
                </a:cubicBezTo>
                <a:cubicBezTo>
                  <a:pt x="28" y="391"/>
                  <a:pt x="28" y="391"/>
                  <a:pt x="28" y="391"/>
                </a:cubicBezTo>
                <a:cubicBezTo>
                  <a:pt x="29" y="391"/>
                  <a:pt x="29" y="391"/>
                  <a:pt x="29" y="391"/>
                </a:cubicBezTo>
                <a:cubicBezTo>
                  <a:pt x="82" y="371"/>
                  <a:pt x="82" y="371"/>
                  <a:pt x="82" y="371"/>
                </a:cubicBezTo>
                <a:cubicBezTo>
                  <a:pt x="96" y="358"/>
                  <a:pt x="96" y="358"/>
                  <a:pt x="96" y="358"/>
                </a:cubicBezTo>
                <a:cubicBezTo>
                  <a:pt x="97" y="357"/>
                  <a:pt x="97" y="357"/>
                  <a:pt x="97" y="357"/>
                </a:cubicBezTo>
                <a:cubicBezTo>
                  <a:pt x="98" y="358"/>
                  <a:pt x="98" y="358"/>
                  <a:pt x="98" y="358"/>
                </a:cubicBezTo>
                <a:cubicBezTo>
                  <a:pt x="99" y="358"/>
                  <a:pt x="99" y="358"/>
                  <a:pt x="99" y="358"/>
                </a:cubicBezTo>
                <a:cubicBezTo>
                  <a:pt x="130" y="360"/>
                  <a:pt x="130" y="360"/>
                  <a:pt x="130" y="360"/>
                </a:cubicBezTo>
                <a:cubicBezTo>
                  <a:pt x="134" y="360"/>
                  <a:pt x="143" y="357"/>
                  <a:pt x="156" y="351"/>
                </a:cubicBezTo>
                <a:cubicBezTo>
                  <a:pt x="156" y="337"/>
                  <a:pt x="156" y="337"/>
                  <a:pt x="156" y="337"/>
                </a:cubicBezTo>
                <a:cubicBezTo>
                  <a:pt x="156" y="336"/>
                  <a:pt x="156" y="336"/>
                  <a:pt x="156" y="336"/>
                </a:cubicBezTo>
                <a:cubicBezTo>
                  <a:pt x="157" y="336"/>
                  <a:pt x="157" y="336"/>
                  <a:pt x="157" y="336"/>
                </a:cubicBezTo>
                <a:cubicBezTo>
                  <a:pt x="165" y="329"/>
                  <a:pt x="165" y="329"/>
                  <a:pt x="165" y="329"/>
                </a:cubicBezTo>
                <a:cubicBezTo>
                  <a:pt x="163" y="320"/>
                  <a:pt x="163" y="320"/>
                  <a:pt x="163" y="320"/>
                </a:cubicBezTo>
                <a:cubicBezTo>
                  <a:pt x="163" y="319"/>
                  <a:pt x="163" y="319"/>
                  <a:pt x="163" y="319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63" y="317"/>
                  <a:pt x="163" y="317"/>
                  <a:pt x="163" y="317"/>
                </a:cubicBezTo>
                <a:cubicBezTo>
                  <a:pt x="164" y="316"/>
                  <a:pt x="164" y="316"/>
                  <a:pt x="164" y="316"/>
                </a:cubicBezTo>
                <a:cubicBezTo>
                  <a:pt x="167" y="313"/>
                  <a:pt x="167" y="311"/>
                  <a:pt x="165" y="309"/>
                </a:cubicBezTo>
                <a:cubicBezTo>
                  <a:pt x="163" y="305"/>
                  <a:pt x="163" y="299"/>
                  <a:pt x="167" y="293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4" y="262"/>
                  <a:pt x="154" y="258"/>
                  <a:pt x="156" y="253"/>
                </a:cubicBezTo>
                <a:cubicBezTo>
                  <a:pt x="158" y="249"/>
                  <a:pt x="160" y="245"/>
                  <a:pt x="163" y="241"/>
                </a:cubicBezTo>
                <a:cubicBezTo>
                  <a:pt x="166" y="229"/>
                  <a:pt x="166" y="229"/>
                  <a:pt x="166" y="229"/>
                </a:cubicBezTo>
                <a:cubicBezTo>
                  <a:pt x="174" y="213"/>
                  <a:pt x="174" y="213"/>
                  <a:pt x="174" y="213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87" y="185"/>
                  <a:pt x="187" y="185"/>
                  <a:pt x="187" y="185"/>
                </a:cubicBezTo>
                <a:cubicBezTo>
                  <a:pt x="179" y="171"/>
                  <a:pt x="179" y="171"/>
                  <a:pt x="179" y="171"/>
                </a:cubicBezTo>
                <a:cubicBezTo>
                  <a:pt x="158" y="158"/>
                  <a:pt x="158" y="158"/>
                  <a:pt x="158" y="158"/>
                </a:cubicBezTo>
                <a:cubicBezTo>
                  <a:pt x="156" y="158"/>
                  <a:pt x="156" y="158"/>
                  <a:pt x="156" y="158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2" y="145"/>
                  <a:pt x="152" y="145"/>
                  <a:pt x="152" y="145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59" y="111"/>
                  <a:pt x="159" y="111"/>
                  <a:pt x="159" y="111"/>
                </a:cubicBezTo>
                <a:cubicBezTo>
                  <a:pt x="159" y="106"/>
                  <a:pt x="159" y="102"/>
                  <a:pt x="161" y="100"/>
                </a:cubicBezTo>
                <a:cubicBezTo>
                  <a:pt x="163" y="98"/>
                  <a:pt x="165" y="97"/>
                  <a:pt x="167" y="97"/>
                </a:cubicBezTo>
                <a:cubicBezTo>
                  <a:pt x="180" y="95"/>
                  <a:pt x="180" y="95"/>
                  <a:pt x="180" y="95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4"/>
                  <a:pt x="156" y="24"/>
                  <a:pt x="156" y="24"/>
                </a:cubicBezTo>
                <a:lnTo>
                  <a:pt x="174" y="20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838769" y="2378596"/>
            <a:ext cx="697785" cy="1055401"/>
          </a:xfrm>
          <a:custGeom>
            <a:avLst/>
            <a:gdLst>
              <a:gd name="T0" fmla="*/ 268 w 302"/>
              <a:gd name="T1" fmla="*/ 123 h 432"/>
              <a:gd name="T2" fmla="*/ 233 w 302"/>
              <a:gd name="T3" fmla="*/ 104 h 432"/>
              <a:gd name="T4" fmla="*/ 240 w 302"/>
              <a:gd name="T5" fmla="*/ 87 h 432"/>
              <a:gd name="T6" fmla="*/ 212 w 302"/>
              <a:gd name="T7" fmla="*/ 76 h 432"/>
              <a:gd name="T8" fmla="*/ 197 w 302"/>
              <a:gd name="T9" fmla="*/ 58 h 432"/>
              <a:gd name="T10" fmla="*/ 201 w 302"/>
              <a:gd name="T11" fmla="*/ 28 h 432"/>
              <a:gd name="T12" fmla="*/ 192 w 302"/>
              <a:gd name="T13" fmla="*/ 34 h 432"/>
              <a:gd name="T14" fmla="*/ 178 w 302"/>
              <a:gd name="T15" fmla="*/ 22 h 432"/>
              <a:gd name="T16" fmla="*/ 155 w 302"/>
              <a:gd name="T17" fmla="*/ 11 h 432"/>
              <a:gd name="T18" fmla="*/ 134 w 302"/>
              <a:gd name="T19" fmla="*/ 25 h 432"/>
              <a:gd name="T20" fmla="*/ 125 w 302"/>
              <a:gd name="T21" fmla="*/ 56 h 432"/>
              <a:gd name="T22" fmla="*/ 102 w 302"/>
              <a:gd name="T23" fmla="*/ 66 h 432"/>
              <a:gd name="T24" fmla="*/ 79 w 302"/>
              <a:gd name="T25" fmla="*/ 60 h 432"/>
              <a:gd name="T26" fmla="*/ 62 w 302"/>
              <a:gd name="T27" fmla="*/ 87 h 432"/>
              <a:gd name="T28" fmla="*/ 40 w 302"/>
              <a:gd name="T29" fmla="*/ 78 h 432"/>
              <a:gd name="T30" fmla="*/ 33 w 302"/>
              <a:gd name="T31" fmla="*/ 45 h 432"/>
              <a:gd name="T32" fmla="*/ 13 w 302"/>
              <a:gd name="T33" fmla="*/ 82 h 432"/>
              <a:gd name="T34" fmla="*/ 0 w 302"/>
              <a:gd name="T35" fmla="*/ 105 h 432"/>
              <a:gd name="T36" fmla="*/ 31 w 302"/>
              <a:gd name="T37" fmla="*/ 160 h 432"/>
              <a:gd name="T38" fmla="*/ 23 w 302"/>
              <a:gd name="T39" fmla="*/ 169 h 432"/>
              <a:gd name="T40" fmla="*/ 36 w 302"/>
              <a:gd name="T41" fmla="*/ 192 h 432"/>
              <a:gd name="T42" fmla="*/ 37 w 302"/>
              <a:gd name="T43" fmla="*/ 231 h 432"/>
              <a:gd name="T44" fmla="*/ 30 w 302"/>
              <a:gd name="T45" fmla="*/ 244 h 432"/>
              <a:gd name="T46" fmla="*/ 6 w 302"/>
              <a:gd name="T47" fmla="*/ 286 h 432"/>
              <a:gd name="T48" fmla="*/ 40 w 302"/>
              <a:gd name="T49" fmla="*/ 324 h 432"/>
              <a:gd name="T50" fmla="*/ 29 w 302"/>
              <a:gd name="T51" fmla="*/ 351 h 432"/>
              <a:gd name="T52" fmla="*/ 16 w 302"/>
              <a:gd name="T53" fmla="*/ 387 h 432"/>
              <a:gd name="T54" fmla="*/ 11 w 302"/>
              <a:gd name="T55" fmla="*/ 402 h 432"/>
              <a:gd name="T56" fmla="*/ 23 w 302"/>
              <a:gd name="T57" fmla="*/ 417 h 432"/>
              <a:gd name="T58" fmla="*/ 25 w 302"/>
              <a:gd name="T59" fmla="*/ 424 h 432"/>
              <a:gd name="T60" fmla="*/ 104 w 302"/>
              <a:gd name="T61" fmla="*/ 424 h 432"/>
              <a:gd name="T62" fmla="*/ 97 w 302"/>
              <a:gd name="T63" fmla="*/ 399 h 432"/>
              <a:gd name="T64" fmla="*/ 192 w 302"/>
              <a:gd name="T65" fmla="*/ 299 h 432"/>
              <a:gd name="T66" fmla="*/ 211 w 302"/>
              <a:gd name="T67" fmla="*/ 278 h 432"/>
              <a:gd name="T68" fmla="*/ 194 w 302"/>
              <a:gd name="T69" fmla="*/ 260 h 432"/>
              <a:gd name="T70" fmla="*/ 188 w 302"/>
              <a:gd name="T71" fmla="*/ 255 h 432"/>
              <a:gd name="T72" fmla="*/ 140 w 302"/>
              <a:gd name="T73" fmla="*/ 209 h 432"/>
              <a:gd name="T74" fmla="*/ 99 w 302"/>
              <a:gd name="T75" fmla="*/ 196 h 432"/>
              <a:gd name="T76" fmla="*/ 102 w 302"/>
              <a:gd name="T77" fmla="*/ 156 h 432"/>
              <a:gd name="T78" fmla="*/ 118 w 302"/>
              <a:gd name="T79" fmla="*/ 120 h 432"/>
              <a:gd name="T80" fmla="*/ 127 w 302"/>
              <a:gd name="T81" fmla="*/ 101 h 432"/>
              <a:gd name="T82" fmla="*/ 183 w 302"/>
              <a:gd name="T83" fmla="*/ 119 h 432"/>
              <a:gd name="T84" fmla="*/ 181 w 302"/>
              <a:gd name="T85" fmla="*/ 154 h 432"/>
              <a:gd name="T86" fmla="*/ 211 w 302"/>
              <a:gd name="T87" fmla="*/ 181 h 432"/>
              <a:gd name="T88" fmla="*/ 269 w 302"/>
              <a:gd name="T89" fmla="*/ 203 h 432"/>
              <a:gd name="T90" fmla="*/ 285 w 302"/>
              <a:gd name="T91" fmla="*/ 175 h 432"/>
              <a:gd name="T92" fmla="*/ 290 w 302"/>
              <a:gd name="T93" fmla="*/ 159 h 432"/>
              <a:gd name="T94" fmla="*/ 285 w 302"/>
              <a:gd name="T95" fmla="*/ 144 h 432"/>
              <a:gd name="T96" fmla="*/ 278 w 302"/>
              <a:gd name="T97" fmla="*/ 13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2" h="432">
                <a:moveTo>
                  <a:pt x="278" y="130"/>
                </a:moveTo>
                <a:cubicBezTo>
                  <a:pt x="273" y="127"/>
                  <a:pt x="273" y="127"/>
                  <a:pt x="273" y="127"/>
                </a:cubicBezTo>
                <a:cubicBezTo>
                  <a:pt x="272" y="127"/>
                  <a:pt x="272" y="127"/>
                  <a:pt x="272" y="127"/>
                </a:cubicBezTo>
                <a:cubicBezTo>
                  <a:pt x="268" y="123"/>
                  <a:pt x="268" y="123"/>
                  <a:pt x="268" y="123"/>
                </a:cubicBezTo>
                <a:cubicBezTo>
                  <a:pt x="249" y="118"/>
                  <a:pt x="249" y="118"/>
                  <a:pt x="249" y="118"/>
                </a:cubicBezTo>
                <a:cubicBezTo>
                  <a:pt x="244" y="118"/>
                  <a:pt x="244" y="118"/>
                  <a:pt x="244" y="118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89"/>
                  <a:pt x="239" y="89"/>
                  <a:pt x="239" y="89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3" y="82"/>
                  <a:pt x="243" y="82"/>
                  <a:pt x="243" y="82"/>
                </a:cubicBezTo>
                <a:cubicBezTo>
                  <a:pt x="240" y="80"/>
                  <a:pt x="240" y="80"/>
                  <a:pt x="240" y="80"/>
                </a:cubicBezTo>
                <a:cubicBezTo>
                  <a:pt x="230" y="78"/>
                  <a:pt x="230" y="78"/>
                  <a:pt x="230" y="78"/>
                </a:cubicBezTo>
                <a:cubicBezTo>
                  <a:pt x="212" y="76"/>
                  <a:pt x="212" y="76"/>
                  <a:pt x="212" y="76"/>
                </a:cubicBezTo>
                <a:cubicBezTo>
                  <a:pt x="211" y="76"/>
                  <a:pt x="211" y="76"/>
                  <a:pt x="211" y="76"/>
                </a:cubicBezTo>
                <a:cubicBezTo>
                  <a:pt x="200" y="65"/>
                  <a:pt x="200" y="65"/>
                  <a:pt x="200" y="65"/>
                </a:cubicBezTo>
                <a:cubicBezTo>
                  <a:pt x="200" y="64"/>
                  <a:pt x="200" y="64"/>
                  <a:pt x="200" y="64"/>
                </a:cubicBezTo>
                <a:cubicBezTo>
                  <a:pt x="197" y="58"/>
                  <a:pt x="197" y="58"/>
                  <a:pt x="197" y="58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1" y="28"/>
                  <a:pt x="201" y="28"/>
                  <a:pt x="201" y="28"/>
                </a:cubicBezTo>
                <a:cubicBezTo>
                  <a:pt x="196" y="33"/>
                  <a:pt x="196" y="33"/>
                  <a:pt x="196" y="33"/>
                </a:cubicBezTo>
                <a:cubicBezTo>
                  <a:pt x="195" y="34"/>
                  <a:pt x="195" y="34"/>
                  <a:pt x="195" y="34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2" y="34"/>
                  <a:pt x="192" y="34"/>
                  <a:pt x="192" y="34"/>
                </a:cubicBezTo>
                <a:cubicBezTo>
                  <a:pt x="190" y="33"/>
                  <a:pt x="190" y="33"/>
                  <a:pt x="190" y="33"/>
                </a:cubicBezTo>
                <a:cubicBezTo>
                  <a:pt x="180" y="25"/>
                  <a:pt x="180" y="25"/>
                  <a:pt x="180" y="25"/>
                </a:cubicBezTo>
                <a:cubicBezTo>
                  <a:pt x="178" y="24"/>
                  <a:pt x="178" y="24"/>
                  <a:pt x="178" y="24"/>
                </a:cubicBezTo>
                <a:cubicBezTo>
                  <a:pt x="178" y="22"/>
                  <a:pt x="178" y="22"/>
                  <a:pt x="178" y="22"/>
                </a:cubicBezTo>
                <a:cubicBezTo>
                  <a:pt x="176" y="7"/>
                  <a:pt x="176" y="7"/>
                  <a:pt x="176" y="7"/>
                </a:cubicBezTo>
                <a:cubicBezTo>
                  <a:pt x="171" y="0"/>
                  <a:pt x="171" y="0"/>
                  <a:pt x="171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37" y="10"/>
                  <a:pt x="137" y="10"/>
                  <a:pt x="137" y="10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25" y="55"/>
                  <a:pt x="125" y="55"/>
                  <a:pt x="125" y="55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79" y="60"/>
                  <a:pt x="79" y="60"/>
                  <a:pt x="79" y="60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68"/>
                  <a:pt x="76" y="68"/>
                  <a:pt x="76" y="68"/>
                </a:cubicBezTo>
                <a:cubicBezTo>
                  <a:pt x="68" y="82"/>
                  <a:pt x="68" y="82"/>
                  <a:pt x="68" y="82"/>
                </a:cubicBezTo>
                <a:cubicBezTo>
                  <a:pt x="67" y="84"/>
                  <a:pt x="65" y="86"/>
                  <a:pt x="62" y="87"/>
                </a:cubicBezTo>
                <a:cubicBezTo>
                  <a:pt x="54" y="85"/>
                  <a:pt x="54" y="85"/>
                  <a:pt x="54" y="85"/>
                </a:cubicBezTo>
                <a:cubicBezTo>
                  <a:pt x="43" y="80"/>
                  <a:pt x="43" y="80"/>
                  <a:pt x="43" y="80"/>
                </a:cubicBezTo>
                <a:cubicBezTo>
                  <a:pt x="41" y="79"/>
                  <a:pt x="41" y="79"/>
                  <a:pt x="41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38" y="61"/>
                  <a:pt x="38" y="61"/>
                  <a:pt x="38" y="61"/>
                </a:cubicBezTo>
                <a:cubicBezTo>
                  <a:pt x="35" y="49"/>
                  <a:pt x="35" y="49"/>
                  <a:pt x="35" y="49"/>
                </a:cubicBezTo>
                <a:cubicBezTo>
                  <a:pt x="33" y="45"/>
                  <a:pt x="33" y="45"/>
                  <a:pt x="33" y="45"/>
                </a:cubicBezTo>
                <a:cubicBezTo>
                  <a:pt x="28" y="55"/>
                  <a:pt x="28" y="55"/>
                  <a:pt x="28" y="55"/>
                </a:cubicBezTo>
                <a:cubicBezTo>
                  <a:pt x="20" y="66"/>
                  <a:pt x="20" y="66"/>
                  <a:pt x="20" y="66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3"/>
                  <a:pt x="13" y="83"/>
                  <a:pt x="13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6" y="92"/>
                  <a:pt x="6" y="92"/>
                  <a:pt x="6" y="92"/>
                </a:cubicBezTo>
                <a:cubicBezTo>
                  <a:pt x="6" y="95"/>
                  <a:pt x="4" y="99"/>
                  <a:pt x="0" y="105"/>
                </a:cubicBezTo>
                <a:cubicBezTo>
                  <a:pt x="4" y="121"/>
                  <a:pt x="4" y="121"/>
                  <a:pt x="4" y="121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31" y="161"/>
                  <a:pt x="31" y="161"/>
                  <a:pt x="31" y="161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25" y="168"/>
                  <a:pt x="25" y="168"/>
                  <a:pt x="25" y="168"/>
                </a:cubicBezTo>
                <a:cubicBezTo>
                  <a:pt x="23" y="169"/>
                  <a:pt x="23" y="169"/>
                  <a:pt x="23" y="169"/>
                </a:cubicBezTo>
                <a:cubicBezTo>
                  <a:pt x="9" y="172"/>
                  <a:pt x="9" y="172"/>
                  <a:pt x="9" y="172"/>
                </a:cubicBezTo>
                <a:cubicBezTo>
                  <a:pt x="11" y="183"/>
                  <a:pt x="11" y="183"/>
                  <a:pt x="11" y="183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36" y="192"/>
                  <a:pt x="36" y="192"/>
                  <a:pt x="36" y="192"/>
                </a:cubicBezTo>
                <a:cubicBezTo>
                  <a:pt x="40" y="206"/>
                  <a:pt x="40" y="206"/>
                  <a:pt x="40" y="206"/>
                </a:cubicBezTo>
                <a:cubicBezTo>
                  <a:pt x="40" y="207"/>
                  <a:pt x="40" y="207"/>
                  <a:pt x="40" y="207"/>
                </a:cubicBezTo>
                <a:cubicBezTo>
                  <a:pt x="40" y="207"/>
                  <a:pt x="40" y="207"/>
                  <a:pt x="40" y="207"/>
                </a:cubicBezTo>
                <a:cubicBezTo>
                  <a:pt x="37" y="231"/>
                  <a:pt x="37" y="231"/>
                  <a:pt x="37" y="231"/>
                </a:cubicBezTo>
                <a:cubicBezTo>
                  <a:pt x="37" y="231"/>
                  <a:pt x="37" y="231"/>
                  <a:pt x="37" y="231"/>
                </a:cubicBezTo>
                <a:cubicBezTo>
                  <a:pt x="31" y="242"/>
                  <a:pt x="31" y="242"/>
                  <a:pt x="31" y="242"/>
                </a:cubicBezTo>
                <a:cubicBezTo>
                  <a:pt x="31" y="244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13" y="247"/>
                  <a:pt x="13" y="247"/>
                  <a:pt x="13" y="247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8" y="269"/>
                  <a:pt x="8" y="269"/>
                  <a:pt x="8" y="269"/>
                </a:cubicBezTo>
                <a:cubicBezTo>
                  <a:pt x="6" y="286"/>
                  <a:pt x="6" y="286"/>
                  <a:pt x="6" y="286"/>
                </a:cubicBezTo>
                <a:cubicBezTo>
                  <a:pt x="9" y="295"/>
                  <a:pt x="9" y="295"/>
                  <a:pt x="9" y="295"/>
                </a:cubicBezTo>
                <a:cubicBezTo>
                  <a:pt x="31" y="309"/>
                  <a:pt x="31" y="309"/>
                  <a:pt x="31" y="309"/>
                </a:cubicBezTo>
                <a:cubicBezTo>
                  <a:pt x="31" y="309"/>
                  <a:pt x="31" y="309"/>
                  <a:pt x="31" y="309"/>
                </a:cubicBezTo>
                <a:cubicBezTo>
                  <a:pt x="40" y="324"/>
                  <a:pt x="40" y="324"/>
                  <a:pt x="40" y="324"/>
                </a:cubicBezTo>
                <a:cubicBezTo>
                  <a:pt x="40" y="325"/>
                  <a:pt x="40" y="325"/>
                  <a:pt x="40" y="325"/>
                </a:cubicBezTo>
                <a:cubicBezTo>
                  <a:pt x="41" y="326"/>
                  <a:pt x="41" y="326"/>
                  <a:pt x="41" y="326"/>
                </a:cubicBezTo>
                <a:cubicBezTo>
                  <a:pt x="40" y="327"/>
                  <a:pt x="40" y="327"/>
                  <a:pt x="40" y="327"/>
                </a:cubicBezTo>
                <a:cubicBezTo>
                  <a:pt x="29" y="351"/>
                  <a:pt x="29" y="351"/>
                  <a:pt x="29" y="351"/>
                </a:cubicBezTo>
                <a:cubicBezTo>
                  <a:pt x="27" y="358"/>
                  <a:pt x="27" y="358"/>
                  <a:pt x="27" y="358"/>
                </a:cubicBezTo>
                <a:cubicBezTo>
                  <a:pt x="20" y="373"/>
                  <a:pt x="20" y="373"/>
                  <a:pt x="20" y="373"/>
                </a:cubicBezTo>
                <a:cubicBezTo>
                  <a:pt x="17" y="386"/>
                  <a:pt x="17" y="386"/>
                  <a:pt x="17" y="386"/>
                </a:cubicBezTo>
                <a:cubicBezTo>
                  <a:pt x="16" y="387"/>
                  <a:pt x="16" y="387"/>
                  <a:pt x="16" y="387"/>
                </a:cubicBezTo>
                <a:cubicBezTo>
                  <a:pt x="16" y="388"/>
                  <a:pt x="16" y="388"/>
                  <a:pt x="16" y="388"/>
                </a:cubicBezTo>
                <a:cubicBezTo>
                  <a:pt x="13" y="391"/>
                  <a:pt x="11" y="393"/>
                  <a:pt x="9" y="398"/>
                </a:cubicBezTo>
                <a:cubicBezTo>
                  <a:pt x="9" y="399"/>
                  <a:pt x="9" y="400"/>
                  <a:pt x="10" y="402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8" y="410"/>
                  <a:pt x="18" y="410"/>
                  <a:pt x="18" y="410"/>
                </a:cubicBezTo>
                <a:cubicBezTo>
                  <a:pt x="21" y="415"/>
                  <a:pt x="21" y="415"/>
                  <a:pt x="21" y="415"/>
                </a:cubicBezTo>
                <a:cubicBezTo>
                  <a:pt x="22" y="415"/>
                  <a:pt x="22" y="415"/>
                  <a:pt x="22" y="415"/>
                </a:cubicBezTo>
                <a:cubicBezTo>
                  <a:pt x="23" y="417"/>
                  <a:pt x="23" y="417"/>
                  <a:pt x="23" y="417"/>
                </a:cubicBezTo>
                <a:cubicBezTo>
                  <a:pt x="23" y="418"/>
                  <a:pt x="23" y="418"/>
                  <a:pt x="23" y="418"/>
                </a:cubicBezTo>
                <a:cubicBezTo>
                  <a:pt x="23" y="420"/>
                  <a:pt x="23" y="420"/>
                  <a:pt x="23" y="420"/>
                </a:cubicBezTo>
                <a:cubicBezTo>
                  <a:pt x="23" y="420"/>
                  <a:pt x="23" y="420"/>
                  <a:pt x="23" y="420"/>
                </a:cubicBezTo>
                <a:cubicBezTo>
                  <a:pt x="25" y="424"/>
                  <a:pt x="25" y="424"/>
                  <a:pt x="25" y="424"/>
                </a:cubicBezTo>
                <a:cubicBezTo>
                  <a:pt x="31" y="427"/>
                  <a:pt x="31" y="427"/>
                  <a:pt x="31" y="427"/>
                </a:cubicBezTo>
                <a:cubicBezTo>
                  <a:pt x="56" y="432"/>
                  <a:pt x="56" y="432"/>
                  <a:pt x="56" y="432"/>
                </a:cubicBezTo>
                <a:cubicBezTo>
                  <a:pt x="64" y="432"/>
                  <a:pt x="71" y="430"/>
                  <a:pt x="80" y="427"/>
                </a:cubicBezTo>
                <a:cubicBezTo>
                  <a:pt x="88" y="423"/>
                  <a:pt x="96" y="422"/>
                  <a:pt x="104" y="424"/>
                </a:cubicBezTo>
                <a:cubicBezTo>
                  <a:pt x="105" y="419"/>
                  <a:pt x="105" y="419"/>
                  <a:pt x="105" y="419"/>
                </a:cubicBezTo>
                <a:cubicBezTo>
                  <a:pt x="97" y="400"/>
                  <a:pt x="97" y="400"/>
                  <a:pt x="97" y="400"/>
                </a:cubicBezTo>
                <a:cubicBezTo>
                  <a:pt x="96" y="399"/>
                  <a:pt x="96" y="399"/>
                  <a:pt x="96" y="399"/>
                </a:cubicBezTo>
                <a:cubicBezTo>
                  <a:pt x="97" y="399"/>
                  <a:pt x="97" y="399"/>
                  <a:pt x="97" y="399"/>
                </a:cubicBezTo>
                <a:cubicBezTo>
                  <a:pt x="136" y="344"/>
                  <a:pt x="136" y="344"/>
                  <a:pt x="136" y="344"/>
                </a:cubicBezTo>
                <a:cubicBezTo>
                  <a:pt x="178" y="304"/>
                  <a:pt x="178" y="304"/>
                  <a:pt x="178" y="304"/>
                </a:cubicBezTo>
                <a:cubicBezTo>
                  <a:pt x="179" y="304"/>
                  <a:pt x="179" y="304"/>
                  <a:pt x="179" y="304"/>
                </a:cubicBezTo>
                <a:cubicBezTo>
                  <a:pt x="192" y="299"/>
                  <a:pt x="192" y="299"/>
                  <a:pt x="192" y="299"/>
                </a:cubicBezTo>
                <a:cubicBezTo>
                  <a:pt x="199" y="291"/>
                  <a:pt x="199" y="291"/>
                  <a:pt x="199" y="291"/>
                </a:cubicBezTo>
                <a:cubicBezTo>
                  <a:pt x="199" y="291"/>
                  <a:pt x="199" y="291"/>
                  <a:pt x="199" y="291"/>
                </a:cubicBezTo>
                <a:cubicBezTo>
                  <a:pt x="205" y="287"/>
                  <a:pt x="209" y="284"/>
                  <a:pt x="215" y="282"/>
                </a:cubicBezTo>
                <a:cubicBezTo>
                  <a:pt x="211" y="278"/>
                  <a:pt x="211" y="278"/>
                  <a:pt x="211" y="278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194" y="260"/>
                  <a:pt x="194" y="260"/>
                  <a:pt x="194" y="260"/>
                </a:cubicBezTo>
                <a:cubicBezTo>
                  <a:pt x="193" y="259"/>
                  <a:pt x="193" y="259"/>
                  <a:pt x="193" y="259"/>
                </a:cubicBezTo>
                <a:cubicBezTo>
                  <a:pt x="193" y="258"/>
                  <a:pt x="193" y="258"/>
                  <a:pt x="193" y="258"/>
                </a:cubicBezTo>
                <a:cubicBezTo>
                  <a:pt x="197" y="253"/>
                  <a:pt x="197" y="253"/>
                  <a:pt x="197" y="253"/>
                </a:cubicBezTo>
                <a:cubicBezTo>
                  <a:pt x="188" y="255"/>
                  <a:pt x="188" y="255"/>
                  <a:pt x="188" y="255"/>
                </a:cubicBezTo>
                <a:cubicBezTo>
                  <a:pt x="169" y="251"/>
                  <a:pt x="169" y="251"/>
                  <a:pt x="169" y="251"/>
                </a:cubicBezTo>
                <a:cubicBezTo>
                  <a:pt x="161" y="247"/>
                  <a:pt x="156" y="243"/>
                  <a:pt x="155" y="238"/>
                </a:cubicBezTo>
                <a:cubicBezTo>
                  <a:pt x="151" y="226"/>
                  <a:pt x="149" y="215"/>
                  <a:pt x="150" y="205"/>
                </a:cubicBezTo>
                <a:cubicBezTo>
                  <a:pt x="147" y="209"/>
                  <a:pt x="144" y="209"/>
                  <a:pt x="140" y="209"/>
                </a:cubicBezTo>
                <a:cubicBezTo>
                  <a:pt x="126" y="206"/>
                  <a:pt x="126" y="206"/>
                  <a:pt x="126" y="206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99" y="196"/>
                  <a:pt x="99" y="196"/>
                  <a:pt x="99" y="196"/>
                </a:cubicBezTo>
                <a:cubicBezTo>
                  <a:pt x="96" y="196"/>
                  <a:pt x="91" y="195"/>
                  <a:pt x="89" y="192"/>
                </a:cubicBezTo>
                <a:cubicBezTo>
                  <a:pt x="85" y="189"/>
                  <a:pt x="82" y="187"/>
                  <a:pt x="82" y="184"/>
                </a:cubicBezTo>
                <a:cubicBezTo>
                  <a:pt x="80" y="178"/>
                  <a:pt x="82" y="175"/>
                  <a:pt x="87" y="171"/>
                </a:cubicBezTo>
                <a:cubicBezTo>
                  <a:pt x="91" y="168"/>
                  <a:pt x="97" y="162"/>
                  <a:pt x="102" y="156"/>
                </a:cubicBezTo>
                <a:cubicBezTo>
                  <a:pt x="97" y="149"/>
                  <a:pt x="95" y="143"/>
                  <a:pt x="97" y="137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3"/>
                  <a:pt x="104" y="130"/>
                  <a:pt x="114" y="127"/>
                </a:cubicBezTo>
                <a:cubicBezTo>
                  <a:pt x="115" y="123"/>
                  <a:pt x="116" y="121"/>
                  <a:pt x="118" y="120"/>
                </a:cubicBezTo>
                <a:cubicBezTo>
                  <a:pt x="128" y="121"/>
                  <a:pt x="128" y="121"/>
                  <a:pt x="128" y="121"/>
                </a:cubicBezTo>
                <a:cubicBezTo>
                  <a:pt x="127" y="120"/>
                  <a:pt x="127" y="120"/>
                  <a:pt x="127" y="120"/>
                </a:cubicBezTo>
                <a:cubicBezTo>
                  <a:pt x="120" y="116"/>
                  <a:pt x="118" y="111"/>
                  <a:pt x="121" y="105"/>
                </a:cubicBezTo>
                <a:cubicBezTo>
                  <a:pt x="127" y="101"/>
                  <a:pt x="127" y="101"/>
                  <a:pt x="127" y="101"/>
                </a:cubicBezTo>
                <a:cubicBezTo>
                  <a:pt x="133" y="99"/>
                  <a:pt x="140" y="100"/>
                  <a:pt x="148" y="104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128"/>
                  <a:pt x="182" y="130"/>
                  <a:pt x="180" y="130"/>
                </a:cubicBezTo>
                <a:cubicBezTo>
                  <a:pt x="176" y="130"/>
                  <a:pt x="175" y="133"/>
                  <a:pt x="174" y="138"/>
                </a:cubicBezTo>
                <a:cubicBezTo>
                  <a:pt x="181" y="154"/>
                  <a:pt x="181" y="154"/>
                  <a:pt x="181" y="154"/>
                </a:cubicBezTo>
                <a:cubicBezTo>
                  <a:pt x="185" y="148"/>
                  <a:pt x="189" y="144"/>
                  <a:pt x="193" y="144"/>
                </a:cubicBezTo>
                <a:cubicBezTo>
                  <a:pt x="196" y="144"/>
                  <a:pt x="198" y="145"/>
                  <a:pt x="200" y="148"/>
                </a:cubicBezTo>
                <a:cubicBezTo>
                  <a:pt x="202" y="151"/>
                  <a:pt x="205" y="158"/>
                  <a:pt x="206" y="164"/>
                </a:cubicBezTo>
                <a:cubicBezTo>
                  <a:pt x="207" y="171"/>
                  <a:pt x="209" y="178"/>
                  <a:pt x="211" y="181"/>
                </a:cubicBezTo>
                <a:cubicBezTo>
                  <a:pt x="216" y="189"/>
                  <a:pt x="216" y="189"/>
                  <a:pt x="216" y="189"/>
                </a:cubicBezTo>
                <a:cubicBezTo>
                  <a:pt x="225" y="199"/>
                  <a:pt x="229" y="207"/>
                  <a:pt x="231" y="213"/>
                </a:cubicBezTo>
                <a:cubicBezTo>
                  <a:pt x="258" y="209"/>
                  <a:pt x="258" y="209"/>
                  <a:pt x="258" y="209"/>
                </a:cubicBezTo>
                <a:cubicBezTo>
                  <a:pt x="269" y="203"/>
                  <a:pt x="269" y="203"/>
                  <a:pt x="269" y="203"/>
                </a:cubicBezTo>
                <a:cubicBezTo>
                  <a:pt x="280" y="189"/>
                  <a:pt x="280" y="189"/>
                  <a:pt x="280" y="189"/>
                </a:cubicBezTo>
                <a:cubicBezTo>
                  <a:pt x="285" y="176"/>
                  <a:pt x="285" y="176"/>
                  <a:pt x="285" y="176"/>
                </a:cubicBezTo>
                <a:cubicBezTo>
                  <a:pt x="285" y="176"/>
                  <a:pt x="285" y="176"/>
                  <a:pt x="285" y="176"/>
                </a:cubicBezTo>
                <a:cubicBezTo>
                  <a:pt x="285" y="175"/>
                  <a:pt x="285" y="175"/>
                  <a:pt x="285" y="175"/>
                </a:cubicBezTo>
                <a:cubicBezTo>
                  <a:pt x="289" y="161"/>
                  <a:pt x="289" y="161"/>
                  <a:pt x="289" y="161"/>
                </a:cubicBezTo>
                <a:cubicBezTo>
                  <a:pt x="289" y="160"/>
                  <a:pt x="289" y="160"/>
                  <a:pt x="289" y="160"/>
                </a:cubicBezTo>
                <a:cubicBezTo>
                  <a:pt x="289" y="159"/>
                  <a:pt x="289" y="159"/>
                  <a:pt x="289" y="159"/>
                </a:cubicBezTo>
                <a:cubicBezTo>
                  <a:pt x="290" y="159"/>
                  <a:pt x="290" y="159"/>
                  <a:pt x="290" y="159"/>
                </a:cubicBezTo>
                <a:cubicBezTo>
                  <a:pt x="300" y="152"/>
                  <a:pt x="300" y="152"/>
                  <a:pt x="300" y="152"/>
                </a:cubicBezTo>
                <a:cubicBezTo>
                  <a:pt x="302" y="151"/>
                  <a:pt x="302" y="151"/>
                  <a:pt x="302" y="151"/>
                </a:cubicBezTo>
                <a:cubicBezTo>
                  <a:pt x="302" y="150"/>
                  <a:pt x="302" y="150"/>
                  <a:pt x="302" y="150"/>
                </a:cubicBezTo>
                <a:cubicBezTo>
                  <a:pt x="285" y="144"/>
                  <a:pt x="285" y="144"/>
                  <a:pt x="285" y="144"/>
                </a:cubicBezTo>
                <a:cubicBezTo>
                  <a:pt x="283" y="144"/>
                  <a:pt x="283" y="144"/>
                  <a:pt x="283" y="144"/>
                </a:cubicBezTo>
                <a:cubicBezTo>
                  <a:pt x="283" y="144"/>
                  <a:pt x="283" y="144"/>
                  <a:pt x="283" y="144"/>
                </a:cubicBezTo>
                <a:cubicBezTo>
                  <a:pt x="280" y="133"/>
                  <a:pt x="280" y="133"/>
                  <a:pt x="280" y="133"/>
                </a:cubicBezTo>
                <a:lnTo>
                  <a:pt x="278" y="130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5298559" y="4622724"/>
            <a:ext cx="560720" cy="726445"/>
          </a:xfrm>
          <a:custGeom>
            <a:avLst/>
            <a:gdLst>
              <a:gd name="T0" fmla="*/ 126 w 243"/>
              <a:gd name="T1" fmla="*/ 13 h 297"/>
              <a:gd name="T2" fmla="*/ 103 w 243"/>
              <a:gd name="T3" fmla="*/ 33 h 297"/>
              <a:gd name="T4" fmla="*/ 103 w 243"/>
              <a:gd name="T5" fmla="*/ 35 h 297"/>
              <a:gd name="T6" fmla="*/ 79 w 243"/>
              <a:gd name="T7" fmla="*/ 30 h 297"/>
              <a:gd name="T8" fmla="*/ 61 w 243"/>
              <a:gd name="T9" fmla="*/ 64 h 297"/>
              <a:gd name="T10" fmla="*/ 63 w 243"/>
              <a:gd name="T11" fmla="*/ 79 h 297"/>
              <a:gd name="T12" fmla="*/ 63 w 243"/>
              <a:gd name="T13" fmla="*/ 81 h 297"/>
              <a:gd name="T14" fmla="*/ 37 w 243"/>
              <a:gd name="T15" fmla="*/ 111 h 297"/>
              <a:gd name="T16" fmla="*/ 48 w 243"/>
              <a:gd name="T17" fmla="*/ 126 h 297"/>
              <a:gd name="T18" fmla="*/ 32 w 243"/>
              <a:gd name="T19" fmla="*/ 144 h 297"/>
              <a:gd name="T20" fmla="*/ 32 w 243"/>
              <a:gd name="T21" fmla="*/ 161 h 297"/>
              <a:gd name="T22" fmla="*/ 26 w 243"/>
              <a:gd name="T23" fmla="*/ 164 h 297"/>
              <a:gd name="T24" fmla="*/ 13 w 243"/>
              <a:gd name="T25" fmla="*/ 180 h 297"/>
              <a:gd name="T26" fmla="*/ 12 w 243"/>
              <a:gd name="T27" fmla="*/ 195 h 297"/>
              <a:gd name="T28" fmla="*/ 5 w 243"/>
              <a:gd name="T29" fmla="*/ 215 h 297"/>
              <a:gd name="T30" fmla="*/ 0 w 243"/>
              <a:gd name="T31" fmla="*/ 217 h 297"/>
              <a:gd name="T32" fmla="*/ 5 w 243"/>
              <a:gd name="T33" fmla="*/ 235 h 297"/>
              <a:gd name="T34" fmla="*/ 44 w 243"/>
              <a:gd name="T35" fmla="*/ 235 h 297"/>
              <a:gd name="T36" fmla="*/ 46 w 243"/>
              <a:gd name="T37" fmla="*/ 236 h 297"/>
              <a:gd name="T38" fmla="*/ 61 w 243"/>
              <a:gd name="T39" fmla="*/ 252 h 297"/>
              <a:gd name="T40" fmla="*/ 70 w 243"/>
              <a:gd name="T41" fmla="*/ 277 h 297"/>
              <a:gd name="T42" fmla="*/ 97 w 243"/>
              <a:gd name="T43" fmla="*/ 297 h 297"/>
              <a:gd name="T44" fmla="*/ 114 w 243"/>
              <a:gd name="T45" fmla="*/ 293 h 297"/>
              <a:gd name="T46" fmla="*/ 130 w 243"/>
              <a:gd name="T47" fmla="*/ 265 h 297"/>
              <a:gd name="T48" fmla="*/ 134 w 243"/>
              <a:gd name="T49" fmla="*/ 251 h 297"/>
              <a:gd name="T50" fmla="*/ 148 w 243"/>
              <a:gd name="T51" fmla="*/ 252 h 297"/>
              <a:gd name="T52" fmla="*/ 148 w 243"/>
              <a:gd name="T53" fmla="*/ 239 h 297"/>
              <a:gd name="T54" fmla="*/ 150 w 243"/>
              <a:gd name="T55" fmla="*/ 238 h 297"/>
              <a:gd name="T56" fmla="*/ 180 w 243"/>
              <a:gd name="T57" fmla="*/ 216 h 297"/>
              <a:gd name="T58" fmla="*/ 192 w 243"/>
              <a:gd name="T59" fmla="*/ 196 h 297"/>
              <a:gd name="T60" fmla="*/ 190 w 243"/>
              <a:gd name="T61" fmla="*/ 182 h 297"/>
              <a:gd name="T62" fmla="*/ 201 w 243"/>
              <a:gd name="T63" fmla="*/ 166 h 297"/>
              <a:gd name="T64" fmla="*/ 203 w 243"/>
              <a:gd name="T65" fmla="*/ 167 h 297"/>
              <a:gd name="T66" fmla="*/ 212 w 243"/>
              <a:gd name="T67" fmla="*/ 170 h 297"/>
              <a:gd name="T68" fmla="*/ 208 w 243"/>
              <a:gd name="T69" fmla="*/ 155 h 297"/>
              <a:gd name="T70" fmla="*/ 210 w 243"/>
              <a:gd name="T71" fmla="*/ 148 h 297"/>
              <a:gd name="T72" fmla="*/ 205 w 243"/>
              <a:gd name="T73" fmla="*/ 135 h 297"/>
              <a:gd name="T74" fmla="*/ 225 w 243"/>
              <a:gd name="T75" fmla="*/ 123 h 297"/>
              <a:gd name="T76" fmla="*/ 203 w 243"/>
              <a:gd name="T77" fmla="*/ 97 h 297"/>
              <a:gd name="T78" fmla="*/ 229 w 243"/>
              <a:gd name="T79" fmla="*/ 97 h 297"/>
              <a:gd name="T80" fmla="*/ 230 w 243"/>
              <a:gd name="T81" fmla="*/ 83 h 297"/>
              <a:gd name="T82" fmla="*/ 243 w 243"/>
              <a:gd name="T83" fmla="*/ 65 h 297"/>
              <a:gd name="T84" fmla="*/ 232 w 243"/>
              <a:gd name="T85" fmla="*/ 57 h 297"/>
              <a:gd name="T86" fmla="*/ 233 w 243"/>
              <a:gd name="T87" fmla="*/ 52 h 297"/>
              <a:gd name="T88" fmla="*/ 231 w 243"/>
              <a:gd name="T89" fmla="*/ 50 h 297"/>
              <a:gd name="T90" fmla="*/ 221 w 243"/>
              <a:gd name="T91" fmla="*/ 55 h 297"/>
              <a:gd name="T92" fmla="*/ 202 w 243"/>
              <a:gd name="T93" fmla="*/ 46 h 297"/>
              <a:gd name="T94" fmla="*/ 196 w 243"/>
              <a:gd name="T95" fmla="*/ 37 h 297"/>
              <a:gd name="T96" fmla="*/ 186 w 243"/>
              <a:gd name="T97" fmla="*/ 50 h 297"/>
              <a:gd name="T98" fmla="*/ 150 w 243"/>
              <a:gd name="T99" fmla="*/ 40 h 297"/>
              <a:gd name="T100" fmla="*/ 139 w 243"/>
              <a:gd name="T101" fmla="*/ 3 h 297"/>
              <a:gd name="T102" fmla="*/ 128 w 243"/>
              <a:gd name="T103" fmla="*/ 1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3" h="297">
                <a:moveTo>
                  <a:pt x="127" y="13"/>
                </a:moveTo>
                <a:cubicBezTo>
                  <a:pt x="126" y="13"/>
                  <a:pt x="126" y="13"/>
                  <a:pt x="126" y="13"/>
                </a:cubicBezTo>
                <a:cubicBezTo>
                  <a:pt x="114" y="22"/>
                  <a:pt x="114" y="22"/>
                  <a:pt x="114" y="2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79" y="30"/>
                  <a:pt x="79" y="30"/>
                  <a:pt x="79" y="30"/>
                </a:cubicBezTo>
                <a:cubicBezTo>
                  <a:pt x="69" y="33"/>
                  <a:pt x="63" y="40"/>
                  <a:pt x="61" y="53"/>
                </a:cubicBezTo>
                <a:cubicBezTo>
                  <a:pt x="61" y="64"/>
                  <a:pt x="61" y="64"/>
                  <a:pt x="61" y="64"/>
                </a:cubicBezTo>
                <a:cubicBezTo>
                  <a:pt x="69" y="57"/>
                  <a:pt x="69" y="57"/>
                  <a:pt x="69" y="57"/>
                </a:cubicBezTo>
                <a:cubicBezTo>
                  <a:pt x="63" y="79"/>
                  <a:pt x="63" y="79"/>
                  <a:pt x="63" y="79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1"/>
                  <a:pt x="63" y="81"/>
                  <a:pt x="63" y="8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37" y="105"/>
                  <a:pt x="36" y="108"/>
                  <a:pt x="37" y="111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6" y="119"/>
                  <a:pt x="49" y="123"/>
                  <a:pt x="48" y="126"/>
                </a:cubicBezTo>
                <a:cubicBezTo>
                  <a:pt x="48" y="128"/>
                  <a:pt x="48" y="130"/>
                  <a:pt x="46" y="131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7"/>
                  <a:pt x="32" y="153"/>
                  <a:pt x="32" y="159"/>
                </a:cubicBezTo>
                <a:cubicBezTo>
                  <a:pt x="32" y="161"/>
                  <a:pt x="32" y="161"/>
                  <a:pt x="32" y="161"/>
                </a:cubicBezTo>
                <a:cubicBezTo>
                  <a:pt x="31" y="162"/>
                  <a:pt x="31" y="162"/>
                  <a:pt x="31" y="162"/>
                </a:cubicBezTo>
                <a:cubicBezTo>
                  <a:pt x="26" y="164"/>
                  <a:pt x="26" y="164"/>
                  <a:pt x="26" y="164"/>
                </a:cubicBezTo>
                <a:cubicBezTo>
                  <a:pt x="26" y="167"/>
                  <a:pt x="24" y="169"/>
                  <a:pt x="21" y="173"/>
                </a:cubicBezTo>
                <a:cubicBezTo>
                  <a:pt x="13" y="180"/>
                  <a:pt x="13" y="180"/>
                  <a:pt x="13" y="180"/>
                </a:cubicBezTo>
                <a:cubicBezTo>
                  <a:pt x="13" y="181"/>
                  <a:pt x="13" y="181"/>
                  <a:pt x="13" y="181"/>
                </a:cubicBezTo>
                <a:cubicBezTo>
                  <a:pt x="14" y="184"/>
                  <a:pt x="14" y="188"/>
                  <a:pt x="12" y="195"/>
                </a:cubicBezTo>
                <a:cubicBezTo>
                  <a:pt x="15" y="202"/>
                  <a:pt x="15" y="206"/>
                  <a:pt x="12" y="208"/>
                </a:cubicBezTo>
                <a:cubicBezTo>
                  <a:pt x="5" y="215"/>
                  <a:pt x="5" y="215"/>
                  <a:pt x="5" y="215"/>
                </a:cubicBezTo>
                <a:cubicBezTo>
                  <a:pt x="3" y="216"/>
                  <a:pt x="3" y="216"/>
                  <a:pt x="3" y="216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9"/>
                  <a:pt x="0" y="219"/>
                  <a:pt x="0" y="219"/>
                </a:cubicBezTo>
                <a:cubicBezTo>
                  <a:pt x="5" y="235"/>
                  <a:pt x="5" y="235"/>
                  <a:pt x="5" y="235"/>
                </a:cubicBezTo>
                <a:cubicBezTo>
                  <a:pt x="6" y="235"/>
                  <a:pt x="6" y="235"/>
                  <a:pt x="6" y="235"/>
                </a:cubicBezTo>
                <a:cubicBezTo>
                  <a:pt x="18" y="234"/>
                  <a:pt x="30" y="234"/>
                  <a:pt x="44" y="235"/>
                </a:cubicBezTo>
                <a:cubicBezTo>
                  <a:pt x="46" y="235"/>
                  <a:pt x="46" y="235"/>
                  <a:pt x="46" y="235"/>
                </a:cubicBezTo>
                <a:cubicBezTo>
                  <a:pt x="46" y="236"/>
                  <a:pt x="46" y="236"/>
                  <a:pt x="46" y="236"/>
                </a:cubicBezTo>
                <a:cubicBezTo>
                  <a:pt x="61" y="251"/>
                  <a:pt x="61" y="251"/>
                  <a:pt x="61" y="251"/>
                </a:cubicBezTo>
                <a:cubicBezTo>
                  <a:pt x="61" y="252"/>
                  <a:pt x="61" y="252"/>
                  <a:pt x="61" y="252"/>
                </a:cubicBezTo>
                <a:cubicBezTo>
                  <a:pt x="61" y="252"/>
                  <a:pt x="61" y="252"/>
                  <a:pt x="61" y="252"/>
                </a:cubicBezTo>
                <a:cubicBezTo>
                  <a:pt x="70" y="277"/>
                  <a:pt x="70" y="277"/>
                  <a:pt x="70" y="277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97" y="297"/>
                  <a:pt x="97" y="297"/>
                  <a:pt x="97" y="297"/>
                </a:cubicBezTo>
                <a:cubicBezTo>
                  <a:pt x="97" y="276"/>
                  <a:pt x="97" y="276"/>
                  <a:pt x="97" y="276"/>
                </a:cubicBezTo>
                <a:cubicBezTo>
                  <a:pt x="114" y="293"/>
                  <a:pt x="114" y="293"/>
                  <a:pt x="114" y="293"/>
                </a:cubicBezTo>
                <a:cubicBezTo>
                  <a:pt x="117" y="291"/>
                  <a:pt x="117" y="291"/>
                  <a:pt x="117" y="291"/>
                </a:cubicBezTo>
                <a:cubicBezTo>
                  <a:pt x="130" y="265"/>
                  <a:pt x="130" y="265"/>
                  <a:pt x="130" y="265"/>
                </a:cubicBezTo>
                <a:cubicBezTo>
                  <a:pt x="132" y="251"/>
                  <a:pt x="132" y="251"/>
                  <a:pt x="132" y="251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35" y="251"/>
                  <a:pt x="135" y="251"/>
                  <a:pt x="135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39"/>
                  <a:pt x="148" y="239"/>
                  <a:pt x="148" y="239"/>
                </a:cubicBezTo>
                <a:cubicBezTo>
                  <a:pt x="148" y="238"/>
                  <a:pt x="148" y="238"/>
                  <a:pt x="148" y="238"/>
                </a:cubicBezTo>
                <a:cubicBezTo>
                  <a:pt x="150" y="238"/>
                  <a:pt x="150" y="238"/>
                  <a:pt x="150" y="238"/>
                </a:cubicBezTo>
                <a:cubicBezTo>
                  <a:pt x="167" y="239"/>
                  <a:pt x="167" y="239"/>
                  <a:pt x="167" y="239"/>
                </a:cubicBezTo>
                <a:cubicBezTo>
                  <a:pt x="176" y="230"/>
                  <a:pt x="180" y="222"/>
                  <a:pt x="180" y="216"/>
                </a:cubicBezTo>
                <a:cubicBezTo>
                  <a:pt x="177" y="191"/>
                  <a:pt x="177" y="191"/>
                  <a:pt x="177" y="191"/>
                </a:cubicBezTo>
                <a:cubicBezTo>
                  <a:pt x="192" y="196"/>
                  <a:pt x="192" y="196"/>
                  <a:pt x="192" y="196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0" y="182"/>
                  <a:pt x="190" y="182"/>
                  <a:pt x="190" y="182"/>
                </a:cubicBezTo>
                <a:cubicBezTo>
                  <a:pt x="188" y="179"/>
                  <a:pt x="188" y="179"/>
                  <a:pt x="188" y="179"/>
                </a:cubicBezTo>
                <a:cubicBezTo>
                  <a:pt x="201" y="166"/>
                  <a:pt x="201" y="166"/>
                  <a:pt x="201" y="166"/>
                </a:cubicBezTo>
                <a:cubicBezTo>
                  <a:pt x="202" y="167"/>
                  <a:pt x="202" y="167"/>
                  <a:pt x="202" y="167"/>
                </a:cubicBezTo>
                <a:cubicBezTo>
                  <a:pt x="203" y="167"/>
                  <a:pt x="203" y="167"/>
                  <a:pt x="203" y="167"/>
                </a:cubicBezTo>
                <a:cubicBezTo>
                  <a:pt x="212" y="172"/>
                  <a:pt x="212" y="172"/>
                  <a:pt x="212" y="172"/>
                </a:cubicBezTo>
                <a:cubicBezTo>
                  <a:pt x="212" y="170"/>
                  <a:pt x="212" y="170"/>
                  <a:pt x="212" y="170"/>
                </a:cubicBezTo>
                <a:cubicBezTo>
                  <a:pt x="206" y="157"/>
                  <a:pt x="206" y="157"/>
                  <a:pt x="206" y="157"/>
                </a:cubicBezTo>
                <a:cubicBezTo>
                  <a:pt x="208" y="155"/>
                  <a:pt x="208" y="155"/>
                  <a:pt x="208" y="155"/>
                </a:cubicBezTo>
                <a:cubicBezTo>
                  <a:pt x="212" y="153"/>
                  <a:pt x="212" y="153"/>
                  <a:pt x="212" y="153"/>
                </a:cubicBezTo>
                <a:cubicBezTo>
                  <a:pt x="210" y="148"/>
                  <a:pt x="210" y="148"/>
                  <a:pt x="210" y="148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205" y="135"/>
                  <a:pt x="205" y="135"/>
                  <a:pt x="205" y="135"/>
                </a:cubicBezTo>
                <a:cubicBezTo>
                  <a:pt x="206" y="133"/>
                  <a:pt x="206" y="133"/>
                  <a:pt x="206" y="133"/>
                </a:cubicBezTo>
                <a:cubicBezTo>
                  <a:pt x="225" y="123"/>
                  <a:pt x="225" y="123"/>
                  <a:pt x="225" y="123"/>
                </a:cubicBezTo>
                <a:cubicBezTo>
                  <a:pt x="226" y="115"/>
                  <a:pt x="226" y="115"/>
                  <a:pt x="226" y="115"/>
                </a:cubicBezTo>
                <a:cubicBezTo>
                  <a:pt x="210" y="107"/>
                  <a:pt x="201" y="100"/>
                  <a:pt x="203" y="97"/>
                </a:cubicBezTo>
                <a:cubicBezTo>
                  <a:pt x="203" y="94"/>
                  <a:pt x="205" y="93"/>
                  <a:pt x="208" y="93"/>
                </a:cubicBezTo>
                <a:cubicBezTo>
                  <a:pt x="229" y="97"/>
                  <a:pt x="229" y="97"/>
                  <a:pt x="229" y="97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3"/>
                </a:cubicBezTo>
                <a:cubicBezTo>
                  <a:pt x="240" y="73"/>
                  <a:pt x="240" y="73"/>
                  <a:pt x="240" y="73"/>
                </a:cubicBezTo>
                <a:cubicBezTo>
                  <a:pt x="243" y="65"/>
                  <a:pt x="243" y="65"/>
                  <a:pt x="243" y="65"/>
                </a:cubicBezTo>
                <a:cubicBezTo>
                  <a:pt x="239" y="64"/>
                  <a:pt x="236" y="61"/>
                  <a:pt x="233" y="58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55"/>
                  <a:pt x="232" y="55"/>
                  <a:pt x="232" y="55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2" y="51"/>
                  <a:pt x="232" y="51"/>
                  <a:pt x="232" y="51"/>
                </a:cubicBezTo>
                <a:cubicBezTo>
                  <a:pt x="231" y="50"/>
                  <a:pt x="231" y="50"/>
                  <a:pt x="231" y="50"/>
                </a:cubicBezTo>
                <a:cubicBezTo>
                  <a:pt x="230" y="51"/>
                  <a:pt x="230" y="51"/>
                  <a:pt x="230" y="51"/>
                </a:cubicBezTo>
                <a:cubicBezTo>
                  <a:pt x="229" y="53"/>
                  <a:pt x="226" y="55"/>
                  <a:pt x="221" y="55"/>
                </a:cubicBezTo>
                <a:cubicBezTo>
                  <a:pt x="213" y="55"/>
                  <a:pt x="207" y="52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1" y="46"/>
                  <a:pt x="201" y="46"/>
                  <a:pt x="201" y="46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4" y="38"/>
                  <a:pt x="194" y="38"/>
                  <a:pt x="194" y="38"/>
                </a:cubicBezTo>
                <a:cubicBezTo>
                  <a:pt x="194" y="42"/>
                  <a:pt x="191" y="46"/>
                  <a:pt x="186" y="50"/>
                </a:cubicBezTo>
                <a:cubicBezTo>
                  <a:pt x="177" y="54"/>
                  <a:pt x="169" y="55"/>
                  <a:pt x="161" y="52"/>
                </a:cubicBezTo>
                <a:cubicBezTo>
                  <a:pt x="155" y="50"/>
                  <a:pt x="152" y="46"/>
                  <a:pt x="150" y="40"/>
                </a:cubicBezTo>
                <a:cubicBezTo>
                  <a:pt x="148" y="26"/>
                  <a:pt x="148" y="26"/>
                  <a:pt x="148" y="26"/>
                </a:cubicBezTo>
                <a:cubicBezTo>
                  <a:pt x="146" y="13"/>
                  <a:pt x="143" y="5"/>
                  <a:pt x="139" y="3"/>
                </a:cubicBezTo>
                <a:cubicBezTo>
                  <a:pt x="134" y="0"/>
                  <a:pt x="130" y="0"/>
                  <a:pt x="127" y="0"/>
                </a:cubicBezTo>
                <a:cubicBezTo>
                  <a:pt x="128" y="12"/>
                  <a:pt x="128" y="12"/>
                  <a:pt x="128" y="12"/>
                </a:cubicBezTo>
                <a:lnTo>
                  <a:pt x="127" y="13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5864264" y="4035837"/>
            <a:ext cx="133327" cy="127097"/>
          </a:xfrm>
          <a:custGeom>
            <a:avLst/>
            <a:gdLst>
              <a:gd name="T0" fmla="*/ 54 w 58"/>
              <a:gd name="T1" fmla="*/ 28 h 52"/>
              <a:gd name="T2" fmla="*/ 58 w 58"/>
              <a:gd name="T3" fmla="*/ 22 h 52"/>
              <a:gd name="T4" fmla="*/ 58 w 58"/>
              <a:gd name="T5" fmla="*/ 22 h 52"/>
              <a:gd name="T6" fmla="*/ 41 w 58"/>
              <a:gd name="T7" fmla="*/ 8 h 52"/>
              <a:gd name="T8" fmla="*/ 19 w 58"/>
              <a:gd name="T9" fmla="*/ 0 h 52"/>
              <a:gd name="T10" fmla="*/ 12 w 58"/>
              <a:gd name="T11" fmla="*/ 3 h 52"/>
              <a:gd name="T12" fmla="*/ 12 w 58"/>
              <a:gd name="T13" fmla="*/ 17 h 52"/>
              <a:gd name="T14" fmla="*/ 3 w 58"/>
              <a:gd name="T15" fmla="*/ 32 h 52"/>
              <a:gd name="T16" fmla="*/ 0 w 58"/>
              <a:gd name="T17" fmla="*/ 35 h 52"/>
              <a:gd name="T18" fmla="*/ 7 w 58"/>
              <a:gd name="T19" fmla="*/ 43 h 52"/>
              <a:gd name="T20" fmla="*/ 8 w 58"/>
              <a:gd name="T21" fmla="*/ 43 h 52"/>
              <a:gd name="T22" fmla="*/ 10 w 58"/>
              <a:gd name="T23" fmla="*/ 49 h 52"/>
              <a:gd name="T24" fmla="*/ 18 w 58"/>
              <a:gd name="T25" fmla="*/ 52 h 52"/>
              <a:gd name="T26" fmla="*/ 30 w 58"/>
              <a:gd name="T27" fmla="*/ 48 h 52"/>
              <a:gd name="T28" fmla="*/ 45 w 58"/>
              <a:gd name="T29" fmla="*/ 51 h 52"/>
              <a:gd name="T30" fmla="*/ 45 w 58"/>
              <a:gd name="T31" fmla="*/ 46 h 52"/>
              <a:gd name="T32" fmla="*/ 54 w 58"/>
              <a:gd name="T33" fmla="*/ 2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52">
                <a:moveTo>
                  <a:pt x="54" y="28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1" y="8"/>
                  <a:pt x="41" y="8"/>
                  <a:pt x="41" y="8"/>
                </a:cubicBezTo>
                <a:cubicBezTo>
                  <a:pt x="32" y="2"/>
                  <a:pt x="25" y="0"/>
                  <a:pt x="19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22"/>
                  <a:pt x="8" y="28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7" y="43"/>
                  <a:pt x="7" y="43"/>
                  <a:pt x="7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9"/>
                  <a:pt x="10" y="49"/>
                  <a:pt x="1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23" y="49"/>
                  <a:pt x="27" y="47"/>
                  <a:pt x="30" y="4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46"/>
                  <a:pt x="45" y="46"/>
                  <a:pt x="45" y="46"/>
                </a:cubicBezTo>
                <a:cubicBezTo>
                  <a:pt x="46" y="36"/>
                  <a:pt x="49" y="31"/>
                  <a:pt x="54" y="28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5545276" y="4162933"/>
            <a:ext cx="484712" cy="594364"/>
          </a:xfrm>
          <a:custGeom>
            <a:avLst/>
            <a:gdLst>
              <a:gd name="T0" fmla="*/ 110 w 210"/>
              <a:gd name="T1" fmla="*/ 10 h 243"/>
              <a:gd name="T2" fmla="*/ 74 w 210"/>
              <a:gd name="T3" fmla="*/ 3 h 243"/>
              <a:gd name="T4" fmla="*/ 66 w 210"/>
              <a:gd name="T5" fmla="*/ 46 h 243"/>
              <a:gd name="T6" fmla="*/ 48 w 210"/>
              <a:gd name="T7" fmla="*/ 56 h 243"/>
              <a:gd name="T8" fmla="*/ 39 w 210"/>
              <a:gd name="T9" fmla="*/ 71 h 243"/>
              <a:gd name="T10" fmla="*/ 29 w 210"/>
              <a:gd name="T11" fmla="*/ 92 h 243"/>
              <a:gd name="T12" fmla="*/ 11 w 210"/>
              <a:gd name="T13" fmla="*/ 117 h 243"/>
              <a:gd name="T14" fmla="*/ 3 w 210"/>
              <a:gd name="T15" fmla="*/ 135 h 243"/>
              <a:gd name="T16" fmla="*/ 20 w 210"/>
              <a:gd name="T17" fmla="*/ 161 h 243"/>
              <a:gd name="T18" fmla="*/ 27 w 210"/>
              <a:gd name="T19" fmla="*/ 175 h 243"/>
              <a:gd name="T20" fmla="*/ 28 w 210"/>
              <a:gd name="T21" fmla="*/ 176 h 243"/>
              <a:gd name="T22" fmla="*/ 27 w 210"/>
              <a:gd name="T23" fmla="*/ 179 h 243"/>
              <a:gd name="T24" fmla="*/ 26 w 210"/>
              <a:gd name="T25" fmla="*/ 181 h 243"/>
              <a:gd name="T26" fmla="*/ 47 w 210"/>
              <a:gd name="T27" fmla="*/ 212 h 243"/>
              <a:gd name="T28" fmla="*/ 56 w 210"/>
              <a:gd name="T29" fmla="*/ 233 h 243"/>
              <a:gd name="T30" fmla="*/ 80 w 210"/>
              <a:gd name="T31" fmla="*/ 225 h 243"/>
              <a:gd name="T32" fmla="*/ 79 w 210"/>
              <a:gd name="T33" fmla="*/ 223 h 243"/>
              <a:gd name="T34" fmla="*/ 92 w 210"/>
              <a:gd name="T35" fmla="*/ 216 h 243"/>
              <a:gd name="T36" fmla="*/ 114 w 210"/>
              <a:gd name="T37" fmla="*/ 235 h 243"/>
              <a:gd name="T38" fmla="*/ 114 w 210"/>
              <a:gd name="T39" fmla="*/ 226 h 243"/>
              <a:gd name="T40" fmla="*/ 131 w 210"/>
              <a:gd name="T41" fmla="*/ 232 h 243"/>
              <a:gd name="T42" fmla="*/ 132 w 210"/>
              <a:gd name="T43" fmla="*/ 233 h 243"/>
              <a:gd name="T44" fmla="*/ 148 w 210"/>
              <a:gd name="T45" fmla="*/ 237 h 243"/>
              <a:gd name="T46" fmla="*/ 148 w 210"/>
              <a:gd name="T47" fmla="*/ 213 h 243"/>
              <a:gd name="T48" fmla="*/ 153 w 210"/>
              <a:gd name="T49" fmla="*/ 195 h 243"/>
              <a:gd name="T50" fmla="*/ 152 w 210"/>
              <a:gd name="T51" fmla="*/ 192 h 243"/>
              <a:gd name="T52" fmla="*/ 155 w 210"/>
              <a:gd name="T53" fmla="*/ 190 h 243"/>
              <a:gd name="T54" fmla="*/ 174 w 210"/>
              <a:gd name="T55" fmla="*/ 162 h 243"/>
              <a:gd name="T56" fmla="*/ 178 w 210"/>
              <a:gd name="T57" fmla="*/ 163 h 243"/>
              <a:gd name="T58" fmla="*/ 177 w 210"/>
              <a:gd name="T59" fmla="*/ 176 h 243"/>
              <a:gd name="T60" fmla="*/ 198 w 210"/>
              <a:gd name="T61" fmla="*/ 159 h 243"/>
              <a:gd name="T62" fmla="*/ 193 w 210"/>
              <a:gd name="T63" fmla="*/ 150 h 243"/>
              <a:gd name="T64" fmla="*/ 198 w 210"/>
              <a:gd name="T65" fmla="*/ 119 h 243"/>
              <a:gd name="T66" fmla="*/ 186 w 210"/>
              <a:gd name="T67" fmla="*/ 117 h 243"/>
              <a:gd name="T68" fmla="*/ 183 w 210"/>
              <a:gd name="T69" fmla="*/ 112 h 243"/>
              <a:gd name="T70" fmla="*/ 200 w 210"/>
              <a:gd name="T71" fmla="*/ 100 h 243"/>
              <a:gd name="T72" fmla="*/ 202 w 210"/>
              <a:gd name="T73" fmla="*/ 80 h 243"/>
              <a:gd name="T74" fmla="*/ 203 w 210"/>
              <a:gd name="T75" fmla="*/ 61 h 243"/>
              <a:gd name="T76" fmla="*/ 195 w 210"/>
              <a:gd name="T77" fmla="*/ 59 h 243"/>
              <a:gd name="T78" fmla="*/ 192 w 210"/>
              <a:gd name="T79" fmla="*/ 58 h 243"/>
              <a:gd name="T80" fmla="*/ 191 w 210"/>
              <a:gd name="T81" fmla="*/ 56 h 243"/>
              <a:gd name="T82" fmla="*/ 151 w 210"/>
              <a:gd name="T83" fmla="*/ 42 h 243"/>
              <a:gd name="T84" fmla="*/ 139 w 210"/>
              <a:gd name="T85" fmla="*/ 56 h 243"/>
              <a:gd name="T86" fmla="*/ 92 w 210"/>
              <a:gd name="T87" fmla="*/ 42 h 243"/>
              <a:gd name="T88" fmla="*/ 156 w 210"/>
              <a:gd name="T89" fmla="*/ 10 h 243"/>
              <a:gd name="T90" fmla="*/ 129 w 210"/>
              <a:gd name="T91" fmla="*/ 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243">
                <a:moveTo>
                  <a:pt x="129" y="3"/>
                </a:moveTo>
                <a:cubicBezTo>
                  <a:pt x="121" y="7"/>
                  <a:pt x="115" y="10"/>
                  <a:pt x="110" y="10"/>
                </a:cubicBezTo>
                <a:cubicBezTo>
                  <a:pt x="106" y="10"/>
                  <a:pt x="99" y="9"/>
                  <a:pt x="90" y="5"/>
                </a:cubicBezTo>
                <a:cubicBezTo>
                  <a:pt x="74" y="3"/>
                  <a:pt x="74" y="3"/>
                  <a:pt x="74" y="3"/>
                </a:cubicBezTo>
                <a:cubicBezTo>
                  <a:pt x="69" y="5"/>
                  <a:pt x="63" y="12"/>
                  <a:pt x="56" y="24"/>
                </a:cubicBezTo>
                <a:cubicBezTo>
                  <a:pt x="66" y="46"/>
                  <a:pt x="66" y="46"/>
                  <a:pt x="66" y="46"/>
                </a:cubicBezTo>
                <a:cubicBezTo>
                  <a:pt x="49" y="56"/>
                  <a:pt x="49" y="56"/>
                  <a:pt x="49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34" y="52"/>
                  <a:pt x="34" y="52"/>
                  <a:pt x="34" y="52"/>
                </a:cubicBezTo>
                <a:cubicBezTo>
                  <a:pt x="40" y="62"/>
                  <a:pt x="41" y="68"/>
                  <a:pt x="39" y="71"/>
                </a:cubicBezTo>
                <a:cubicBezTo>
                  <a:pt x="38" y="76"/>
                  <a:pt x="38" y="76"/>
                  <a:pt x="38" y="76"/>
                </a:cubicBezTo>
                <a:cubicBezTo>
                  <a:pt x="34" y="85"/>
                  <a:pt x="32" y="90"/>
                  <a:pt x="29" y="92"/>
                </a:cubicBezTo>
                <a:cubicBezTo>
                  <a:pt x="5" y="114"/>
                  <a:pt x="5" y="114"/>
                  <a:pt x="5" y="114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7" y="121"/>
                  <a:pt x="7" y="121"/>
                  <a:pt x="7" y="121"/>
                </a:cubicBezTo>
                <a:cubicBezTo>
                  <a:pt x="1" y="125"/>
                  <a:pt x="0" y="131"/>
                  <a:pt x="3" y="135"/>
                </a:cubicBezTo>
                <a:cubicBezTo>
                  <a:pt x="19" y="161"/>
                  <a:pt x="19" y="161"/>
                  <a:pt x="19" y="161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8" y="176"/>
                  <a:pt x="28" y="176"/>
                  <a:pt x="28" y="176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0" y="181"/>
                  <a:pt x="32" y="183"/>
                  <a:pt x="36" y="185"/>
                </a:cubicBezTo>
                <a:cubicBezTo>
                  <a:pt x="41" y="188"/>
                  <a:pt x="45" y="198"/>
                  <a:pt x="47" y="212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2" y="230"/>
                  <a:pt x="53" y="232"/>
                  <a:pt x="56" y="233"/>
                </a:cubicBezTo>
                <a:cubicBezTo>
                  <a:pt x="62" y="236"/>
                  <a:pt x="69" y="235"/>
                  <a:pt x="75" y="231"/>
                </a:cubicBezTo>
                <a:cubicBezTo>
                  <a:pt x="79" y="229"/>
                  <a:pt x="81" y="227"/>
                  <a:pt x="80" y="225"/>
                </a:cubicBezTo>
                <a:cubicBezTo>
                  <a:pt x="79" y="224"/>
                  <a:pt x="79" y="224"/>
                  <a:pt x="79" y="224"/>
                </a:cubicBezTo>
                <a:cubicBezTo>
                  <a:pt x="79" y="223"/>
                  <a:pt x="79" y="223"/>
                  <a:pt x="79" y="223"/>
                </a:cubicBezTo>
                <a:cubicBezTo>
                  <a:pt x="91" y="214"/>
                  <a:pt x="91" y="214"/>
                  <a:pt x="91" y="214"/>
                </a:cubicBezTo>
                <a:cubicBezTo>
                  <a:pt x="92" y="216"/>
                  <a:pt x="92" y="216"/>
                  <a:pt x="92" y="216"/>
                </a:cubicBezTo>
                <a:cubicBezTo>
                  <a:pt x="101" y="231"/>
                  <a:pt x="101" y="231"/>
                  <a:pt x="101" y="231"/>
                </a:cubicBezTo>
                <a:cubicBezTo>
                  <a:pt x="105" y="234"/>
                  <a:pt x="108" y="235"/>
                  <a:pt x="114" y="235"/>
                </a:cubicBezTo>
                <a:cubicBezTo>
                  <a:pt x="117" y="234"/>
                  <a:pt x="117" y="234"/>
                  <a:pt x="117" y="234"/>
                </a:cubicBezTo>
                <a:cubicBezTo>
                  <a:pt x="114" y="226"/>
                  <a:pt x="114" y="226"/>
                  <a:pt x="114" y="226"/>
                </a:cubicBezTo>
                <a:cubicBezTo>
                  <a:pt x="127" y="232"/>
                  <a:pt x="127" y="232"/>
                  <a:pt x="127" y="232"/>
                </a:cubicBezTo>
                <a:cubicBezTo>
                  <a:pt x="131" y="232"/>
                  <a:pt x="131" y="232"/>
                  <a:pt x="131" y="232"/>
                </a:cubicBezTo>
                <a:cubicBezTo>
                  <a:pt x="132" y="232"/>
                  <a:pt x="132" y="232"/>
                  <a:pt x="132" y="232"/>
                </a:cubicBezTo>
                <a:cubicBezTo>
                  <a:pt x="132" y="233"/>
                  <a:pt x="132" y="233"/>
                  <a:pt x="132" y="233"/>
                </a:cubicBezTo>
                <a:cubicBezTo>
                  <a:pt x="145" y="243"/>
                  <a:pt x="145" y="243"/>
                  <a:pt x="145" y="243"/>
                </a:cubicBezTo>
                <a:cubicBezTo>
                  <a:pt x="148" y="237"/>
                  <a:pt x="148" y="237"/>
                  <a:pt x="148" y="237"/>
                </a:cubicBezTo>
                <a:cubicBezTo>
                  <a:pt x="147" y="214"/>
                  <a:pt x="147" y="214"/>
                  <a:pt x="147" y="214"/>
                </a:cubicBezTo>
                <a:cubicBezTo>
                  <a:pt x="148" y="213"/>
                  <a:pt x="148" y="213"/>
                  <a:pt x="148" y="21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7" y="201"/>
                  <a:pt x="156" y="199"/>
                  <a:pt x="153" y="195"/>
                </a:cubicBezTo>
                <a:cubicBezTo>
                  <a:pt x="151" y="193"/>
                  <a:pt x="151" y="193"/>
                  <a:pt x="151" y="193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53" y="190"/>
                  <a:pt x="153" y="190"/>
                  <a:pt x="153" y="190"/>
                </a:cubicBezTo>
                <a:cubicBezTo>
                  <a:pt x="155" y="190"/>
                  <a:pt x="155" y="190"/>
                  <a:pt x="155" y="190"/>
                </a:cubicBezTo>
                <a:cubicBezTo>
                  <a:pt x="172" y="161"/>
                  <a:pt x="172" y="161"/>
                  <a:pt x="172" y="161"/>
                </a:cubicBezTo>
                <a:cubicBezTo>
                  <a:pt x="174" y="162"/>
                  <a:pt x="174" y="162"/>
                  <a:pt x="174" y="162"/>
                </a:cubicBezTo>
                <a:cubicBezTo>
                  <a:pt x="177" y="163"/>
                  <a:pt x="177" y="163"/>
                  <a:pt x="177" y="163"/>
                </a:cubicBezTo>
                <a:cubicBezTo>
                  <a:pt x="178" y="163"/>
                  <a:pt x="178" y="163"/>
                  <a:pt x="178" y="163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78" y="176"/>
                  <a:pt x="178" y="176"/>
                  <a:pt x="178" y="176"/>
                </a:cubicBezTo>
                <a:cubicBezTo>
                  <a:pt x="198" y="159"/>
                  <a:pt x="198" y="159"/>
                  <a:pt x="198" y="159"/>
                </a:cubicBezTo>
                <a:cubicBezTo>
                  <a:pt x="196" y="150"/>
                  <a:pt x="196" y="150"/>
                  <a:pt x="196" y="150"/>
                </a:cubicBezTo>
                <a:cubicBezTo>
                  <a:pt x="193" y="150"/>
                  <a:pt x="193" y="150"/>
                  <a:pt x="193" y="150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87" y="117"/>
                  <a:pt x="187" y="117"/>
                  <a:pt x="187" y="117"/>
                </a:cubicBezTo>
                <a:cubicBezTo>
                  <a:pt x="186" y="117"/>
                  <a:pt x="186" y="117"/>
                  <a:pt x="186" y="117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3" y="112"/>
                  <a:pt x="183" y="112"/>
                  <a:pt x="183" y="112"/>
                </a:cubicBezTo>
                <a:cubicBezTo>
                  <a:pt x="181" y="108"/>
                  <a:pt x="181" y="104"/>
                  <a:pt x="183" y="101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10" y="100"/>
                  <a:pt x="210" y="100"/>
                  <a:pt x="210" y="100"/>
                </a:cubicBezTo>
                <a:cubicBezTo>
                  <a:pt x="210" y="96"/>
                  <a:pt x="208" y="90"/>
                  <a:pt x="202" y="80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203" y="61"/>
                  <a:pt x="203" y="61"/>
                  <a:pt x="203" y="61"/>
                </a:cubicBezTo>
                <a:cubicBezTo>
                  <a:pt x="203" y="57"/>
                  <a:pt x="203" y="57"/>
                  <a:pt x="203" y="57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2" y="57"/>
                  <a:pt x="192" y="57"/>
                  <a:pt x="192" y="57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9" y="49"/>
                  <a:pt x="185" y="43"/>
                  <a:pt x="178" y="41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92" y="42"/>
                  <a:pt x="92" y="42"/>
                  <a:pt x="92" y="42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37" y="31"/>
                  <a:pt x="144" y="24"/>
                  <a:pt x="156" y="10"/>
                </a:cubicBezTo>
                <a:cubicBezTo>
                  <a:pt x="141" y="0"/>
                  <a:pt x="141" y="0"/>
                  <a:pt x="141" y="0"/>
                </a:cubicBezTo>
                <a:lnTo>
                  <a:pt x="129" y="3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5081748" y="3654547"/>
            <a:ext cx="606824" cy="789993"/>
          </a:xfrm>
          <a:custGeom>
            <a:avLst/>
            <a:gdLst>
              <a:gd name="T0" fmla="*/ 165 w 263"/>
              <a:gd name="T1" fmla="*/ 91 h 323"/>
              <a:gd name="T2" fmla="*/ 146 w 263"/>
              <a:gd name="T3" fmla="*/ 48 h 323"/>
              <a:gd name="T4" fmla="*/ 94 w 263"/>
              <a:gd name="T5" fmla="*/ 30 h 323"/>
              <a:gd name="T6" fmla="*/ 64 w 263"/>
              <a:gd name="T7" fmla="*/ 0 h 323"/>
              <a:gd name="T8" fmla="*/ 83 w 263"/>
              <a:gd name="T9" fmla="*/ 30 h 323"/>
              <a:gd name="T10" fmla="*/ 84 w 263"/>
              <a:gd name="T11" fmla="*/ 32 h 323"/>
              <a:gd name="T12" fmla="*/ 61 w 263"/>
              <a:gd name="T13" fmla="*/ 62 h 323"/>
              <a:gd name="T14" fmla="*/ 32 w 263"/>
              <a:gd name="T15" fmla="*/ 39 h 323"/>
              <a:gd name="T16" fmla="*/ 39 w 263"/>
              <a:gd name="T17" fmla="*/ 61 h 323"/>
              <a:gd name="T18" fmla="*/ 39 w 263"/>
              <a:gd name="T19" fmla="*/ 62 h 323"/>
              <a:gd name="T20" fmla="*/ 37 w 263"/>
              <a:gd name="T21" fmla="*/ 71 h 323"/>
              <a:gd name="T22" fmla="*/ 20 w 263"/>
              <a:gd name="T23" fmla="*/ 78 h 323"/>
              <a:gd name="T24" fmla="*/ 17 w 263"/>
              <a:gd name="T25" fmla="*/ 107 h 323"/>
              <a:gd name="T26" fmla="*/ 13 w 263"/>
              <a:gd name="T27" fmla="*/ 108 h 323"/>
              <a:gd name="T28" fmla="*/ 6 w 263"/>
              <a:gd name="T29" fmla="*/ 113 h 323"/>
              <a:gd name="T30" fmla="*/ 24 w 263"/>
              <a:gd name="T31" fmla="*/ 140 h 323"/>
              <a:gd name="T32" fmla="*/ 52 w 263"/>
              <a:gd name="T33" fmla="*/ 144 h 323"/>
              <a:gd name="T34" fmla="*/ 60 w 263"/>
              <a:gd name="T35" fmla="*/ 153 h 323"/>
              <a:gd name="T36" fmla="*/ 60 w 263"/>
              <a:gd name="T37" fmla="*/ 154 h 323"/>
              <a:gd name="T38" fmla="*/ 61 w 263"/>
              <a:gd name="T39" fmla="*/ 181 h 323"/>
              <a:gd name="T40" fmla="*/ 42 w 263"/>
              <a:gd name="T41" fmla="*/ 198 h 323"/>
              <a:gd name="T42" fmla="*/ 37 w 263"/>
              <a:gd name="T43" fmla="*/ 210 h 323"/>
              <a:gd name="T44" fmla="*/ 63 w 263"/>
              <a:gd name="T45" fmla="*/ 222 h 323"/>
              <a:gd name="T46" fmla="*/ 73 w 263"/>
              <a:gd name="T47" fmla="*/ 231 h 323"/>
              <a:gd name="T48" fmla="*/ 88 w 263"/>
              <a:gd name="T49" fmla="*/ 303 h 323"/>
              <a:gd name="T50" fmla="*/ 84 w 263"/>
              <a:gd name="T51" fmla="*/ 309 h 323"/>
              <a:gd name="T52" fmla="*/ 86 w 263"/>
              <a:gd name="T53" fmla="*/ 313 h 323"/>
              <a:gd name="T54" fmla="*/ 126 w 263"/>
              <a:gd name="T55" fmla="*/ 298 h 323"/>
              <a:gd name="T56" fmla="*/ 134 w 263"/>
              <a:gd name="T57" fmla="*/ 302 h 323"/>
              <a:gd name="T58" fmla="*/ 135 w 263"/>
              <a:gd name="T59" fmla="*/ 301 h 323"/>
              <a:gd name="T60" fmla="*/ 149 w 263"/>
              <a:gd name="T61" fmla="*/ 293 h 323"/>
              <a:gd name="T62" fmla="*/ 188 w 263"/>
              <a:gd name="T63" fmla="*/ 310 h 323"/>
              <a:gd name="T64" fmla="*/ 199 w 263"/>
              <a:gd name="T65" fmla="*/ 317 h 323"/>
              <a:gd name="T66" fmla="*/ 231 w 263"/>
              <a:gd name="T67" fmla="*/ 282 h 323"/>
              <a:gd name="T68" fmla="*/ 224 w 263"/>
              <a:gd name="T69" fmla="*/ 255 h 323"/>
              <a:gd name="T70" fmla="*/ 248 w 263"/>
              <a:gd name="T71" fmla="*/ 256 h 323"/>
              <a:gd name="T72" fmla="*/ 248 w 263"/>
              <a:gd name="T73" fmla="*/ 232 h 323"/>
              <a:gd name="T74" fmla="*/ 263 w 263"/>
              <a:gd name="T75" fmla="*/ 211 h 323"/>
              <a:gd name="T76" fmla="*/ 244 w 263"/>
              <a:gd name="T77" fmla="*/ 191 h 323"/>
              <a:gd name="T78" fmla="*/ 235 w 263"/>
              <a:gd name="T79" fmla="*/ 200 h 323"/>
              <a:gd name="T80" fmla="*/ 232 w 263"/>
              <a:gd name="T81" fmla="*/ 199 h 323"/>
              <a:gd name="T82" fmla="*/ 216 w 263"/>
              <a:gd name="T83" fmla="*/ 184 h 323"/>
              <a:gd name="T84" fmla="*/ 195 w 263"/>
              <a:gd name="T85" fmla="*/ 171 h 323"/>
              <a:gd name="T86" fmla="*/ 189 w 263"/>
              <a:gd name="T87" fmla="*/ 146 h 323"/>
              <a:gd name="T88" fmla="*/ 201 w 263"/>
              <a:gd name="T89" fmla="*/ 110 h 323"/>
              <a:gd name="T90" fmla="*/ 222 w 263"/>
              <a:gd name="T91" fmla="*/ 111 h 323"/>
              <a:gd name="T92" fmla="*/ 223 w 263"/>
              <a:gd name="T93" fmla="*/ 90 h 323"/>
              <a:gd name="T94" fmla="*/ 166 w 263"/>
              <a:gd name="T95" fmla="*/ 93 h 323"/>
              <a:gd name="T96" fmla="*/ 166 w 263"/>
              <a:gd name="T97" fmla="*/ 91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3" h="323">
                <a:moveTo>
                  <a:pt x="166" y="91"/>
                </a:moveTo>
                <a:cubicBezTo>
                  <a:pt x="165" y="91"/>
                  <a:pt x="165" y="91"/>
                  <a:pt x="165" y="91"/>
                </a:cubicBezTo>
                <a:cubicBezTo>
                  <a:pt x="165" y="91"/>
                  <a:pt x="165" y="91"/>
                  <a:pt x="165" y="91"/>
                </a:cubicBezTo>
                <a:cubicBezTo>
                  <a:pt x="157" y="65"/>
                  <a:pt x="151" y="50"/>
                  <a:pt x="146" y="48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08" y="36"/>
                  <a:pt x="98" y="33"/>
                  <a:pt x="94" y="30"/>
                </a:cubicBezTo>
                <a:cubicBezTo>
                  <a:pt x="87" y="26"/>
                  <a:pt x="78" y="16"/>
                  <a:pt x="6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"/>
                  <a:pt x="64" y="1"/>
                  <a:pt x="64" y="1"/>
                </a:cubicBezTo>
                <a:cubicBezTo>
                  <a:pt x="66" y="7"/>
                  <a:pt x="71" y="16"/>
                  <a:pt x="83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2"/>
                  <a:pt x="84" y="32"/>
                  <a:pt x="84" y="32"/>
                </a:cubicBezTo>
                <a:cubicBezTo>
                  <a:pt x="73" y="52"/>
                  <a:pt x="73" y="52"/>
                  <a:pt x="73" y="52"/>
                </a:cubicBezTo>
                <a:cubicBezTo>
                  <a:pt x="69" y="60"/>
                  <a:pt x="65" y="63"/>
                  <a:pt x="61" y="62"/>
                </a:cubicBezTo>
                <a:cubicBezTo>
                  <a:pt x="58" y="60"/>
                  <a:pt x="53" y="54"/>
                  <a:pt x="44" y="42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2"/>
                  <a:pt x="34" y="49"/>
                  <a:pt x="39" y="60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3"/>
                  <a:pt x="39" y="63"/>
                  <a:pt x="39" y="63"/>
                </a:cubicBezTo>
                <a:cubicBezTo>
                  <a:pt x="37" y="71"/>
                  <a:pt x="37" y="71"/>
                  <a:pt x="37" y="71"/>
                </a:cubicBezTo>
                <a:cubicBezTo>
                  <a:pt x="24" y="76"/>
                  <a:pt x="24" y="76"/>
                  <a:pt x="24" y="76"/>
                </a:cubicBezTo>
                <a:cubicBezTo>
                  <a:pt x="20" y="78"/>
                  <a:pt x="20" y="78"/>
                  <a:pt x="20" y="78"/>
                </a:cubicBezTo>
                <a:cubicBezTo>
                  <a:pt x="18" y="80"/>
                  <a:pt x="18" y="83"/>
                  <a:pt x="19" y="87"/>
                </a:cubicBezTo>
                <a:cubicBezTo>
                  <a:pt x="20" y="98"/>
                  <a:pt x="20" y="104"/>
                  <a:pt x="17" y="107"/>
                </a:cubicBezTo>
                <a:cubicBezTo>
                  <a:pt x="16" y="108"/>
                  <a:pt x="15" y="108"/>
                  <a:pt x="14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2" y="111"/>
                  <a:pt x="6" y="113"/>
                </a:cubicBezTo>
                <a:cubicBezTo>
                  <a:pt x="13" y="119"/>
                  <a:pt x="18" y="128"/>
                  <a:pt x="24" y="138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31" y="139"/>
                  <a:pt x="31" y="139"/>
                  <a:pt x="31" y="139"/>
                </a:cubicBezTo>
                <a:cubicBezTo>
                  <a:pt x="38" y="138"/>
                  <a:pt x="45" y="139"/>
                  <a:pt x="52" y="144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1" y="175"/>
                  <a:pt x="62" y="178"/>
                  <a:pt x="61" y="181"/>
                </a:cubicBezTo>
                <a:cubicBezTo>
                  <a:pt x="60" y="184"/>
                  <a:pt x="57" y="187"/>
                  <a:pt x="52" y="187"/>
                </a:cubicBezTo>
                <a:cubicBezTo>
                  <a:pt x="46" y="187"/>
                  <a:pt x="44" y="191"/>
                  <a:pt x="42" y="198"/>
                </a:cubicBezTo>
                <a:cubicBezTo>
                  <a:pt x="42" y="198"/>
                  <a:pt x="42" y="198"/>
                  <a:pt x="42" y="198"/>
                </a:cubicBezTo>
                <a:cubicBezTo>
                  <a:pt x="37" y="210"/>
                  <a:pt x="37" y="210"/>
                  <a:pt x="37" y="210"/>
                </a:cubicBezTo>
                <a:cubicBezTo>
                  <a:pt x="45" y="218"/>
                  <a:pt x="45" y="218"/>
                  <a:pt x="45" y="218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64" y="222"/>
                  <a:pt x="64" y="222"/>
                  <a:pt x="64" y="222"/>
                </a:cubicBezTo>
                <a:cubicBezTo>
                  <a:pt x="73" y="231"/>
                  <a:pt x="73" y="231"/>
                  <a:pt x="73" y="231"/>
                </a:cubicBezTo>
                <a:cubicBezTo>
                  <a:pt x="62" y="248"/>
                  <a:pt x="62" y="248"/>
                  <a:pt x="62" y="248"/>
                </a:cubicBezTo>
                <a:cubicBezTo>
                  <a:pt x="88" y="303"/>
                  <a:pt x="88" y="303"/>
                  <a:pt x="88" y="303"/>
                </a:cubicBezTo>
                <a:cubicBezTo>
                  <a:pt x="88" y="304"/>
                  <a:pt x="88" y="304"/>
                  <a:pt x="88" y="304"/>
                </a:cubicBezTo>
                <a:cubicBezTo>
                  <a:pt x="84" y="309"/>
                  <a:pt x="84" y="309"/>
                  <a:pt x="84" y="309"/>
                </a:cubicBezTo>
                <a:cubicBezTo>
                  <a:pt x="86" y="313"/>
                  <a:pt x="86" y="313"/>
                  <a:pt x="86" y="313"/>
                </a:cubicBezTo>
                <a:cubicBezTo>
                  <a:pt x="86" y="313"/>
                  <a:pt x="86" y="313"/>
                  <a:pt x="86" y="31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26" y="298"/>
                  <a:pt x="126" y="298"/>
                  <a:pt x="126" y="298"/>
                </a:cubicBezTo>
                <a:cubicBezTo>
                  <a:pt x="120" y="308"/>
                  <a:pt x="116" y="317"/>
                  <a:pt x="115" y="323"/>
                </a:cubicBezTo>
                <a:cubicBezTo>
                  <a:pt x="123" y="320"/>
                  <a:pt x="130" y="313"/>
                  <a:pt x="134" y="302"/>
                </a:cubicBezTo>
                <a:cubicBezTo>
                  <a:pt x="135" y="301"/>
                  <a:pt x="135" y="301"/>
                  <a:pt x="135" y="301"/>
                </a:cubicBezTo>
                <a:cubicBezTo>
                  <a:pt x="135" y="301"/>
                  <a:pt x="135" y="301"/>
                  <a:pt x="135" y="301"/>
                </a:cubicBezTo>
                <a:cubicBezTo>
                  <a:pt x="148" y="294"/>
                  <a:pt x="148" y="294"/>
                  <a:pt x="148" y="294"/>
                </a:cubicBezTo>
                <a:cubicBezTo>
                  <a:pt x="149" y="293"/>
                  <a:pt x="149" y="293"/>
                  <a:pt x="149" y="293"/>
                </a:cubicBezTo>
                <a:cubicBezTo>
                  <a:pt x="168" y="309"/>
                  <a:pt x="168" y="309"/>
                  <a:pt x="168" y="309"/>
                </a:cubicBezTo>
                <a:cubicBezTo>
                  <a:pt x="188" y="310"/>
                  <a:pt x="188" y="310"/>
                  <a:pt x="188" y="310"/>
                </a:cubicBezTo>
                <a:cubicBezTo>
                  <a:pt x="189" y="311"/>
                  <a:pt x="189" y="311"/>
                  <a:pt x="189" y="311"/>
                </a:cubicBezTo>
                <a:cubicBezTo>
                  <a:pt x="199" y="317"/>
                  <a:pt x="199" y="317"/>
                  <a:pt x="199" y="317"/>
                </a:cubicBezTo>
                <a:cubicBezTo>
                  <a:pt x="224" y="295"/>
                  <a:pt x="224" y="295"/>
                  <a:pt x="224" y="295"/>
                </a:cubicBezTo>
                <a:cubicBezTo>
                  <a:pt x="226" y="293"/>
                  <a:pt x="228" y="289"/>
                  <a:pt x="231" y="282"/>
                </a:cubicBezTo>
                <a:cubicBezTo>
                  <a:pt x="234" y="276"/>
                  <a:pt x="234" y="276"/>
                  <a:pt x="234" y="276"/>
                </a:cubicBezTo>
                <a:cubicBezTo>
                  <a:pt x="235" y="273"/>
                  <a:pt x="231" y="267"/>
                  <a:pt x="224" y="255"/>
                </a:cubicBezTo>
                <a:cubicBezTo>
                  <a:pt x="218" y="246"/>
                  <a:pt x="218" y="246"/>
                  <a:pt x="218" y="246"/>
                </a:cubicBezTo>
                <a:cubicBezTo>
                  <a:pt x="248" y="256"/>
                  <a:pt x="248" y="256"/>
                  <a:pt x="248" y="256"/>
                </a:cubicBezTo>
                <a:cubicBezTo>
                  <a:pt x="257" y="251"/>
                  <a:pt x="257" y="251"/>
                  <a:pt x="257" y="251"/>
                </a:cubicBezTo>
                <a:cubicBezTo>
                  <a:pt x="248" y="232"/>
                  <a:pt x="248" y="232"/>
                  <a:pt x="248" y="232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263" y="211"/>
                  <a:pt x="263" y="211"/>
                  <a:pt x="263" y="211"/>
                </a:cubicBezTo>
                <a:cubicBezTo>
                  <a:pt x="257" y="202"/>
                  <a:pt x="257" y="202"/>
                  <a:pt x="257" y="202"/>
                </a:cubicBezTo>
                <a:cubicBezTo>
                  <a:pt x="251" y="195"/>
                  <a:pt x="246" y="191"/>
                  <a:pt x="244" y="191"/>
                </a:cubicBezTo>
                <a:cubicBezTo>
                  <a:pt x="242" y="192"/>
                  <a:pt x="242" y="192"/>
                  <a:pt x="242" y="192"/>
                </a:cubicBezTo>
                <a:cubicBezTo>
                  <a:pt x="235" y="200"/>
                  <a:pt x="235" y="200"/>
                  <a:pt x="235" y="200"/>
                </a:cubicBezTo>
                <a:cubicBezTo>
                  <a:pt x="233" y="199"/>
                  <a:pt x="233" y="199"/>
                  <a:pt x="233" y="199"/>
                </a:cubicBezTo>
                <a:cubicBezTo>
                  <a:pt x="232" y="199"/>
                  <a:pt x="232" y="199"/>
                  <a:pt x="232" y="199"/>
                </a:cubicBezTo>
                <a:cubicBezTo>
                  <a:pt x="220" y="195"/>
                  <a:pt x="220" y="195"/>
                  <a:pt x="220" y="195"/>
                </a:cubicBezTo>
                <a:cubicBezTo>
                  <a:pt x="216" y="184"/>
                  <a:pt x="216" y="184"/>
                  <a:pt x="216" y="184"/>
                </a:cubicBezTo>
                <a:cubicBezTo>
                  <a:pt x="211" y="183"/>
                  <a:pt x="206" y="180"/>
                  <a:pt x="202" y="176"/>
                </a:cubicBezTo>
                <a:cubicBezTo>
                  <a:pt x="195" y="171"/>
                  <a:pt x="195" y="171"/>
                  <a:pt x="195" y="171"/>
                </a:cubicBezTo>
                <a:cubicBezTo>
                  <a:pt x="188" y="168"/>
                  <a:pt x="185" y="165"/>
                  <a:pt x="185" y="161"/>
                </a:cubicBezTo>
                <a:cubicBezTo>
                  <a:pt x="184" y="157"/>
                  <a:pt x="185" y="152"/>
                  <a:pt x="189" y="146"/>
                </a:cubicBezTo>
                <a:cubicBezTo>
                  <a:pt x="197" y="135"/>
                  <a:pt x="201" y="126"/>
                  <a:pt x="201" y="119"/>
                </a:cubicBezTo>
                <a:cubicBezTo>
                  <a:pt x="201" y="110"/>
                  <a:pt x="201" y="110"/>
                  <a:pt x="201" y="110"/>
                </a:cubicBezTo>
                <a:cubicBezTo>
                  <a:pt x="206" y="111"/>
                  <a:pt x="206" y="111"/>
                  <a:pt x="206" y="111"/>
                </a:cubicBezTo>
                <a:cubicBezTo>
                  <a:pt x="222" y="111"/>
                  <a:pt x="222" y="111"/>
                  <a:pt x="222" y="111"/>
                </a:cubicBezTo>
                <a:cubicBezTo>
                  <a:pt x="223" y="110"/>
                  <a:pt x="225" y="103"/>
                  <a:pt x="228" y="91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12" y="98"/>
                  <a:pt x="204" y="102"/>
                  <a:pt x="197" y="105"/>
                </a:cubicBezTo>
                <a:cubicBezTo>
                  <a:pt x="190" y="107"/>
                  <a:pt x="180" y="102"/>
                  <a:pt x="166" y="93"/>
                </a:cubicBezTo>
                <a:cubicBezTo>
                  <a:pt x="166" y="92"/>
                  <a:pt x="166" y="92"/>
                  <a:pt x="166" y="92"/>
                </a:cubicBezTo>
                <a:lnTo>
                  <a:pt x="166" y="91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5053089" y="3085104"/>
            <a:ext cx="866002" cy="574427"/>
          </a:xfrm>
          <a:custGeom>
            <a:avLst/>
            <a:gdLst>
              <a:gd name="T0" fmla="*/ 342 w 375"/>
              <a:gd name="T1" fmla="*/ 7 h 235"/>
              <a:gd name="T2" fmla="*/ 309 w 375"/>
              <a:gd name="T3" fmla="*/ 10 h 235"/>
              <a:gd name="T4" fmla="*/ 234 w 375"/>
              <a:gd name="T5" fmla="*/ 36 h 235"/>
              <a:gd name="T6" fmla="*/ 236 w 375"/>
              <a:gd name="T7" fmla="*/ 53 h 235"/>
              <a:gd name="T8" fmla="*/ 185 w 375"/>
              <a:gd name="T9" fmla="*/ 45 h 235"/>
              <a:gd name="T10" fmla="*/ 147 w 375"/>
              <a:gd name="T11" fmla="*/ 0 h 235"/>
              <a:gd name="T12" fmla="*/ 131 w 375"/>
              <a:gd name="T13" fmla="*/ 18 h 235"/>
              <a:gd name="T14" fmla="*/ 111 w 375"/>
              <a:gd name="T15" fmla="*/ 7 h 235"/>
              <a:gd name="T16" fmla="*/ 103 w 375"/>
              <a:gd name="T17" fmla="*/ 17 h 235"/>
              <a:gd name="T18" fmla="*/ 89 w 375"/>
              <a:gd name="T19" fmla="*/ 22 h 235"/>
              <a:gd name="T20" fmla="*/ 12 w 375"/>
              <a:gd name="T21" fmla="*/ 111 h 235"/>
              <a:gd name="T22" fmla="*/ 20 w 375"/>
              <a:gd name="T23" fmla="*/ 131 h 235"/>
              <a:gd name="T24" fmla="*/ 22 w 375"/>
              <a:gd name="T25" fmla="*/ 149 h 235"/>
              <a:gd name="T26" fmla="*/ 30 w 375"/>
              <a:gd name="T27" fmla="*/ 180 h 235"/>
              <a:gd name="T28" fmla="*/ 0 w 375"/>
              <a:gd name="T29" fmla="*/ 204 h 235"/>
              <a:gd name="T30" fmla="*/ 16 w 375"/>
              <a:gd name="T31" fmla="*/ 213 h 235"/>
              <a:gd name="T32" fmla="*/ 32 w 375"/>
              <a:gd name="T33" fmla="*/ 228 h 235"/>
              <a:gd name="T34" fmla="*/ 65 w 375"/>
              <a:gd name="T35" fmla="*/ 230 h 235"/>
              <a:gd name="T36" fmla="*/ 80 w 375"/>
              <a:gd name="T37" fmla="*/ 198 h 235"/>
              <a:gd name="T38" fmla="*/ 103 w 375"/>
              <a:gd name="T39" fmla="*/ 208 h 235"/>
              <a:gd name="T40" fmla="*/ 103 w 375"/>
              <a:gd name="T41" fmla="*/ 210 h 235"/>
              <a:gd name="T42" fmla="*/ 129 w 375"/>
              <a:gd name="T43" fmla="*/ 228 h 235"/>
              <a:gd name="T44" fmla="*/ 160 w 375"/>
              <a:gd name="T45" fmla="*/ 217 h 235"/>
              <a:gd name="T46" fmla="*/ 185 w 375"/>
              <a:gd name="T47" fmla="*/ 215 h 235"/>
              <a:gd name="T48" fmla="*/ 187 w 375"/>
              <a:gd name="T49" fmla="*/ 213 h 235"/>
              <a:gd name="T50" fmla="*/ 206 w 375"/>
              <a:gd name="T51" fmla="*/ 190 h 235"/>
              <a:gd name="T52" fmla="*/ 216 w 375"/>
              <a:gd name="T53" fmla="*/ 184 h 235"/>
              <a:gd name="T54" fmla="*/ 218 w 375"/>
              <a:gd name="T55" fmla="*/ 184 h 235"/>
              <a:gd name="T56" fmla="*/ 225 w 375"/>
              <a:gd name="T57" fmla="*/ 186 h 235"/>
              <a:gd name="T58" fmla="*/ 232 w 375"/>
              <a:gd name="T59" fmla="*/ 151 h 235"/>
              <a:gd name="T60" fmla="*/ 259 w 375"/>
              <a:gd name="T61" fmla="*/ 130 h 235"/>
              <a:gd name="T62" fmla="*/ 256 w 375"/>
              <a:gd name="T63" fmla="*/ 106 h 235"/>
              <a:gd name="T64" fmla="*/ 277 w 375"/>
              <a:gd name="T65" fmla="*/ 107 h 235"/>
              <a:gd name="T66" fmla="*/ 278 w 375"/>
              <a:gd name="T67" fmla="*/ 95 h 235"/>
              <a:gd name="T68" fmla="*/ 291 w 375"/>
              <a:gd name="T69" fmla="*/ 89 h 235"/>
              <a:gd name="T70" fmla="*/ 285 w 375"/>
              <a:gd name="T71" fmla="*/ 82 h 235"/>
              <a:gd name="T72" fmla="*/ 285 w 375"/>
              <a:gd name="T73" fmla="*/ 78 h 235"/>
              <a:gd name="T74" fmla="*/ 285 w 375"/>
              <a:gd name="T75" fmla="*/ 75 h 235"/>
              <a:gd name="T76" fmla="*/ 289 w 375"/>
              <a:gd name="T77" fmla="*/ 75 h 235"/>
              <a:gd name="T78" fmla="*/ 349 w 375"/>
              <a:gd name="T79" fmla="*/ 35 h 235"/>
              <a:gd name="T80" fmla="*/ 364 w 375"/>
              <a:gd name="T81" fmla="*/ 42 h 235"/>
              <a:gd name="T82" fmla="*/ 366 w 375"/>
              <a:gd name="T83" fmla="*/ 26 h 235"/>
              <a:gd name="T84" fmla="*/ 367 w 375"/>
              <a:gd name="T85" fmla="*/ 24 h 235"/>
              <a:gd name="T86" fmla="*/ 375 w 375"/>
              <a:gd name="T87" fmla="*/ 11 h 235"/>
              <a:gd name="T88" fmla="*/ 368 w 375"/>
              <a:gd name="T89" fmla="*/ 11 h 235"/>
              <a:gd name="T90" fmla="*/ 367 w 375"/>
              <a:gd name="T91" fmla="*/ 12 h 235"/>
              <a:gd name="T92" fmla="*/ 350 w 375"/>
              <a:gd name="T93" fmla="*/ 14 h 235"/>
              <a:gd name="T94" fmla="*/ 349 w 375"/>
              <a:gd name="T95" fmla="*/ 13 h 235"/>
              <a:gd name="T96" fmla="*/ 346 w 375"/>
              <a:gd name="T97" fmla="*/ 7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5" h="235">
                <a:moveTo>
                  <a:pt x="343" y="7"/>
                </a:moveTo>
                <a:cubicBezTo>
                  <a:pt x="342" y="7"/>
                  <a:pt x="342" y="7"/>
                  <a:pt x="342" y="7"/>
                </a:cubicBezTo>
                <a:cubicBezTo>
                  <a:pt x="342" y="11"/>
                  <a:pt x="340" y="13"/>
                  <a:pt x="336" y="13"/>
                </a:cubicBezTo>
                <a:cubicBezTo>
                  <a:pt x="309" y="10"/>
                  <a:pt x="309" y="10"/>
                  <a:pt x="309" y="10"/>
                </a:cubicBezTo>
                <a:cubicBezTo>
                  <a:pt x="291" y="7"/>
                  <a:pt x="278" y="4"/>
                  <a:pt x="272" y="0"/>
                </a:cubicBezTo>
                <a:cubicBezTo>
                  <a:pt x="234" y="36"/>
                  <a:pt x="234" y="36"/>
                  <a:pt x="234" y="36"/>
                </a:cubicBezTo>
                <a:cubicBezTo>
                  <a:pt x="236" y="51"/>
                  <a:pt x="236" y="51"/>
                  <a:pt x="236" y="51"/>
                </a:cubicBezTo>
                <a:cubicBezTo>
                  <a:pt x="236" y="53"/>
                  <a:pt x="236" y="53"/>
                  <a:pt x="236" y="53"/>
                </a:cubicBezTo>
                <a:cubicBezTo>
                  <a:pt x="232" y="53"/>
                  <a:pt x="232" y="53"/>
                  <a:pt x="232" y="53"/>
                </a:cubicBezTo>
                <a:cubicBezTo>
                  <a:pt x="203" y="58"/>
                  <a:pt x="187" y="55"/>
                  <a:pt x="185" y="45"/>
                </a:cubicBezTo>
                <a:cubicBezTo>
                  <a:pt x="181" y="2"/>
                  <a:pt x="181" y="2"/>
                  <a:pt x="181" y="2"/>
                </a:cubicBezTo>
                <a:cubicBezTo>
                  <a:pt x="147" y="0"/>
                  <a:pt x="147" y="0"/>
                  <a:pt x="147" y="0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0" y="7"/>
                  <a:pt x="128" y="1"/>
                  <a:pt x="126" y="0"/>
                </a:cubicBezTo>
                <a:cubicBezTo>
                  <a:pt x="111" y="7"/>
                  <a:pt x="111" y="7"/>
                  <a:pt x="111" y="7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89" y="22"/>
                  <a:pt x="89" y="22"/>
                  <a:pt x="89" y="22"/>
                </a:cubicBezTo>
                <a:cubicBezTo>
                  <a:pt x="74" y="34"/>
                  <a:pt x="60" y="47"/>
                  <a:pt x="49" y="6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6" y="135"/>
                  <a:pt x="18" y="142"/>
                  <a:pt x="22" y="149"/>
                </a:cubicBezTo>
                <a:cubicBezTo>
                  <a:pt x="27" y="158"/>
                  <a:pt x="30" y="167"/>
                  <a:pt x="30" y="178"/>
                </a:cubicBezTo>
                <a:cubicBezTo>
                  <a:pt x="30" y="180"/>
                  <a:pt x="30" y="180"/>
                  <a:pt x="30" y="180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4"/>
                  <a:pt x="0" y="204"/>
                  <a:pt x="0" y="204"/>
                </a:cubicBezTo>
                <a:cubicBezTo>
                  <a:pt x="14" y="211"/>
                  <a:pt x="14" y="211"/>
                  <a:pt x="14" y="211"/>
                </a:cubicBezTo>
                <a:cubicBezTo>
                  <a:pt x="16" y="211"/>
                  <a:pt x="16" y="213"/>
                  <a:pt x="16" y="213"/>
                </a:cubicBezTo>
                <a:cubicBezTo>
                  <a:pt x="16" y="215"/>
                  <a:pt x="16" y="215"/>
                  <a:pt x="16" y="215"/>
                </a:cubicBezTo>
                <a:cubicBezTo>
                  <a:pt x="16" y="218"/>
                  <a:pt x="21" y="223"/>
                  <a:pt x="32" y="228"/>
                </a:cubicBezTo>
                <a:cubicBezTo>
                  <a:pt x="57" y="235"/>
                  <a:pt x="57" y="235"/>
                  <a:pt x="57" y="235"/>
                </a:cubicBezTo>
                <a:cubicBezTo>
                  <a:pt x="65" y="230"/>
                  <a:pt x="65" y="230"/>
                  <a:pt x="65" y="230"/>
                </a:cubicBezTo>
                <a:cubicBezTo>
                  <a:pt x="73" y="218"/>
                  <a:pt x="73" y="218"/>
                  <a:pt x="73" y="218"/>
                </a:cubicBezTo>
                <a:cubicBezTo>
                  <a:pt x="80" y="198"/>
                  <a:pt x="80" y="198"/>
                  <a:pt x="80" y="198"/>
                </a:cubicBezTo>
                <a:cubicBezTo>
                  <a:pt x="100" y="206"/>
                  <a:pt x="100" y="206"/>
                  <a:pt x="100" y="206"/>
                </a:cubicBezTo>
                <a:cubicBezTo>
                  <a:pt x="103" y="208"/>
                  <a:pt x="103" y="208"/>
                  <a:pt x="103" y="208"/>
                </a:cubicBezTo>
                <a:cubicBezTo>
                  <a:pt x="103" y="209"/>
                  <a:pt x="103" y="209"/>
                  <a:pt x="103" y="209"/>
                </a:cubicBezTo>
                <a:cubicBezTo>
                  <a:pt x="103" y="210"/>
                  <a:pt x="103" y="210"/>
                  <a:pt x="103" y="210"/>
                </a:cubicBezTo>
                <a:cubicBezTo>
                  <a:pt x="99" y="218"/>
                  <a:pt x="101" y="224"/>
                  <a:pt x="107" y="227"/>
                </a:cubicBezTo>
                <a:cubicBezTo>
                  <a:pt x="129" y="228"/>
                  <a:pt x="129" y="228"/>
                  <a:pt x="129" y="228"/>
                </a:cubicBezTo>
                <a:cubicBezTo>
                  <a:pt x="137" y="226"/>
                  <a:pt x="143" y="224"/>
                  <a:pt x="147" y="220"/>
                </a:cubicBezTo>
                <a:cubicBezTo>
                  <a:pt x="150" y="217"/>
                  <a:pt x="154" y="216"/>
                  <a:pt x="160" y="217"/>
                </a:cubicBezTo>
                <a:cubicBezTo>
                  <a:pt x="168" y="218"/>
                  <a:pt x="175" y="221"/>
                  <a:pt x="180" y="227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87" y="213"/>
                  <a:pt x="187" y="213"/>
                  <a:pt x="187" y="213"/>
                </a:cubicBezTo>
                <a:cubicBezTo>
                  <a:pt x="190" y="211"/>
                  <a:pt x="192" y="208"/>
                  <a:pt x="195" y="203"/>
                </a:cubicBezTo>
                <a:cubicBezTo>
                  <a:pt x="197" y="198"/>
                  <a:pt x="200" y="193"/>
                  <a:pt x="206" y="190"/>
                </a:cubicBezTo>
                <a:cubicBezTo>
                  <a:pt x="216" y="184"/>
                  <a:pt x="216" y="184"/>
                  <a:pt x="216" y="184"/>
                </a:cubicBezTo>
                <a:cubicBezTo>
                  <a:pt x="216" y="184"/>
                  <a:pt x="216" y="184"/>
                  <a:pt x="216" y="184"/>
                </a:cubicBezTo>
                <a:cubicBezTo>
                  <a:pt x="217" y="184"/>
                  <a:pt x="217" y="184"/>
                  <a:pt x="217" y="184"/>
                </a:cubicBezTo>
                <a:cubicBezTo>
                  <a:pt x="218" y="184"/>
                  <a:pt x="218" y="184"/>
                  <a:pt x="218" y="184"/>
                </a:cubicBezTo>
                <a:cubicBezTo>
                  <a:pt x="223" y="186"/>
                  <a:pt x="223" y="186"/>
                  <a:pt x="223" y="186"/>
                </a:cubicBezTo>
                <a:cubicBezTo>
                  <a:pt x="225" y="186"/>
                  <a:pt x="225" y="186"/>
                  <a:pt x="225" y="186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232" y="151"/>
                  <a:pt x="232" y="151"/>
                  <a:pt x="232" y="151"/>
                </a:cubicBezTo>
                <a:cubicBezTo>
                  <a:pt x="243" y="149"/>
                  <a:pt x="243" y="149"/>
                  <a:pt x="243" y="149"/>
                </a:cubicBezTo>
                <a:cubicBezTo>
                  <a:pt x="254" y="142"/>
                  <a:pt x="260" y="135"/>
                  <a:pt x="259" y="130"/>
                </a:cubicBezTo>
                <a:cubicBezTo>
                  <a:pt x="257" y="120"/>
                  <a:pt x="257" y="120"/>
                  <a:pt x="257" y="120"/>
                </a:cubicBezTo>
                <a:cubicBezTo>
                  <a:pt x="254" y="113"/>
                  <a:pt x="254" y="108"/>
                  <a:pt x="256" y="106"/>
                </a:cubicBezTo>
                <a:cubicBezTo>
                  <a:pt x="258" y="104"/>
                  <a:pt x="259" y="103"/>
                  <a:pt x="261" y="103"/>
                </a:cubicBezTo>
                <a:cubicBezTo>
                  <a:pt x="266" y="103"/>
                  <a:pt x="272" y="104"/>
                  <a:pt x="277" y="107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95"/>
                  <a:pt x="278" y="95"/>
                  <a:pt x="278" y="95"/>
                </a:cubicBezTo>
                <a:cubicBezTo>
                  <a:pt x="279" y="94"/>
                  <a:pt x="279" y="94"/>
                  <a:pt x="279" y="94"/>
                </a:cubicBezTo>
                <a:cubicBezTo>
                  <a:pt x="291" y="89"/>
                  <a:pt x="291" y="89"/>
                  <a:pt x="291" y="89"/>
                </a:cubicBezTo>
                <a:cubicBezTo>
                  <a:pt x="292" y="82"/>
                  <a:pt x="292" y="82"/>
                  <a:pt x="292" y="82"/>
                </a:cubicBezTo>
                <a:cubicBezTo>
                  <a:pt x="285" y="82"/>
                  <a:pt x="285" y="82"/>
                  <a:pt x="285" y="82"/>
                </a:cubicBezTo>
                <a:cubicBezTo>
                  <a:pt x="284" y="82"/>
                  <a:pt x="284" y="82"/>
                  <a:pt x="284" y="82"/>
                </a:cubicBezTo>
                <a:cubicBezTo>
                  <a:pt x="285" y="78"/>
                  <a:pt x="285" y="78"/>
                  <a:pt x="285" y="78"/>
                </a:cubicBezTo>
                <a:cubicBezTo>
                  <a:pt x="285" y="76"/>
                  <a:pt x="285" y="76"/>
                  <a:pt x="285" y="76"/>
                </a:cubicBezTo>
                <a:cubicBezTo>
                  <a:pt x="285" y="75"/>
                  <a:pt x="285" y="75"/>
                  <a:pt x="285" y="75"/>
                </a:cubicBezTo>
                <a:cubicBezTo>
                  <a:pt x="287" y="75"/>
                  <a:pt x="287" y="75"/>
                  <a:pt x="287" y="75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94" y="75"/>
                  <a:pt x="299" y="72"/>
                  <a:pt x="305" y="66"/>
                </a:cubicBezTo>
                <a:cubicBezTo>
                  <a:pt x="349" y="35"/>
                  <a:pt x="349" y="35"/>
                  <a:pt x="349" y="35"/>
                </a:cubicBezTo>
                <a:cubicBezTo>
                  <a:pt x="350" y="35"/>
                  <a:pt x="350" y="35"/>
                  <a:pt x="350" y="35"/>
                </a:cubicBezTo>
                <a:cubicBezTo>
                  <a:pt x="364" y="42"/>
                  <a:pt x="364" y="42"/>
                  <a:pt x="364" y="42"/>
                </a:cubicBezTo>
                <a:cubicBezTo>
                  <a:pt x="369" y="41"/>
                  <a:pt x="369" y="41"/>
                  <a:pt x="369" y="41"/>
                </a:cubicBezTo>
                <a:cubicBezTo>
                  <a:pt x="366" y="26"/>
                  <a:pt x="366" y="26"/>
                  <a:pt x="366" y="26"/>
                </a:cubicBezTo>
                <a:cubicBezTo>
                  <a:pt x="366" y="25"/>
                  <a:pt x="366" y="25"/>
                  <a:pt x="366" y="25"/>
                </a:cubicBezTo>
                <a:cubicBezTo>
                  <a:pt x="367" y="24"/>
                  <a:pt x="367" y="24"/>
                  <a:pt x="367" y="24"/>
                </a:cubicBezTo>
                <a:cubicBezTo>
                  <a:pt x="367" y="24"/>
                  <a:pt x="367" y="24"/>
                  <a:pt x="367" y="24"/>
                </a:cubicBezTo>
                <a:cubicBezTo>
                  <a:pt x="375" y="11"/>
                  <a:pt x="375" y="11"/>
                  <a:pt x="375" y="11"/>
                </a:cubicBezTo>
                <a:cubicBezTo>
                  <a:pt x="373" y="10"/>
                  <a:pt x="373" y="10"/>
                  <a:pt x="373" y="10"/>
                </a:cubicBezTo>
                <a:cubicBezTo>
                  <a:pt x="368" y="11"/>
                  <a:pt x="368" y="11"/>
                  <a:pt x="368" y="11"/>
                </a:cubicBezTo>
                <a:cubicBezTo>
                  <a:pt x="368" y="12"/>
                  <a:pt x="368" y="12"/>
                  <a:pt x="368" y="12"/>
                </a:cubicBezTo>
                <a:cubicBezTo>
                  <a:pt x="367" y="12"/>
                  <a:pt x="367" y="12"/>
                  <a:pt x="367" y="12"/>
                </a:cubicBezTo>
                <a:cubicBezTo>
                  <a:pt x="354" y="14"/>
                  <a:pt x="354" y="14"/>
                  <a:pt x="354" y="14"/>
                </a:cubicBezTo>
                <a:cubicBezTo>
                  <a:pt x="350" y="14"/>
                  <a:pt x="350" y="14"/>
                  <a:pt x="350" y="14"/>
                </a:cubicBezTo>
                <a:cubicBezTo>
                  <a:pt x="349" y="14"/>
                  <a:pt x="349" y="14"/>
                  <a:pt x="349" y="14"/>
                </a:cubicBezTo>
                <a:cubicBezTo>
                  <a:pt x="349" y="13"/>
                  <a:pt x="349" y="13"/>
                  <a:pt x="349" y="13"/>
                </a:cubicBezTo>
                <a:cubicBezTo>
                  <a:pt x="349" y="11"/>
                  <a:pt x="349" y="11"/>
                  <a:pt x="349" y="11"/>
                </a:cubicBezTo>
                <a:cubicBezTo>
                  <a:pt x="346" y="7"/>
                  <a:pt x="346" y="7"/>
                  <a:pt x="346" y="7"/>
                </a:cubicBezTo>
                <a:lnTo>
                  <a:pt x="343" y="7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5231273" y="3554863"/>
            <a:ext cx="752611" cy="615546"/>
          </a:xfrm>
          <a:custGeom>
            <a:avLst/>
            <a:gdLst>
              <a:gd name="T0" fmla="*/ 208 w 326"/>
              <a:gd name="T1" fmla="*/ 39 h 252"/>
              <a:gd name="T2" fmla="*/ 146 w 326"/>
              <a:gd name="T3" fmla="*/ 14 h 252"/>
              <a:gd name="T4" fmla="*/ 146 w 326"/>
              <a:gd name="T5" fmla="*/ 2 h 252"/>
              <a:gd name="T6" fmla="*/ 141 w 326"/>
              <a:gd name="T7" fmla="*/ 0 h 252"/>
              <a:gd name="T8" fmla="*/ 115 w 326"/>
              <a:gd name="T9" fmla="*/ 28 h 252"/>
              <a:gd name="T10" fmla="*/ 99 w 326"/>
              <a:gd name="T11" fmla="*/ 41 h 252"/>
              <a:gd name="T12" fmla="*/ 82 w 326"/>
              <a:gd name="T13" fmla="*/ 32 h 252"/>
              <a:gd name="T14" fmla="*/ 53 w 326"/>
              <a:gd name="T15" fmla="*/ 43 h 252"/>
              <a:gd name="T16" fmla="*/ 17 w 326"/>
              <a:gd name="T17" fmla="*/ 19 h 252"/>
              <a:gd name="T18" fmla="*/ 3 w 326"/>
              <a:gd name="T19" fmla="*/ 30 h 252"/>
              <a:gd name="T20" fmla="*/ 2 w 326"/>
              <a:gd name="T21" fmla="*/ 31 h 252"/>
              <a:gd name="T22" fmla="*/ 6 w 326"/>
              <a:gd name="T23" fmla="*/ 35 h 252"/>
              <a:gd name="T24" fmla="*/ 8 w 326"/>
              <a:gd name="T25" fmla="*/ 36 h 252"/>
              <a:gd name="T26" fmla="*/ 34 w 326"/>
              <a:gd name="T27" fmla="*/ 66 h 252"/>
              <a:gd name="T28" fmla="*/ 84 w 326"/>
              <a:gd name="T29" fmla="*/ 83 h 252"/>
              <a:gd name="T30" fmla="*/ 130 w 326"/>
              <a:gd name="T31" fmla="*/ 139 h 252"/>
              <a:gd name="T32" fmla="*/ 156 w 326"/>
              <a:gd name="T33" fmla="*/ 123 h 252"/>
              <a:gd name="T34" fmla="*/ 158 w 326"/>
              <a:gd name="T35" fmla="*/ 123 h 252"/>
              <a:gd name="T36" fmla="*/ 172 w 326"/>
              <a:gd name="T37" fmla="*/ 126 h 252"/>
              <a:gd name="T38" fmla="*/ 171 w 326"/>
              <a:gd name="T39" fmla="*/ 130 h 252"/>
              <a:gd name="T40" fmla="*/ 144 w 326"/>
              <a:gd name="T41" fmla="*/ 160 h 252"/>
              <a:gd name="T42" fmla="*/ 130 w 326"/>
              <a:gd name="T43" fmla="*/ 191 h 252"/>
              <a:gd name="T44" fmla="*/ 143 w 326"/>
              <a:gd name="T45" fmla="*/ 212 h 252"/>
              <a:gd name="T46" fmla="*/ 157 w 326"/>
              <a:gd name="T47" fmla="*/ 218 h 252"/>
              <a:gd name="T48" fmla="*/ 168 w 326"/>
              <a:gd name="T49" fmla="*/ 232 h 252"/>
              <a:gd name="T50" fmla="*/ 179 w 326"/>
              <a:gd name="T51" fmla="*/ 225 h 252"/>
              <a:gd name="T52" fmla="*/ 204 w 326"/>
              <a:gd name="T53" fmla="*/ 247 h 252"/>
              <a:gd name="T54" fmla="*/ 228 w 326"/>
              <a:gd name="T55" fmla="*/ 248 h 252"/>
              <a:gd name="T56" fmla="*/ 262 w 326"/>
              <a:gd name="T57" fmla="*/ 246 h 252"/>
              <a:gd name="T58" fmla="*/ 274 w 326"/>
              <a:gd name="T59" fmla="*/ 239 h 252"/>
              <a:gd name="T60" fmla="*/ 273 w 326"/>
              <a:gd name="T61" fmla="*/ 225 h 252"/>
              <a:gd name="T62" fmla="*/ 280 w 326"/>
              <a:gd name="T63" fmla="*/ 206 h 252"/>
              <a:gd name="T64" fmla="*/ 292 w 326"/>
              <a:gd name="T65" fmla="*/ 192 h 252"/>
              <a:gd name="T66" fmla="*/ 321 w 326"/>
              <a:gd name="T67" fmla="*/ 192 h 252"/>
              <a:gd name="T68" fmla="*/ 312 w 326"/>
              <a:gd name="T69" fmla="*/ 169 h 252"/>
              <a:gd name="T70" fmla="*/ 299 w 326"/>
              <a:gd name="T71" fmla="*/ 167 h 252"/>
              <a:gd name="T72" fmla="*/ 268 w 326"/>
              <a:gd name="T73" fmla="*/ 148 h 252"/>
              <a:gd name="T74" fmla="*/ 253 w 326"/>
              <a:gd name="T75" fmla="*/ 142 h 252"/>
              <a:gd name="T76" fmla="*/ 228 w 326"/>
              <a:gd name="T77" fmla="*/ 73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" h="252">
                <a:moveTo>
                  <a:pt x="228" y="73"/>
                </a:moveTo>
                <a:cubicBezTo>
                  <a:pt x="220" y="67"/>
                  <a:pt x="214" y="56"/>
                  <a:pt x="208" y="39"/>
                </a:cubicBezTo>
                <a:cubicBezTo>
                  <a:pt x="188" y="39"/>
                  <a:pt x="176" y="35"/>
                  <a:pt x="170" y="28"/>
                </a:cubicBezTo>
                <a:cubicBezTo>
                  <a:pt x="166" y="22"/>
                  <a:pt x="158" y="18"/>
                  <a:pt x="146" y="14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6" y="2"/>
                  <a:pt x="146" y="2"/>
                  <a:pt x="146" y="2"/>
                </a:cubicBezTo>
                <a:cubicBezTo>
                  <a:pt x="144" y="1"/>
                  <a:pt x="144" y="1"/>
                  <a:pt x="144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32" y="4"/>
                  <a:pt x="127" y="8"/>
                  <a:pt x="125" y="14"/>
                </a:cubicBezTo>
                <a:cubicBezTo>
                  <a:pt x="122" y="19"/>
                  <a:pt x="119" y="24"/>
                  <a:pt x="115" y="28"/>
                </a:cubicBezTo>
                <a:cubicBezTo>
                  <a:pt x="111" y="39"/>
                  <a:pt x="108" y="44"/>
                  <a:pt x="104" y="44"/>
                </a:cubicBezTo>
                <a:cubicBezTo>
                  <a:pt x="102" y="45"/>
                  <a:pt x="101" y="43"/>
                  <a:pt x="99" y="41"/>
                </a:cubicBezTo>
                <a:cubicBezTo>
                  <a:pt x="94" y="37"/>
                  <a:pt x="94" y="37"/>
                  <a:pt x="94" y="37"/>
                </a:cubicBezTo>
                <a:cubicBezTo>
                  <a:pt x="90" y="34"/>
                  <a:pt x="86" y="32"/>
                  <a:pt x="82" y="32"/>
                </a:cubicBezTo>
                <a:cubicBezTo>
                  <a:pt x="75" y="34"/>
                  <a:pt x="75" y="34"/>
                  <a:pt x="75" y="34"/>
                </a:cubicBezTo>
                <a:cubicBezTo>
                  <a:pt x="70" y="39"/>
                  <a:pt x="63" y="42"/>
                  <a:pt x="53" y="43"/>
                </a:cubicBezTo>
                <a:cubicBezTo>
                  <a:pt x="27" y="42"/>
                  <a:pt x="27" y="42"/>
                  <a:pt x="27" y="42"/>
                </a:cubicBezTo>
                <a:cubicBezTo>
                  <a:pt x="19" y="38"/>
                  <a:pt x="15" y="30"/>
                  <a:pt x="17" y="19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20" y="52"/>
                  <a:pt x="29" y="63"/>
                  <a:pt x="34" y="66"/>
                </a:cubicBezTo>
                <a:cubicBezTo>
                  <a:pt x="37" y="67"/>
                  <a:pt x="45" y="70"/>
                  <a:pt x="59" y="74"/>
                </a:cubicBezTo>
                <a:cubicBezTo>
                  <a:pt x="84" y="83"/>
                  <a:pt x="84" y="83"/>
                  <a:pt x="84" y="83"/>
                </a:cubicBezTo>
                <a:cubicBezTo>
                  <a:pt x="92" y="86"/>
                  <a:pt x="99" y="101"/>
                  <a:pt x="108" y="128"/>
                </a:cubicBezTo>
                <a:cubicBezTo>
                  <a:pt x="119" y="136"/>
                  <a:pt x="126" y="139"/>
                  <a:pt x="130" y="139"/>
                </a:cubicBezTo>
                <a:cubicBezTo>
                  <a:pt x="135" y="137"/>
                  <a:pt x="143" y="132"/>
                  <a:pt x="155" y="124"/>
                </a:cubicBezTo>
                <a:cubicBezTo>
                  <a:pt x="156" y="123"/>
                  <a:pt x="156" y="123"/>
                  <a:pt x="156" y="123"/>
                </a:cubicBezTo>
                <a:cubicBezTo>
                  <a:pt x="157" y="123"/>
                  <a:pt x="157" y="123"/>
                  <a:pt x="157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70" y="126"/>
                  <a:pt x="170" y="126"/>
                  <a:pt x="170" y="126"/>
                </a:cubicBezTo>
                <a:cubicBezTo>
                  <a:pt x="172" y="126"/>
                  <a:pt x="172" y="126"/>
                  <a:pt x="172" y="126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1" y="130"/>
                  <a:pt x="171" y="130"/>
                  <a:pt x="171" y="130"/>
                </a:cubicBezTo>
                <a:cubicBezTo>
                  <a:pt x="167" y="147"/>
                  <a:pt x="163" y="157"/>
                  <a:pt x="161" y="159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4" y="161"/>
                  <a:pt x="144" y="161"/>
                  <a:pt x="144" y="161"/>
                </a:cubicBezTo>
                <a:cubicBezTo>
                  <a:pt x="144" y="168"/>
                  <a:pt x="139" y="178"/>
                  <a:pt x="130" y="191"/>
                </a:cubicBezTo>
                <a:cubicBezTo>
                  <a:pt x="128" y="195"/>
                  <a:pt x="127" y="199"/>
                  <a:pt x="127" y="201"/>
                </a:cubicBezTo>
                <a:cubicBezTo>
                  <a:pt x="143" y="212"/>
                  <a:pt x="143" y="212"/>
                  <a:pt x="143" y="212"/>
                </a:cubicBezTo>
                <a:cubicBezTo>
                  <a:pt x="147" y="217"/>
                  <a:pt x="150" y="218"/>
                  <a:pt x="153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8" y="232"/>
                  <a:pt x="168" y="232"/>
                  <a:pt x="168" y="232"/>
                </a:cubicBezTo>
                <a:cubicBezTo>
                  <a:pt x="172" y="228"/>
                  <a:pt x="172" y="228"/>
                  <a:pt x="172" y="228"/>
                </a:cubicBezTo>
                <a:cubicBezTo>
                  <a:pt x="174" y="226"/>
                  <a:pt x="177" y="225"/>
                  <a:pt x="179" y="225"/>
                </a:cubicBezTo>
                <a:cubicBezTo>
                  <a:pt x="186" y="225"/>
                  <a:pt x="191" y="230"/>
                  <a:pt x="198" y="239"/>
                </a:cubicBezTo>
                <a:cubicBezTo>
                  <a:pt x="204" y="247"/>
                  <a:pt x="204" y="247"/>
                  <a:pt x="204" y="247"/>
                </a:cubicBezTo>
                <a:cubicBezTo>
                  <a:pt x="205" y="246"/>
                  <a:pt x="205" y="246"/>
                  <a:pt x="205" y="246"/>
                </a:cubicBezTo>
                <a:cubicBezTo>
                  <a:pt x="209" y="243"/>
                  <a:pt x="217" y="244"/>
                  <a:pt x="228" y="248"/>
                </a:cubicBezTo>
                <a:cubicBezTo>
                  <a:pt x="246" y="252"/>
                  <a:pt x="246" y="252"/>
                  <a:pt x="246" y="252"/>
                </a:cubicBezTo>
                <a:cubicBezTo>
                  <a:pt x="262" y="246"/>
                  <a:pt x="262" y="246"/>
                  <a:pt x="262" y="246"/>
                </a:cubicBezTo>
                <a:cubicBezTo>
                  <a:pt x="269" y="243"/>
                  <a:pt x="269" y="243"/>
                  <a:pt x="269" y="243"/>
                </a:cubicBezTo>
                <a:cubicBezTo>
                  <a:pt x="274" y="239"/>
                  <a:pt x="274" y="239"/>
                  <a:pt x="274" y="239"/>
                </a:cubicBezTo>
                <a:cubicBezTo>
                  <a:pt x="270" y="234"/>
                  <a:pt x="270" y="234"/>
                  <a:pt x="270" y="234"/>
                </a:cubicBezTo>
                <a:cubicBezTo>
                  <a:pt x="268" y="232"/>
                  <a:pt x="270" y="228"/>
                  <a:pt x="273" y="225"/>
                </a:cubicBezTo>
                <a:cubicBezTo>
                  <a:pt x="277" y="221"/>
                  <a:pt x="280" y="218"/>
                  <a:pt x="280" y="214"/>
                </a:cubicBezTo>
                <a:cubicBezTo>
                  <a:pt x="280" y="206"/>
                  <a:pt x="280" y="206"/>
                  <a:pt x="280" y="206"/>
                </a:cubicBezTo>
                <a:cubicBezTo>
                  <a:pt x="279" y="201"/>
                  <a:pt x="279" y="199"/>
                  <a:pt x="281" y="197"/>
                </a:cubicBezTo>
                <a:cubicBezTo>
                  <a:pt x="282" y="194"/>
                  <a:pt x="287" y="193"/>
                  <a:pt x="292" y="192"/>
                </a:cubicBezTo>
                <a:cubicBezTo>
                  <a:pt x="301" y="190"/>
                  <a:pt x="312" y="194"/>
                  <a:pt x="326" y="206"/>
                </a:cubicBezTo>
                <a:cubicBezTo>
                  <a:pt x="321" y="192"/>
                  <a:pt x="321" y="192"/>
                  <a:pt x="321" y="192"/>
                </a:cubicBezTo>
                <a:cubicBezTo>
                  <a:pt x="313" y="181"/>
                  <a:pt x="313" y="181"/>
                  <a:pt x="313" y="181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00" y="167"/>
                  <a:pt x="300" y="167"/>
                  <a:pt x="300" y="167"/>
                </a:cubicBezTo>
                <a:cubicBezTo>
                  <a:pt x="299" y="167"/>
                  <a:pt x="299" y="167"/>
                  <a:pt x="299" y="167"/>
                </a:cubicBezTo>
                <a:cubicBezTo>
                  <a:pt x="299" y="166"/>
                  <a:pt x="299" y="166"/>
                  <a:pt x="299" y="166"/>
                </a:cubicBezTo>
                <a:cubicBezTo>
                  <a:pt x="268" y="148"/>
                  <a:pt x="268" y="148"/>
                  <a:pt x="268" y="148"/>
                </a:cubicBezTo>
                <a:cubicBezTo>
                  <a:pt x="253" y="146"/>
                  <a:pt x="253" y="146"/>
                  <a:pt x="253" y="146"/>
                </a:cubicBezTo>
                <a:cubicBezTo>
                  <a:pt x="253" y="142"/>
                  <a:pt x="253" y="142"/>
                  <a:pt x="253" y="142"/>
                </a:cubicBezTo>
                <a:cubicBezTo>
                  <a:pt x="252" y="126"/>
                  <a:pt x="252" y="126"/>
                  <a:pt x="252" y="126"/>
                </a:cubicBezTo>
                <a:cubicBezTo>
                  <a:pt x="242" y="97"/>
                  <a:pt x="234" y="79"/>
                  <a:pt x="228" y="73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5902891" y="5040149"/>
            <a:ext cx="210582" cy="540784"/>
          </a:xfrm>
          <a:custGeom>
            <a:avLst/>
            <a:gdLst>
              <a:gd name="T0" fmla="*/ 69 w 91"/>
              <a:gd name="T1" fmla="*/ 0 h 221"/>
              <a:gd name="T2" fmla="*/ 21 w 91"/>
              <a:gd name="T3" fmla="*/ 60 h 221"/>
              <a:gd name="T4" fmla="*/ 0 w 91"/>
              <a:gd name="T5" fmla="*/ 94 h 221"/>
              <a:gd name="T6" fmla="*/ 5 w 91"/>
              <a:gd name="T7" fmla="*/ 132 h 221"/>
              <a:gd name="T8" fmla="*/ 5 w 91"/>
              <a:gd name="T9" fmla="*/ 133 h 221"/>
              <a:gd name="T10" fmla="*/ 1 w 91"/>
              <a:gd name="T11" fmla="*/ 159 h 221"/>
              <a:gd name="T12" fmla="*/ 3 w 91"/>
              <a:gd name="T13" fmla="*/ 174 h 221"/>
              <a:gd name="T14" fmla="*/ 32 w 91"/>
              <a:gd name="T15" fmla="*/ 193 h 221"/>
              <a:gd name="T16" fmla="*/ 32 w 91"/>
              <a:gd name="T17" fmla="*/ 193 h 221"/>
              <a:gd name="T18" fmla="*/ 33 w 91"/>
              <a:gd name="T19" fmla="*/ 195 h 221"/>
              <a:gd name="T20" fmla="*/ 44 w 91"/>
              <a:gd name="T21" fmla="*/ 213 h 221"/>
              <a:gd name="T22" fmla="*/ 53 w 91"/>
              <a:gd name="T23" fmla="*/ 221 h 221"/>
              <a:gd name="T24" fmla="*/ 57 w 91"/>
              <a:gd name="T25" fmla="*/ 175 h 221"/>
              <a:gd name="T26" fmla="*/ 57 w 91"/>
              <a:gd name="T27" fmla="*/ 174 h 221"/>
              <a:gd name="T28" fmla="*/ 77 w 91"/>
              <a:gd name="T29" fmla="*/ 126 h 221"/>
              <a:gd name="T30" fmla="*/ 84 w 91"/>
              <a:gd name="T31" fmla="*/ 68 h 221"/>
              <a:gd name="T32" fmla="*/ 84 w 91"/>
              <a:gd name="T33" fmla="*/ 68 h 221"/>
              <a:gd name="T34" fmla="*/ 85 w 91"/>
              <a:gd name="T35" fmla="*/ 67 h 221"/>
              <a:gd name="T36" fmla="*/ 91 w 91"/>
              <a:gd name="T37" fmla="*/ 52 h 221"/>
              <a:gd name="T38" fmla="*/ 86 w 91"/>
              <a:gd name="T39" fmla="*/ 39 h 221"/>
              <a:gd name="T40" fmla="*/ 86 w 91"/>
              <a:gd name="T41" fmla="*/ 38 h 221"/>
              <a:gd name="T42" fmla="*/ 86 w 91"/>
              <a:gd name="T43" fmla="*/ 38 h 221"/>
              <a:gd name="T44" fmla="*/ 84 w 91"/>
              <a:gd name="T45" fmla="*/ 20 h 221"/>
              <a:gd name="T46" fmla="*/ 85 w 91"/>
              <a:gd name="T47" fmla="*/ 20 h 221"/>
              <a:gd name="T48" fmla="*/ 86 w 91"/>
              <a:gd name="T49" fmla="*/ 19 h 221"/>
              <a:gd name="T50" fmla="*/ 89 w 91"/>
              <a:gd name="T51" fmla="*/ 15 h 221"/>
              <a:gd name="T52" fmla="*/ 91 w 91"/>
              <a:gd name="T53" fmla="*/ 10 h 221"/>
              <a:gd name="T54" fmla="*/ 69 w 91"/>
              <a:gd name="T55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1" h="221">
                <a:moveTo>
                  <a:pt x="69" y="0"/>
                </a:moveTo>
                <a:cubicBezTo>
                  <a:pt x="47" y="16"/>
                  <a:pt x="31" y="36"/>
                  <a:pt x="21" y="60"/>
                </a:cubicBezTo>
                <a:cubicBezTo>
                  <a:pt x="12" y="81"/>
                  <a:pt x="5" y="91"/>
                  <a:pt x="0" y="94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33"/>
                  <a:pt x="5" y="133"/>
                  <a:pt x="5" y="133"/>
                </a:cubicBezTo>
                <a:cubicBezTo>
                  <a:pt x="1" y="159"/>
                  <a:pt x="1" y="159"/>
                  <a:pt x="1" y="159"/>
                </a:cubicBezTo>
                <a:cubicBezTo>
                  <a:pt x="0" y="167"/>
                  <a:pt x="1" y="173"/>
                  <a:pt x="3" y="174"/>
                </a:cubicBezTo>
                <a:cubicBezTo>
                  <a:pt x="32" y="193"/>
                  <a:pt x="32" y="193"/>
                  <a:pt x="32" y="193"/>
                </a:cubicBezTo>
                <a:cubicBezTo>
                  <a:pt x="32" y="193"/>
                  <a:pt x="32" y="193"/>
                  <a:pt x="32" y="193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35" y="201"/>
                  <a:pt x="39" y="206"/>
                  <a:pt x="44" y="213"/>
                </a:cubicBezTo>
                <a:cubicBezTo>
                  <a:pt x="47" y="217"/>
                  <a:pt x="50" y="220"/>
                  <a:pt x="53" y="221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5" y="67"/>
                  <a:pt x="85" y="67"/>
                  <a:pt x="85" y="67"/>
                </a:cubicBezTo>
                <a:cubicBezTo>
                  <a:pt x="91" y="52"/>
                  <a:pt x="91" y="52"/>
                  <a:pt x="91" y="52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8"/>
                  <a:pt x="86" y="38"/>
                  <a:pt x="86" y="38"/>
                </a:cubicBezTo>
                <a:cubicBezTo>
                  <a:pt x="86" y="38"/>
                  <a:pt x="86" y="38"/>
                  <a:pt x="86" y="38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19"/>
                  <a:pt x="86" y="19"/>
                  <a:pt x="86" y="19"/>
                </a:cubicBezTo>
                <a:cubicBezTo>
                  <a:pt x="89" y="15"/>
                  <a:pt x="89" y="15"/>
                  <a:pt x="89" y="15"/>
                </a:cubicBezTo>
                <a:cubicBezTo>
                  <a:pt x="91" y="10"/>
                  <a:pt x="91" y="10"/>
                  <a:pt x="91" y="10"/>
                </a:cubicBez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785860" y="5013982"/>
            <a:ext cx="998082" cy="806191"/>
          </a:xfrm>
          <a:custGeom>
            <a:avLst/>
            <a:gdLst>
              <a:gd name="T0" fmla="*/ 348 w 432"/>
              <a:gd name="T1" fmla="*/ 11 h 330"/>
              <a:gd name="T2" fmla="*/ 324 w 432"/>
              <a:gd name="T3" fmla="*/ 31 h 330"/>
              <a:gd name="T4" fmla="*/ 296 w 432"/>
              <a:gd name="T5" fmla="*/ 38 h 330"/>
              <a:gd name="T6" fmla="*/ 278 w 432"/>
              <a:gd name="T7" fmla="*/ 37 h 330"/>
              <a:gd name="T8" fmla="*/ 263 w 432"/>
              <a:gd name="T9" fmla="*/ 42 h 330"/>
              <a:gd name="T10" fmla="*/ 240 w 432"/>
              <a:gd name="T11" fmla="*/ 53 h 330"/>
              <a:gd name="T12" fmla="*/ 238 w 432"/>
              <a:gd name="T13" fmla="*/ 72 h 330"/>
              <a:gd name="T14" fmla="*/ 207 w 432"/>
              <a:gd name="T15" fmla="*/ 82 h 330"/>
              <a:gd name="T16" fmla="*/ 204 w 432"/>
              <a:gd name="T17" fmla="*/ 88 h 330"/>
              <a:gd name="T18" fmla="*/ 181 w 432"/>
              <a:gd name="T19" fmla="*/ 84 h 330"/>
              <a:gd name="T20" fmla="*/ 154 w 432"/>
              <a:gd name="T21" fmla="*/ 73 h 330"/>
              <a:gd name="T22" fmla="*/ 139 w 432"/>
              <a:gd name="T23" fmla="*/ 79 h 330"/>
              <a:gd name="T24" fmla="*/ 128 w 432"/>
              <a:gd name="T25" fmla="*/ 88 h 330"/>
              <a:gd name="T26" fmla="*/ 108 w 432"/>
              <a:gd name="T27" fmla="*/ 100 h 330"/>
              <a:gd name="T28" fmla="*/ 61 w 432"/>
              <a:gd name="T29" fmla="*/ 117 h 330"/>
              <a:gd name="T30" fmla="*/ 17 w 432"/>
              <a:gd name="T31" fmla="*/ 113 h 330"/>
              <a:gd name="T32" fmla="*/ 1 w 432"/>
              <a:gd name="T33" fmla="*/ 119 h 330"/>
              <a:gd name="T34" fmla="*/ 3 w 432"/>
              <a:gd name="T35" fmla="*/ 137 h 330"/>
              <a:gd name="T36" fmla="*/ 36 w 432"/>
              <a:gd name="T37" fmla="*/ 137 h 330"/>
              <a:gd name="T38" fmla="*/ 41 w 432"/>
              <a:gd name="T39" fmla="*/ 162 h 330"/>
              <a:gd name="T40" fmla="*/ 65 w 432"/>
              <a:gd name="T41" fmla="*/ 159 h 330"/>
              <a:gd name="T42" fmla="*/ 86 w 432"/>
              <a:gd name="T43" fmla="*/ 155 h 330"/>
              <a:gd name="T44" fmla="*/ 92 w 432"/>
              <a:gd name="T45" fmla="*/ 186 h 330"/>
              <a:gd name="T46" fmla="*/ 79 w 432"/>
              <a:gd name="T47" fmla="*/ 202 h 330"/>
              <a:gd name="T48" fmla="*/ 60 w 432"/>
              <a:gd name="T49" fmla="*/ 215 h 330"/>
              <a:gd name="T50" fmla="*/ 92 w 432"/>
              <a:gd name="T51" fmla="*/ 222 h 330"/>
              <a:gd name="T52" fmla="*/ 131 w 432"/>
              <a:gd name="T53" fmla="*/ 229 h 330"/>
              <a:gd name="T54" fmla="*/ 132 w 432"/>
              <a:gd name="T55" fmla="*/ 247 h 330"/>
              <a:gd name="T56" fmla="*/ 129 w 432"/>
              <a:gd name="T57" fmla="*/ 285 h 330"/>
              <a:gd name="T58" fmla="*/ 183 w 432"/>
              <a:gd name="T59" fmla="*/ 302 h 330"/>
              <a:gd name="T60" fmla="*/ 186 w 432"/>
              <a:gd name="T61" fmla="*/ 301 h 330"/>
              <a:gd name="T62" fmla="*/ 217 w 432"/>
              <a:gd name="T63" fmla="*/ 312 h 330"/>
              <a:gd name="T64" fmla="*/ 220 w 432"/>
              <a:gd name="T65" fmla="*/ 310 h 330"/>
              <a:gd name="T66" fmla="*/ 236 w 432"/>
              <a:gd name="T67" fmla="*/ 289 h 330"/>
              <a:gd name="T68" fmla="*/ 269 w 432"/>
              <a:gd name="T69" fmla="*/ 320 h 330"/>
              <a:gd name="T70" fmla="*/ 270 w 432"/>
              <a:gd name="T71" fmla="*/ 330 h 330"/>
              <a:gd name="T72" fmla="*/ 308 w 432"/>
              <a:gd name="T73" fmla="*/ 313 h 330"/>
              <a:gd name="T74" fmla="*/ 308 w 432"/>
              <a:gd name="T75" fmla="*/ 307 h 330"/>
              <a:gd name="T76" fmla="*/ 338 w 432"/>
              <a:gd name="T77" fmla="*/ 283 h 330"/>
              <a:gd name="T78" fmla="*/ 345 w 432"/>
              <a:gd name="T79" fmla="*/ 264 h 330"/>
              <a:gd name="T80" fmla="*/ 354 w 432"/>
              <a:gd name="T81" fmla="*/ 248 h 330"/>
              <a:gd name="T82" fmla="*/ 357 w 432"/>
              <a:gd name="T83" fmla="*/ 238 h 330"/>
              <a:gd name="T84" fmla="*/ 358 w 432"/>
              <a:gd name="T85" fmla="*/ 237 h 330"/>
              <a:gd name="T86" fmla="*/ 393 w 432"/>
              <a:gd name="T87" fmla="*/ 198 h 330"/>
              <a:gd name="T88" fmla="*/ 412 w 432"/>
              <a:gd name="T89" fmla="*/ 156 h 330"/>
              <a:gd name="T90" fmla="*/ 427 w 432"/>
              <a:gd name="T91" fmla="*/ 136 h 330"/>
              <a:gd name="T92" fmla="*/ 428 w 432"/>
              <a:gd name="T93" fmla="*/ 116 h 330"/>
              <a:gd name="T94" fmla="*/ 427 w 432"/>
              <a:gd name="T95" fmla="*/ 104 h 330"/>
              <a:gd name="T96" fmla="*/ 391 w 432"/>
              <a:gd name="T97" fmla="*/ 106 h 330"/>
              <a:gd name="T98" fmla="*/ 381 w 432"/>
              <a:gd name="T99" fmla="*/ 88 h 330"/>
              <a:gd name="T100" fmla="*/ 363 w 432"/>
              <a:gd name="T101" fmla="*/ 88 h 330"/>
              <a:gd name="T102" fmla="*/ 383 w 432"/>
              <a:gd name="T103" fmla="*/ 51 h 330"/>
              <a:gd name="T104" fmla="*/ 381 w 432"/>
              <a:gd name="T105" fmla="*/ 25 h 330"/>
              <a:gd name="T106" fmla="*/ 375 w 432"/>
              <a:gd name="T107" fmla="*/ 0 h 330"/>
              <a:gd name="T108" fmla="*/ 358 w 432"/>
              <a:gd name="T109" fmla="*/ 8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2" h="330">
                <a:moveTo>
                  <a:pt x="346" y="8"/>
                </a:moveTo>
                <a:cubicBezTo>
                  <a:pt x="347" y="9"/>
                  <a:pt x="347" y="9"/>
                  <a:pt x="347" y="9"/>
                </a:cubicBezTo>
                <a:cubicBezTo>
                  <a:pt x="348" y="11"/>
                  <a:pt x="348" y="11"/>
                  <a:pt x="348" y="11"/>
                </a:cubicBezTo>
                <a:cubicBezTo>
                  <a:pt x="339" y="24"/>
                  <a:pt x="339" y="24"/>
                  <a:pt x="339" y="24"/>
                </a:cubicBezTo>
                <a:cubicBezTo>
                  <a:pt x="336" y="28"/>
                  <a:pt x="331" y="31"/>
                  <a:pt x="325" y="31"/>
                </a:cubicBezTo>
                <a:cubicBezTo>
                  <a:pt x="324" y="31"/>
                  <a:pt x="324" y="31"/>
                  <a:pt x="324" y="31"/>
                </a:cubicBezTo>
                <a:cubicBezTo>
                  <a:pt x="317" y="27"/>
                  <a:pt x="317" y="27"/>
                  <a:pt x="317" y="27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296" y="38"/>
                  <a:pt x="296" y="38"/>
                  <a:pt x="296" y="38"/>
                </a:cubicBezTo>
                <a:cubicBezTo>
                  <a:pt x="293" y="39"/>
                  <a:pt x="289" y="36"/>
                  <a:pt x="283" y="28"/>
                </a:cubicBezTo>
                <a:cubicBezTo>
                  <a:pt x="278" y="37"/>
                  <a:pt x="278" y="37"/>
                  <a:pt x="278" y="37"/>
                </a:cubicBezTo>
                <a:cubicBezTo>
                  <a:pt x="278" y="37"/>
                  <a:pt x="278" y="37"/>
                  <a:pt x="278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72" y="42"/>
                  <a:pt x="272" y="42"/>
                  <a:pt x="272" y="42"/>
                </a:cubicBezTo>
                <a:cubicBezTo>
                  <a:pt x="263" y="42"/>
                  <a:pt x="263" y="42"/>
                  <a:pt x="263" y="42"/>
                </a:cubicBezTo>
                <a:cubicBezTo>
                  <a:pt x="254" y="45"/>
                  <a:pt x="254" y="45"/>
                  <a:pt x="254" y="45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40" y="53"/>
                  <a:pt x="240" y="53"/>
                  <a:pt x="240" y="53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2" y="59"/>
                  <a:pt x="231" y="62"/>
                  <a:pt x="233" y="65"/>
                </a:cubicBezTo>
                <a:cubicBezTo>
                  <a:pt x="238" y="72"/>
                  <a:pt x="238" y="72"/>
                  <a:pt x="238" y="72"/>
                </a:cubicBezTo>
                <a:cubicBezTo>
                  <a:pt x="219" y="70"/>
                  <a:pt x="219" y="70"/>
                  <a:pt x="219" y="70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5" y="88"/>
                  <a:pt x="205" y="88"/>
                  <a:pt x="205" y="88"/>
                </a:cubicBezTo>
                <a:cubicBezTo>
                  <a:pt x="204" y="88"/>
                  <a:pt x="204" y="88"/>
                  <a:pt x="204" y="88"/>
                </a:cubicBezTo>
                <a:cubicBezTo>
                  <a:pt x="203" y="89"/>
                  <a:pt x="203" y="89"/>
                  <a:pt x="203" y="89"/>
                </a:cubicBezTo>
                <a:cubicBezTo>
                  <a:pt x="194" y="89"/>
                  <a:pt x="194" y="89"/>
                  <a:pt x="194" y="89"/>
                </a:cubicBezTo>
                <a:cubicBezTo>
                  <a:pt x="181" y="84"/>
                  <a:pt x="181" y="84"/>
                  <a:pt x="181" y="84"/>
                </a:cubicBezTo>
                <a:cubicBezTo>
                  <a:pt x="177" y="84"/>
                  <a:pt x="177" y="84"/>
                  <a:pt x="177" y="84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63" y="85"/>
                  <a:pt x="159" y="80"/>
                  <a:pt x="154" y="73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6" y="117"/>
                  <a:pt x="3" y="119"/>
                  <a:pt x="1" y="119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31"/>
                  <a:pt x="0" y="131"/>
                  <a:pt x="0" y="131"/>
                </a:cubicBezTo>
                <a:cubicBezTo>
                  <a:pt x="3" y="137"/>
                  <a:pt x="3" y="137"/>
                  <a:pt x="3" y="137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23" y="131"/>
                  <a:pt x="28" y="133"/>
                  <a:pt x="34" y="137"/>
                </a:cubicBezTo>
                <a:cubicBezTo>
                  <a:pt x="36" y="137"/>
                  <a:pt x="36" y="137"/>
                  <a:pt x="36" y="137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7" y="162"/>
                  <a:pt x="37" y="162"/>
                  <a:pt x="37" y="162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71" y="156"/>
                  <a:pt x="76" y="154"/>
                  <a:pt x="82" y="153"/>
                </a:cubicBezTo>
                <a:cubicBezTo>
                  <a:pt x="85" y="153"/>
                  <a:pt x="85" y="153"/>
                  <a:pt x="85" y="153"/>
                </a:cubicBezTo>
                <a:cubicBezTo>
                  <a:pt x="86" y="155"/>
                  <a:pt x="86" y="155"/>
                  <a:pt x="86" y="155"/>
                </a:cubicBezTo>
                <a:cubicBezTo>
                  <a:pt x="90" y="163"/>
                  <a:pt x="90" y="163"/>
                  <a:pt x="90" y="163"/>
                </a:cubicBezTo>
                <a:cubicBezTo>
                  <a:pt x="90" y="164"/>
                  <a:pt x="90" y="164"/>
                  <a:pt x="90" y="164"/>
                </a:cubicBezTo>
                <a:cubicBezTo>
                  <a:pt x="92" y="186"/>
                  <a:pt x="92" y="186"/>
                  <a:pt x="92" y="186"/>
                </a:cubicBezTo>
                <a:cubicBezTo>
                  <a:pt x="92" y="188"/>
                  <a:pt x="92" y="188"/>
                  <a:pt x="92" y="188"/>
                </a:cubicBezTo>
                <a:cubicBezTo>
                  <a:pt x="80" y="202"/>
                  <a:pt x="80" y="202"/>
                  <a:pt x="80" y="202"/>
                </a:cubicBezTo>
                <a:cubicBezTo>
                  <a:pt x="79" y="202"/>
                  <a:pt x="79" y="202"/>
                  <a:pt x="79" y="202"/>
                </a:cubicBezTo>
                <a:cubicBezTo>
                  <a:pt x="79" y="202"/>
                  <a:pt x="79" y="202"/>
                  <a:pt x="79" y="202"/>
                </a:cubicBezTo>
                <a:cubicBezTo>
                  <a:pt x="65" y="209"/>
                  <a:pt x="65" y="209"/>
                  <a:pt x="65" y="209"/>
                </a:cubicBezTo>
                <a:cubicBezTo>
                  <a:pt x="60" y="215"/>
                  <a:pt x="60" y="215"/>
                  <a:pt x="60" y="215"/>
                </a:cubicBezTo>
                <a:cubicBezTo>
                  <a:pt x="62" y="219"/>
                  <a:pt x="62" y="219"/>
                  <a:pt x="62" y="219"/>
                </a:cubicBezTo>
                <a:cubicBezTo>
                  <a:pt x="92" y="222"/>
                  <a:pt x="92" y="222"/>
                  <a:pt x="92" y="222"/>
                </a:cubicBezTo>
                <a:cubicBezTo>
                  <a:pt x="92" y="222"/>
                  <a:pt x="92" y="222"/>
                  <a:pt x="92" y="222"/>
                </a:cubicBezTo>
                <a:cubicBezTo>
                  <a:pt x="93" y="223"/>
                  <a:pt x="93" y="223"/>
                  <a:pt x="93" y="223"/>
                </a:cubicBezTo>
                <a:cubicBezTo>
                  <a:pt x="105" y="230"/>
                  <a:pt x="105" y="230"/>
                  <a:pt x="105" y="230"/>
                </a:cubicBezTo>
                <a:cubicBezTo>
                  <a:pt x="131" y="229"/>
                  <a:pt x="131" y="229"/>
                  <a:pt x="131" y="229"/>
                </a:cubicBezTo>
                <a:cubicBezTo>
                  <a:pt x="131" y="233"/>
                  <a:pt x="131" y="233"/>
                  <a:pt x="131" y="233"/>
                </a:cubicBezTo>
                <a:cubicBezTo>
                  <a:pt x="132" y="246"/>
                  <a:pt x="132" y="246"/>
                  <a:pt x="132" y="246"/>
                </a:cubicBezTo>
                <a:cubicBezTo>
                  <a:pt x="132" y="247"/>
                  <a:pt x="132" y="247"/>
                  <a:pt x="132" y="247"/>
                </a:cubicBezTo>
                <a:cubicBezTo>
                  <a:pt x="133" y="247"/>
                  <a:pt x="133" y="247"/>
                  <a:pt x="133" y="247"/>
                </a:cubicBezTo>
                <a:cubicBezTo>
                  <a:pt x="121" y="259"/>
                  <a:pt x="121" y="259"/>
                  <a:pt x="121" y="259"/>
                </a:cubicBezTo>
                <a:cubicBezTo>
                  <a:pt x="120" y="274"/>
                  <a:pt x="123" y="283"/>
                  <a:pt x="129" y="285"/>
                </a:cubicBezTo>
                <a:cubicBezTo>
                  <a:pt x="151" y="297"/>
                  <a:pt x="151" y="297"/>
                  <a:pt x="151" y="297"/>
                </a:cubicBezTo>
                <a:cubicBezTo>
                  <a:pt x="168" y="308"/>
                  <a:pt x="168" y="308"/>
                  <a:pt x="168" y="308"/>
                </a:cubicBezTo>
                <a:cubicBezTo>
                  <a:pt x="183" y="302"/>
                  <a:pt x="183" y="302"/>
                  <a:pt x="183" y="302"/>
                </a:cubicBezTo>
                <a:cubicBezTo>
                  <a:pt x="184" y="301"/>
                  <a:pt x="184" y="301"/>
                  <a:pt x="184" y="301"/>
                </a:cubicBezTo>
                <a:cubicBezTo>
                  <a:pt x="185" y="300"/>
                  <a:pt x="185" y="300"/>
                  <a:pt x="185" y="300"/>
                </a:cubicBezTo>
                <a:cubicBezTo>
                  <a:pt x="186" y="301"/>
                  <a:pt x="186" y="301"/>
                  <a:pt x="186" y="301"/>
                </a:cubicBezTo>
                <a:cubicBezTo>
                  <a:pt x="208" y="317"/>
                  <a:pt x="208" y="317"/>
                  <a:pt x="208" y="317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19" y="311"/>
                  <a:pt x="219" y="311"/>
                  <a:pt x="219" y="311"/>
                </a:cubicBezTo>
                <a:cubicBezTo>
                  <a:pt x="219" y="310"/>
                  <a:pt x="219" y="310"/>
                  <a:pt x="219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34" y="312"/>
                  <a:pt x="234" y="312"/>
                  <a:pt x="234" y="312"/>
                </a:cubicBezTo>
                <a:cubicBezTo>
                  <a:pt x="236" y="289"/>
                  <a:pt x="236" y="289"/>
                  <a:pt x="236" y="289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67" y="319"/>
                  <a:pt x="267" y="319"/>
                  <a:pt x="267" y="319"/>
                </a:cubicBezTo>
                <a:cubicBezTo>
                  <a:pt x="269" y="320"/>
                  <a:pt x="269" y="320"/>
                  <a:pt x="269" y="320"/>
                </a:cubicBezTo>
                <a:cubicBezTo>
                  <a:pt x="270" y="320"/>
                  <a:pt x="270" y="320"/>
                  <a:pt x="270" y="320"/>
                </a:cubicBezTo>
                <a:cubicBezTo>
                  <a:pt x="270" y="322"/>
                  <a:pt x="270" y="322"/>
                  <a:pt x="270" y="322"/>
                </a:cubicBezTo>
                <a:cubicBezTo>
                  <a:pt x="270" y="330"/>
                  <a:pt x="270" y="330"/>
                  <a:pt x="270" y="330"/>
                </a:cubicBezTo>
                <a:cubicBezTo>
                  <a:pt x="276" y="329"/>
                  <a:pt x="276" y="329"/>
                  <a:pt x="276" y="329"/>
                </a:cubicBezTo>
                <a:cubicBezTo>
                  <a:pt x="298" y="299"/>
                  <a:pt x="298" y="299"/>
                  <a:pt x="298" y="299"/>
                </a:cubicBezTo>
                <a:cubicBezTo>
                  <a:pt x="308" y="313"/>
                  <a:pt x="308" y="313"/>
                  <a:pt x="308" y="313"/>
                </a:cubicBezTo>
                <a:cubicBezTo>
                  <a:pt x="308" y="308"/>
                  <a:pt x="308" y="308"/>
                  <a:pt x="308" y="308"/>
                </a:cubicBezTo>
                <a:cubicBezTo>
                  <a:pt x="308" y="308"/>
                  <a:pt x="308" y="308"/>
                  <a:pt x="308" y="308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15" y="293"/>
                  <a:pt x="315" y="293"/>
                  <a:pt x="315" y="293"/>
                </a:cubicBezTo>
                <a:cubicBezTo>
                  <a:pt x="321" y="283"/>
                  <a:pt x="321" y="283"/>
                  <a:pt x="321" y="283"/>
                </a:cubicBezTo>
                <a:cubicBezTo>
                  <a:pt x="338" y="283"/>
                  <a:pt x="338" y="283"/>
                  <a:pt x="338" y="283"/>
                </a:cubicBezTo>
                <a:cubicBezTo>
                  <a:pt x="341" y="264"/>
                  <a:pt x="341" y="264"/>
                  <a:pt x="341" y="264"/>
                </a:cubicBezTo>
                <a:cubicBezTo>
                  <a:pt x="343" y="264"/>
                  <a:pt x="343" y="264"/>
                  <a:pt x="343" y="264"/>
                </a:cubicBezTo>
                <a:cubicBezTo>
                  <a:pt x="345" y="264"/>
                  <a:pt x="345" y="264"/>
                  <a:pt x="345" y="264"/>
                </a:cubicBezTo>
                <a:cubicBezTo>
                  <a:pt x="358" y="266"/>
                  <a:pt x="358" y="266"/>
                  <a:pt x="358" y="266"/>
                </a:cubicBezTo>
                <a:cubicBezTo>
                  <a:pt x="359" y="259"/>
                  <a:pt x="359" y="259"/>
                  <a:pt x="359" y="259"/>
                </a:cubicBezTo>
                <a:cubicBezTo>
                  <a:pt x="354" y="248"/>
                  <a:pt x="354" y="248"/>
                  <a:pt x="354" y="248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357" y="239"/>
                  <a:pt x="357" y="239"/>
                  <a:pt x="357" y="239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8" y="237"/>
                  <a:pt x="358" y="237"/>
                  <a:pt x="358" y="237"/>
                </a:cubicBezTo>
                <a:cubicBezTo>
                  <a:pt x="358" y="237"/>
                  <a:pt x="358" y="237"/>
                  <a:pt x="358" y="237"/>
                </a:cubicBezTo>
                <a:cubicBezTo>
                  <a:pt x="358" y="237"/>
                  <a:pt x="358" y="237"/>
                  <a:pt x="358" y="237"/>
                </a:cubicBezTo>
                <a:cubicBezTo>
                  <a:pt x="394" y="217"/>
                  <a:pt x="394" y="217"/>
                  <a:pt x="394" y="217"/>
                </a:cubicBezTo>
                <a:cubicBezTo>
                  <a:pt x="393" y="199"/>
                  <a:pt x="393" y="199"/>
                  <a:pt x="393" y="199"/>
                </a:cubicBezTo>
                <a:cubicBezTo>
                  <a:pt x="393" y="198"/>
                  <a:pt x="393" y="198"/>
                  <a:pt x="393" y="198"/>
                </a:cubicBezTo>
                <a:cubicBezTo>
                  <a:pt x="400" y="184"/>
                  <a:pt x="400" y="184"/>
                  <a:pt x="400" y="184"/>
                </a:cubicBezTo>
                <a:cubicBezTo>
                  <a:pt x="401" y="182"/>
                  <a:pt x="401" y="182"/>
                  <a:pt x="401" y="182"/>
                </a:cubicBezTo>
                <a:cubicBezTo>
                  <a:pt x="412" y="156"/>
                  <a:pt x="412" y="156"/>
                  <a:pt x="412" y="156"/>
                </a:cubicBezTo>
                <a:cubicBezTo>
                  <a:pt x="413" y="155"/>
                  <a:pt x="413" y="155"/>
                  <a:pt x="413" y="155"/>
                </a:cubicBezTo>
                <a:cubicBezTo>
                  <a:pt x="422" y="146"/>
                  <a:pt x="422" y="146"/>
                  <a:pt x="422" y="146"/>
                </a:cubicBezTo>
                <a:cubicBezTo>
                  <a:pt x="427" y="136"/>
                  <a:pt x="427" y="136"/>
                  <a:pt x="427" y="136"/>
                </a:cubicBezTo>
                <a:cubicBezTo>
                  <a:pt x="427" y="135"/>
                  <a:pt x="427" y="135"/>
                  <a:pt x="427" y="135"/>
                </a:cubicBezTo>
                <a:cubicBezTo>
                  <a:pt x="432" y="126"/>
                  <a:pt x="432" y="126"/>
                  <a:pt x="432" y="126"/>
                </a:cubicBezTo>
                <a:cubicBezTo>
                  <a:pt x="428" y="116"/>
                  <a:pt x="428" y="116"/>
                  <a:pt x="428" y="116"/>
                </a:cubicBezTo>
                <a:cubicBezTo>
                  <a:pt x="428" y="115"/>
                  <a:pt x="428" y="115"/>
                  <a:pt x="428" y="115"/>
                </a:cubicBezTo>
                <a:cubicBezTo>
                  <a:pt x="427" y="115"/>
                  <a:pt x="427" y="115"/>
                  <a:pt x="427" y="115"/>
                </a:cubicBezTo>
                <a:cubicBezTo>
                  <a:pt x="427" y="104"/>
                  <a:pt x="427" y="104"/>
                  <a:pt x="427" y="104"/>
                </a:cubicBezTo>
                <a:cubicBezTo>
                  <a:pt x="422" y="104"/>
                  <a:pt x="422" y="104"/>
                  <a:pt x="422" y="104"/>
                </a:cubicBezTo>
                <a:cubicBezTo>
                  <a:pt x="412" y="109"/>
                  <a:pt x="412" y="109"/>
                  <a:pt x="412" y="109"/>
                </a:cubicBezTo>
                <a:cubicBezTo>
                  <a:pt x="407" y="113"/>
                  <a:pt x="400" y="111"/>
                  <a:pt x="391" y="106"/>
                </a:cubicBezTo>
                <a:cubicBezTo>
                  <a:pt x="387" y="103"/>
                  <a:pt x="387" y="96"/>
                  <a:pt x="390" y="86"/>
                </a:cubicBezTo>
                <a:cubicBezTo>
                  <a:pt x="384" y="85"/>
                  <a:pt x="384" y="85"/>
                  <a:pt x="384" y="85"/>
                </a:cubicBezTo>
                <a:cubicBezTo>
                  <a:pt x="381" y="88"/>
                  <a:pt x="381" y="88"/>
                  <a:pt x="381" y="88"/>
                </a:cubicBezTo>
                <a:cubicBezTo>
                  <a:pt x="375" y="95"/>
                  <a:pt x="370" y="99"/>
                  <a:pt x="369" y="99"/>
                </a:cubicBezTo>
                <a:cubicBezTo>
                  <a:pt x="367" y="99"/>
                  <a:pt x="367" y="99"/>
                  <a:pt x="365" y="99"/>
                </a:cubicBezTo>
                <a:cubicBezTo>
                  <a:pt x="365" y="97"/>
                  <a:pt x="363" y="93"/>
                  <a:pt x="363" y="88"/>
                </a:cubicBezTo>
                <a:cubicBezTo>
                  <a:pt x="363" y="82"/>
                  <a:pt x="363" y="77"/>
                  <a:pt x="365" y="76"/>
                </a:cubicBezTo>
                <a:cubicBezTo>
                  <a:pt x="367" y="74"/>
                  <a:pt x="368" y="73"/>
                  <a:pt x="370" y="75"/>
                </a:cubicBezTo>
                <a:cubicBezTo>
                  <a:pt x="383" y="51"/>
                  <a:pt x="383" y="51"/>
                  <a:pt x="383" y="51"/>
                </a:cubicBezTo>
                <a:cubicBezTo>
                  <a:pt x="386" y="42"/>
                  <a:pt x="386" y="42"/>
                  <a:pt x="386" y="42"/>
                </a:cubicBezTo>
                <a:cubicBezTo>
                  <a:pt x="388" y="31"/>
                  <a:pt x="388" y="31"/>
                  <a:pt x="388" y="31"/>
                </a:cubicBezTo>
                <a:cubicBezTo>
                  <a:pt x="381" y="25"/>
                  <a:pt x="381" y="25"/>
                  <a:pt x="381" y="25"/>
                </a:cubicBezTo>
                <a:cubicBezTo>
                  <a:pt x="378" y="23"/>
                  <a:pt x="378" y="18"/>
                  <a:pt x="379" y="11"/>
                </a:cubicBezTo>
                <a:cubicBezTo>
                  <a:pt x="379" y="7"/>
                  <a:pt x="379" y="7"/>
                  <a:pt x="379" y="7"/>
                </a:cubicBezTo>
                <a:cubicBezTo>
                  <a:pt x="379" y="5"/>
                  <a:pt x="378" y="2"/>
                  <a:pt x="375" y="0"/>
                </a:cubicBezTo>
                <a:cubicBezTo>
                  <a:pt x="374" y="0"/>
                  <a:pt x="374" y="0"/>
                  <a:pt x="374" y="0"/>
                </a:cubicBezTo>
                <a:cubicBezTo>
                  <a:pt x="373" y="2"/>
                  <a:pt x="373" y="2"/>
                  <a:pt x="373" y="2"/>
                </a:cubicBezTo>
                <a:cubicBezTo>
                  <a:pt x="371" y="8"/>
                  <a:pt x="366" y="11"/>
                  <a:pt x="358" y="8"/>
                </a:cubicBezTo>
                <a:cubicBezTo>
                  <a:pt x="355" y="7"/>
                  <a:pt x="351" y="7"/>
                  <a:pt x="346" y="8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506075" y="5123634"/>
            <a:ext cx="1009297" cy="851049"/>
          </a:xfrm>
          <a:custGeom>
            <a:avLst/>
            <a:gdLst>
              <a:gd name="T0" fmla="*/ 422 w 437"/>
              <a:gd name="T1" fmla="*/ 112 h 348"/>
              <a:gd name="T2" fmla="*/ 437 w 437"/>
              <a:gd name="T3" fmla="*/ 109 h 348"/>
              <a:gd name="T4" fmla="*/ 406 w 437"/>
              <a:gd name="T5" fmla="*/ 77 h 348"/>
              <a:gd name="T6" fmla="*/ 385 w 437"/>
              <a:gd name="T7" fmla="*/ 38 h 348"/>
              <a:gd name="T8" fmla="*/ 348 w 437"/>
              <a:gd name="T9" fmla="*/ 47 h 348"/>
              <a:gd name="T10" fmla="*/ 346 w 437"/>
              <a:gd name="T11" fmla="*/ 50 h 348"/>
              <a:gd name="T12" fmla="*/ 315 w 437"/>
              <a:gd name="T13" fmla="*/ 43 h 348"/>
              <a:gd name="T14" fmla="*/ 260 w 437"/>
              <a:gd name="T15" fmla="*/ 69 h 348"/>
              <a:gd name="T16" fmla="*/ 260 w 437"/>
              <a:gd name="T17" fmla="*/ 33 h 348"/>
              <a:gd name="T18" fmla="*/ 257 w 437"/>
              <a:gd name="T19" fmla="*/ 18 h 348"/>
              <a:gd name="T20" fmla="*/ 239 w 437"/>
              <a:gd name="T21" fmla="*/ 17 h 348"/>
              <a:gd name="T22" fmla="*/ 218 w 437"/>
              <a:gd name="T23" fmla="*/ 16 h 348"/>
              <a:gd name="T24" fmla="*/ 189 w 437"/>
              <a:gd name="T25" fmla="*/ 2 h 348"/>
              <a:gd name="T26" fmla="*/ 181 w 437"/>
              <a:gd name="T27" fmla="*/ 43 h 348"/>
              <a:gd name="T28" fmla="*/ 142 w 437"/>
              <a:gd name="T29" fmla="*/ 31 h 348"/>
              <a:gd name="T30" fmla="*/ 135 w 437"/>
              <a:gd name="T31" fmla="*/ 30 h 348"/>
              <a:gd name="T32" fmla="*/ 124 w 437"/>
              <a:gd name="T33" fmla="*/ 69 h 348"/>
              <a:gd name="T34" fmla="*/ 122 w 437"/>
              <a:gd name="T35" fmla="*/ 94 h 348"/>
              <a:gd name="T36" fmla="*/ 106 w 437"/>
              <a:gd name="T37" fmla="*/ 116 h 348"/>
              <a:gd name="T38" fmla="*/ 89 w 437"/>
              <a:gd name="T39" fmla="*/ 177 h 348"/>
              <a:gd name="T40" fmla="*/ 55 w 437"/>
              <a:gd name="T41" fmla="*/ 214 h 348"/>
              <a:gd name="T42" fmla="*/ 51 w 437"/>
              <a:gd name="T43" fmla="*/ 230 h 348"/>
              <a:gd name="T44" fmla="*/ 13 w 437"/>
              <a:gd name="T45" fmla="*/ 246 h 348"/>
              <a:gd name="T46" fmla="*/ 0 w 437"/>
              <a:gd name="T47" fmla="*/ 308 h 348"/>
              <a:gd name="T48" fmla="*/ 5 w 437"/>
              <a:gd name="T49" fmla="*/ 328 h 348"/>
              <a:gd name="T50" fmla="*/ 14 w 437"/>
              <a:gd name="T51" fmla="*/ 348 h 348"/>
              <a:gd name="T52" fmla="*/ 38 w 437"/>
              <a:gd name="T53" fmla="*/ 343 h 348"/>
              <a:gd name="T54" fmla="*/ 44 w 437"/>
              <a:gd name="T55" fmla="*/ 334 h 348"/>
              <a:gd name="T56" fmla="*/ 22 w 437"/>
              <a:gd name="T57" fmla="*/ 314 h 348"/>
              <a:gd name="T58" fmla="*/ 20 w 437"/>
              <a:gd name="T59" fmla="*/ 299 h 348"/>
              <a:gd name="T60" fmla="*/ 29 w 437"/>
              <a:gd name="T61" fmla="*/ 281 h 348"/>
              <a:gd name="T62" fmla="*/ 109 w 437"/>
              <a:gd name="T63" fmla="*/ 248 h 348"/>
              <a:gd name="T64" fmla="*/ 121 w 437"/>
              <a:gd name="T65" fmla="*/ 248 h 348"/>
              <a:gd name="T66" fmla="*/ 131 w 437"/>
              <a:gd name="T67" fmla="*/ 254 h 348"/>
              <a:gd name="T68" fmla="*/ 160 w 437"/>
              <a:gd name="T69" fmla="*/ 247 h 348"/>
              <a:gd name="T70" fmla="*/ 167 w 437"/>
              <a:gd name="T71" fmla="*/ 235 h 348"/>
              <a:gd name="T72" fmla="*/ 188 w 437"/>
              <a:gd name="T73" fmla="*/ 206 h 348"/>
              <a:gd name="T74" fmla="*/ 215 w 437"/>
              <a:gd name="T75" fmla="*/ 218 h 348"/>
              <a:gd name="T76" fmla="*/ 213 w 437"/>
              <a:gd name="T77" fmla="*/ 161 h 348"/>
              <a:gd name="T78" fmla="*/ 227 w 437"/>
              <a:gd name="T79" fmla="*/ 164 h 348"/>
              <a:gd name="T80" fmla="*/ 270 w 437"/>
              <a:gd name="T81" fmla="*/ 196 h 348"/>
              <a:gd name="T82" fmla="*/ 271 w 437"/>
              <a:gd name="T83" fmla="*/ 181 h 348"/>
              <a:gd name="T84" fmla="*/ 286 w 437"/>
              <a:gd name="T85" fmla="*/ 172 h 348"/>
              <a:gd name="T86" fmla="*/ 298 w 437"/>
              <a:gd name="T87" fmla="*/ 175 h 348"/>
              <a:gd name="T88" fmla="*/ 313 w 437"/>
              <a:gd name="T89" fmla="*/ 164 h 348"/>
              <a:gd name="T90" fmla="*/ 339 w 437"/>
              <a:gd name="T91" fmla="*/ 161 h 348"/>
              <a:gd name="T92" fmla="*/ 357 w 437"/>
              <a:gd name="T93" fmla="*/ 161 h 348"/>
              <a:gd name="T94" fmla="*/ 396 w 437"/>
              <a:gd name="T95" fmla="*/ 13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37" h="348">
                <a:moveTo>
                  <a:pt x="411" y="119"/>
                </a:moveTo>
                <a:cubicBezTo>
                  <a:pt x="417" y="119"/>
                  <a:pt x="420" y="116"/>
                  <a:pt x="422" y="112"/>
                </a:cubicBezTo>
                <a:cubicBezTo>
                  <a:pt x="422" y="112"/>
                  <a:pt x="422" y="112"/>
                  <a:pt x="422" y="112"/>
                </a:cubicBezTo>
                <a:cubicBezTo>
                  <a:pt x="422" y="110"/>
                  <a:pt x="422" y="110"/>
                  <a:pt x="422" y="110"/>
                </a:cubicBezTo>
                <a:cubicBezTo>
                  <a:pt x="425" y="110"/>
                  <a:pt x="425" y="110"/>
                  <a:pt x="425" y="110"/>
                </a:cubicBezTo>
                <a:cubicBezTo>
                  <a:pt x="437" y="109"/>
                  <a:pt x="437" y="109"/>
                  <a:pt x="437" y="109"/>
                </a:cubicBezTo>
                <a:cubicBezTo>
                  <a:pt x="437" y="100"/>
                  <a:pt x="437" y="100"/>
                  <a:pt x="437" y="100"/>
                </a:cubicBezTo>
                <a:cubicBezTo>
                  <a:pt x="434" y="100"/>
                  <a:pt x="431" y="99"/>
                  <a:pt x="427" y="96"/>
                </a:cubicBezTo>
                <a:cubicBezTo>
                  <a:pt x="406" y="77"/>
                  <a:pt x="406" y="77"/>
                  <a:pt x="406" y="77"/>
                </a:cubicBezTo>
                <a:cubicBezTo>
                  <a:pt x="406" y="77"/>
                  <a:pt x="406" y="77"/>
                  <a:pt x="406" y="77"/>
                </a:cubicBezTo>
                <a:cubicBezTo>
                  <a:pt x="397" y="50"/>
                  <a:pt x="397" y="50"/>
                  <a:pt x="397" y="50"/>
                </a:cubicBezTo>
                <a:cubicBezTo>
                  <a:pt x="385" y="38"/>
                  <a:pt x="385" y="38"/>
                  <a:pt x="385" y="38"/>
                </a:cubicBezTo>
                <a:cubicBezTo>
                  <a:pt x="370" y="37"/>
                  <a:pt x="358" y="37"/>
                  <a:pt x="350" y="38"/>
                </a:cubicBezTo>
                <a:cubicBezTo>
                  <a:pt x="347" y="39"/>
                  <a:pt x="347" y="39"/>
                  <a:pt x="347" y="39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48" y="48"/>
                  <a:pt x="348" y="48"/>
                  <a:pt x="348" y="48"/>
                </a:cubicBezTo>
                <a:cubicBezTo>
                  <a:pt x="348" y="50"/>
                  <a:pt x="348" y="50"/>
                  <a:pt x="348" y="50"/>
                </a:cubicBezTo>
                <a:cubicBezTo>
                  <a:pt x="346" y="50"/>
                  <a:pt x="346" y="50"/>
                  <a:pt x="346" y="50"/>
                </a:cubicBezTo>
                <a:cubicBezTo>
                  <a:pt x="335" y="55"/>
                  <a:pt x="335" y="55"/>
                  <a:pt x="335" y="55"/>
                </a:cubicBezTo>
                <a:cubicBezTo>
                  <a:pt x="333" y="54"/>
                  <a:pt x="333" y="54"/>
                  <a:pt x="333" y="54"/>
                </a:cubicBezTo>
                <a:cubicBezTo>
                  <a:pt x="324" y="45"/>
                  <a:pt x="318" y="41"/>
                  <a:pt x="315" y="43"/>
                </a:cubicBezTo>
                <a:cubicBezTo>
                  <a:pt x="291" y="55"/>
                  <a:pt x="277" y="61"/>
                  <a:pt x="273" y="58"/>
                </a:cubicBezTo>
                <a:cubicBezTo>
                  <a:pt x="270" y="59"/>
                  <a:pt x="266" y="61"/>
                  <a:pt x="262" y="66"/>
                </a:cubicBezTo>
                <a:cubicBezTo>
                  <a:pt x="260" y="69"/>
                  <a:pt x="260" y="69"/>
                  <a:pt x="260" y="69"/>
                </a:cubicBezTo>
                <a:cubicBezTo>
                  <a:pt x="257" y="66"/>
                  <a:pt x="257" y="66"/>
                  <a:pt x="257" y="66"/>
                </a:cubicBezTo>
                <a:cubicBezTo>
                  <a:pt x="250" y="60"/>
                  <a:pt x="246" y="54"/>
                  <a:pt x="246" y="50"/>
                </a:cubicBezTo>
                <a:cubicBezTo>
                  <a:pt x="246" y="48"/>
                  <a:pt x="251" y="42"/>
                  <a:pt x="260" y="33"/>
                </a:cubicBezTo>
                <a:cubicBezTo>
                  <a:pt x="269" y="22"/>
                  <a:pt x="274" y="16"/>
                  <a:pt x="274" y="14"/>
                </a:cubicBezTo>
                <a:cubicBezTo>
                  <a:pt x="272" y="11"/>
                  <a:pt x="272" y="11"/>
                  <a:pt x="272" y="11"/>
                </a:cubicBezTo>
                <a:cubicBezTo>
                  <a:pt x="269" y="10"/>
                  <a:pt x="264" y="12"/>
                  <a:pt x="257" y="18"/>
                </a:cubicBezTo>
                <a:cubicBezTo>
                  <a:pt x="250" y="23"/>
                  <a:pt x="246" y="25"/>
                  <a:pt x="243" y="24"/>
                </a:cubicBezTo>
                <a:cubicBezTo>
                  <a:pt x="242" y="24"/>
                  <a:pt x="240" y="22"/>
                  <a:pt x="240" y="19"/>
                </a:cubicBezTo>
                <a:cubicBezTo>
                  <a:pt x="239" y="17"/>
                  <a:pt x="239" y="17"/>
                  <a:pt x="239" y="17"/>
                </a:cubicBezTo>
                <a:cubicBezTo>
                  <a:pt x="233" y="6"/>
                  <a:pt x="233" y="6"/>
                  <a:pt x="233" y="6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18" y="16"/>
                  <a:pt x="218" y="16"/>
                  <a:pt x="218" y="16"/>
                </a:cubicBezTo>
                <a:cubicBezTo>
                  <a:pt x="218" y="14"/>
                  <a:pt x="218" y="14"/>
                  <a:pt x="218" y="14"/>
                </a:cubicBezTo>
                <a:cubicBezTo>
                  <a:pt x="217" y="14"/>
                  <a:pt x="217" y="14"/>
                  <a:pt x="217" y="14"/>
                </a:cubicBezTo>
                <a:cubicBezTo>
                  <a:pt x="207" y="9"/>
                  <a:pt x="198" y="6"/>
                  <a:pt x="189" y="2"/>
                </a:cubicBezTo>
                <a:cubicBezTo>
                  <a:pt x="183" y="0"/>
                  <a:pt x="177" y="3"/>
                  <a:pt x="171" y="10"/>
                </a:cubicBezTo>
                <a:cubicBezTo>
                  <a:pt x="177" y="21"/>
                  <a:pt x="177" y="21"/>
                  <a:pt x="177" y="21"/>
                </a:cubicBezTo>
                <a:cubicBezTo>
                  <a:pt x="181" y="31"/>
                  <a:pt x="183" y="38"/>
                  <a:pt x="181" y="43"/>
                </a:cubicBezTo>
                <a:cubicBezTo>
                  <a:pt x="180" y="45"/>
                  <a:pt x="178" y="47"/>
                  <a:pt x="175" y="47"/>
                </a:cubicBezTo>
                <a:cubicBezTo>
                  <a:pt x="171" y="48"/>
                  <a:pt x="165" y="47"/>
                  <a:pt x="157" y="41"/>
                </a:cubicBezTo>
                <a:cubicBezTo>
                  <a:pt x="151" y="37"/>
                  <a:pt x="146" y="33"/>
                  <a:pt x="142" y="31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9" y="177"/>
                  <a:pt x="89" y="177"/>
                  <a:pt x="89" y="177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55" y="215"/>
                  <a:pt x="55" y="215"/>
                  <a:pt x="55" y="215"/>
                </a:cubicBezTo>
                <a:cubicBezTo>
                  <a:pt x="51" y="230"/>
                  <a:pt x="51" y="230"/>
                  <a:pt x="51" y="230"/>
                </a:cubicBezTo>
                <a:cubicBezTo>
                  <a:pt x="36" y="228"/>
                  <a:pt x="36" y="228"/>
                  <a:pt x="36" y="228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13" y="246"/>
                  <a:pt x="13" y="246"/>
                  <a:pt x="13" y="246"/>
                </a:cubicBezTo>
                <a:cubicBezTo>
                  <a:pt x="9" y="253"/>
                  <a:pt x="9" y="253"/>
                  <a:pt x="9" y="253"/>
                </a:cubicBezTo>
                <a:cubicBezTo>
                  <a:pt x="4" y="265"/>
                  <a:pt x="4" y="265"/>
                  <a:pt x="4" y="265"/>
                </a:cubicBezTo>
                <a:cubicBezTo>
                  <a:pt x="0" y="308"/>
                  <a:pt x="0" y="308"/>
                  <a:pt x="0" y="308"/>
                </a:cubicBezTo>
                <a:cubicBezTo>
                  <a:pt x="4" y="317"/>
                  <a:pt x="4" y="317"/>
                  <a:pt x="4" y="317"/>
                </a:cubicBezTo>
                <a:cubicBezTo>
                  <a:pt x="5" y="319"/>
                  <a:pt x="5" y="319"/>
                  <a:pt x="5" y="319"/>
                </a:cubicBezTo>
                <a:cubicBezTo>
                  <a:pt x="5" y="328"/>
                  <a:pt x="5" y="328"/>
                  <a:pt x="5" y="328"/>
                </a:cubicBezTo>
                <a:cubicBezTo>
                  <a:pt x="13" y="338"/>
                  <a:pt x="13" y="338"/>
                  <a:pt x="13" y="338"/>
                </a:cubicBezTo>
                <a:cubicBezTo>
                  <a:pt x="14" y="339"/>
                  <a:pt x="14" y="339"/>
                  <a:pt x="14" y="339"/>
                </a:cubicBezTo>
                <a:cubicBezTo>
                  <a:pt x="14" y="348"/>
                  <a:pt x="14" y="348"/>
                  <a:pt x="14" y="348"/>
                </a:cubicBezTo>
                <a:cubicBezTo>
                  <a:pt x="36" y="346"/>
                  <a:pt x="36" y="346"/>
                  <a:pt x="36" y="346"/>
                </a:cubicBezTo>
                <a:cubicBezTo>
                  <a:pt x="38" y="344"/>
                  <a:pt x="38" y="344"/>
                  <a:pt x="38" y="344"/>
                </a:cubicBezTo>
                <a:cubicBezTo>
                  <a:pt x="38" y="343"/>
                  <a:pt x="38" y="343"/>
                  <a:pt x="38" y="343"/>
                </a:cubicBezTo>
                <a:cubicBezTo>
                  <a:pt x="38" y="343"/>
                  <a:pt x="38" y="343"/>
                  <a:pt x="38" y="343"/>
                </a:cubicBezTo>
                <a:cubicBezTo>
                  <a:pt x="38" y="343"/>
                  <a:pt x="38" y="343"/>
                  <a:pt x="38" y="343"/>
                </a:cubicBezTo>
                <a:cubicBezTo>
                  <a:pt x="44" y="334"/>
                  <a:pt x="44" y="334"/>
                  <a:pt x="44" y="334"/>
                </a:cubicBezTo>
                <a:cubicBezTo>
                  <a:pt x="31" y="322"/>
                  <a:pt x="31" y="322"/>
                  <a:pt x="31" y="322"/>
                </a:cubicBezTo>
                <a:cubicBezTo>
                  <a:pt x="29" y="321"/>
                  <a:pt x="29" y="321"/>
                  <a:pt x="29" y="321"/>
                </a:cubicBezTo>
                <a:cubicBezTo>
                  <a:pt x="22" y="314"/>
                  <a:pt x="22" y="314"/>
                  <a:pt x="22" y="314"/>
                </a:cubicBezTo>
                <a:cubicBezTo>
                  <a:pt x="21" y="314"/>
                  <a:pt x="21" y="314"/>
                  <a:pt x="21" y="314"/>
                </a:cubicBezTo>
                <a:cubicBezTo>
                  <a:pt x="20" y="313"/>
                  <a:pt x="20" y="313"/>
                  <a:pt x="20" y="313"/>
                </a:cubicBezTo>
                <a:cubicBezTo>
                  <a:pt x="20" y="299"/>
                  <a:pt x="20" y="299"/>
                  <a:pt x="20" y="299"/>
                </a:cubicBezTo>
                <a:cubicBezTo>
                  <a:pt x="32" y="299"/>
                  <a:pt x="32" y="299"/>
                  <a:pt x="32" y="299"/>
                </a:cubicBezTo>
                <a:cubicBezTo>
                  <a:pt x="33" y="294"/>
                  <a:pt x="33" y="294"/>
                  <a:pt x="33" y="294"/>
                </a:cubicBezTo>
                <a:cubicBezTo>
                  <a:pt x="29" y="281"/>
                  <a:pt x="29" y="281"/>
                  <a:pt x="29" y="281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103" y="258"/>
                  <a:pt x="103" y="258"/>
                  <a:pt x="103" y="258"/>
                </a:cubicBezTo>
                <a:cubicBezTo>
                  <a:pt x="109" y="248"/>
                  <a:pt x="109" y="248"/>
                  <a:pt x="109" y="248"/>
                </a:cubicBezTo>
                <a:cubicBezTo>
                  <a:pt x="111" y="244"/>
                  <a:pt x="111" y="244"/>
                  <a:pt x="111" y="244"/>
                </a:cubicBezTo>
                <a:cubicBezTo>
                  <a:pt x="120" y="248"/>
                  <a:pt x="120" y="248"/>
                  <a:pt x="120" y="248"/>
                </a:cubicBezTo>
                <a:cubicBezTo>
                  <a:pt x="121" y="248"/>
                  <a:pt x="121" y="248"/>
                  <a:pt x="121" y="248"/>
                </a:cubicBezTo>
                <a:cubicBezTo>
                  <a:pt x="122" y="250"/>
                  <a:pt x="122" y="250"/>
                  <a:pt x="122" y="250"/>
                </a:cubicBezTo>
                <a:cubicBezTo>
                  <a:pt x="126" y="255"/>
                  <a:pt x="126" y="255"/>
                  <a:pt x="126" y="255"/>
                </a:cubicBezTo>
                <a:cubicBezTo>
                  <a:pt x="131" y="254"/>
                  <a:pt x="131" y="254"/>
                  <a:pt x="131" y="254"/>
                </a:cubicBezTo>
                <a:cubicBezTo>
                  <a:pt x="129" y="244"/>
                  <a:pt x="129" y="244"/>
                  <a:pt x="129" y="244"/>
                </a:cubicBezTo>
                <a:cubicBezTo>
                  <a:pt x="145" y="244"/>
                  <a:pt x="145" y="244"/>
                  <a:pt x="145" y="244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66" y="237"/>
                  <a:pt x="166" y="237"/>
                  <a:pt x="166" y="237"/>
                </a:cubicBezTo>
                <a:cubicBezTo>
                  <a:pt x="167" y="236"/>
                  <a:pt x="167" y="236"/>
                  <a:pt x="167" y="236"/>
                </a:cubicBezTo>
                <a:cubicBezTo>
                  <a:pt x="167" y="235"/>
                  <a:pt x="167" y="235"/>
                  <a:pt x="167" y="235"/>
                </a:cubicBezTo>
                <a:cubicBezTo>
                  <a:pt x="169" y="234"/>
                  <a:pt x="169" y="234"/>
                  <a:pt x="169" y="234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88" y="206"/>
                  <a:pt x="188" y="206"/>
                  <a:pt x="188" y="206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12" y="222"/>
                  <a:pt x="212" y="222"/>
                  <a:pt x="212" y="222"/>
                </a:cubicBezTo>
                <a:cubicBezTo>
                  <a:pt x="215" y="218"/>
                  <a:pt x="215" y="218"/>
                  <a:pt x="215" y="218"/>
                </a:cubicBezTo>
                <a:cubicBezTo>
                  <a:pt x="213" y="166"/>
                  <a:pt x="213" y="166"/>
                  <a:pt x="213" y="166"/>
                </a:cubicBezTo>
                <a:cubicBezTo>
                  <a:pt x="213" y="164"/>
                  <a:pt x="213" y="164"/>
                  <a:pt x="213" y="164"/>
                </a:cubicBezTo>
                <a:cubicBezTo>
                  <a:pt x="213" y="161"/>
                  <a:pt x="213" y="161"/>
                  <a:pt x="213" y="161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6" y="163"/>
                  <a:pt x="226" y="163"/>
                  <a:pt x="226" y="163"/>
                </a:cubicBezTo>
                <a:cubicBezTo>
                  <a:pt x="227" y="164"/>
                  <a:pt x="227" y="164"/>
                  <a:pt x="227" y="164"/>
                </a:cubicBezTo>
                <a:cubicBezTo>
                  <a:pt x="228" y="165"/>
                  <a:pt x="228" y="165"/>
                  <a:pt x="228" y="165"/>
                </a:cubicBezTo>
                <a:cubicBezTo>
                  <a:pt x="246" y="199"/>
                  <a:pt x="246" y="199"/>
                  <a:pt x="246" y="199"/>
                </a:cubicBezTo>
                <a:cubicBezTo>
                  <a:pt x="270" y="196"/>
                  <a:pt x="270" y="196"/>
                  <a:pt x="270" y="196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7" y="186"/>
                  <a:pt x="277" y="186"/>
                  <a:pt x="277" y="186"/>
                </a:cubicBezTo>
                <a:cubicBezTo>
                  <a:pt x="271" y="181"/>
                  <a:pt x="271" y="181"/>
                  <a:pt x="271" y="181"/>
                </a:cubicBezTo>
                <a:cubicBezTo>
                  <a:pt x="269" y="178"/>
                  <a:pt x="269" y="178"/>
                  <a:pt x="269" y="178"/>
                </a:cubicBezTo>
                <a:cubicBezTo>
                  <a:pt x="284" y="172"/>
                  <a:pt x="284" y="172"/>
                  <a:pt x="284" y="172"/>
                </a:cubicBezTo>
                <a:cubicBezTo>
                  <a:pt x="286" y="172"/>
                  <a:pt x="286" y="172"/>
                  <a:pt x="286" y="172"/>
                </a:cubicBezTo>
                <a:cubicBezTo>
                  <a:pt x="286" y="171"/>
                  <a:pt x="286" y="171"/>
                  <a:pt x="286" y="171"/>
                </a:cubicBezTo>
                <a:cubicBezTo>
                  <a:pt x="293" y="178"/>
                  <a:pt x="293" y="178"/>
                  <a:pt x="293" y="178"/>
                </a:cubicBezTo>
                <a:cubicBezTo>
                  <a:pt x="298" y="175"/>
                  <a:pt x="298" y="175"/>
                  <a:pt x="298" y="175"/>
                </a:cubicBezTo>
                <a:cubicBezTo>
                  <a:pt x="298" y="165"/>
                  <a:pt x="298" y="165"/>
                  <a:pt x="298" y="165"/>
                </a:cubicBezTo>
                <a:cubicBezTo>
                  <a:pt x="302" y="164"/>
                  <a:pt x="302" y="164"/>
                  <a:pt x="302" y="164"/>
                </a:cubicBezTo>
                <a:cubicBezTo>
                  <a:pt x="313" y="164"/>
                  <a:pt x="313" y="164"/>
                  <a:pt x="313" y="164"/>
                </a:cubicBezTo>
                <a:cubicBezTo>
                  <a:pt x="322" y="165"/>
                  <a:pt x="328" y="169"/>
                  <a:pt x="333" y="175"/>
                </a:cubicBezTo>
                <a:cubicBezTo>
                  <a:pt x="334" y="178"/>
                  <a:pt x="334" y="178"/>
                  <a:pt x="334" y="178"/>
                </a:cubicBezTo>
                <a:cubicBezTo>
                  <a:pt x="339" y="161"/>
                  <a:pt x="339" y="161"/>
                  <a:pt x="339" y="161"/>
                </a:cubicBezTo>
                <a:cubicBezTo>
                  <a:pt x="342" y="157"/>
                  <a:pt x="347" y="157"/>
                  <a:pt x="355" y="160"/>
                </a:cubicBezTo>
                <a:cubicBezTo>
                  <a:pt x="357" y="161"/>
                  <a:pt x="357" y="161"/>
                  <a:pt x="357" y="161"/>
                </a:cubicBezTo>
                <a:cubicBezTo>
                  <a:pt x="357" y="161"/>
                  <a:pt x="357" y="161"/>
                  <a:pt x="357" y="161"/>
                </a:cubicBezTo>
                <a:cubicBezTo>
                  <a:pt x="357" y="162"/>
                  <a:pt x="357" y="162"/>
                  <a:pt x="357" y="162"/>
                </a:cubicBezTo>
                <a:cubicBezTo>
                  <a:pt x="358" y="163"/>
                  <a:pt x="360" y="163"/>
                  <a:pt x="360" y="163"/>
                </a:cubicBezTo>
                <a:cubicBezTo>
                  <a:pt x="364" y="162"/>
                  <a:pt x="376" y="154"/>
                  <a:pt x="396" y="138"/>
                </a:cubicBezTo>
                <a:cubicBezTo>
                  <a:pt x="396" y="128"/>
                  <a:pt x="402" y="122"/>
                  <a:pt x="411" y="119"/>
                </a:cubicBezTo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4347827" y="5999604"/>
            <a:ext cx="325218" cy="292821"/>
          </a:xfrm>
          <a:custGeom>
            <a:avLst/>
            <a:gdLst>
              <a:gd name="T0" fmla="*/ 64 w 141"/>
              <a:gd name="T1" fmla="*/ 12 h 120"/>
              <a:gd name="T2" fmla="*/ 62 w 141"/>
              <a:gd name="T3" fmla="*/ 15 h 120"/>
              <a:gd name="T4" fmla="*/ 62 w 141"/>
              <a:gd name="T5" fmla="*/ 16 h 120"/>
              <a:gd name="T6" fmla="*/ 61 w 141"/>
              <a:gd name="T7" fmla="*/ 17 h 120"/>
              <a:gd name="T8" fmla="*/ 33 w 141"/>
              <a:gd name="T9" fmla="*/ 24 h 120"/>
              <a:gd name="T10" fmla="*/ 34 w 141"/>
              <a:gd name="T11" fmla="*/ 27 h 120"/>
              <a:gd name="T12" fmla="*/ 43 w 141"/>
              <a:gd name="T13" fmla="*/ 38 h 120"/>
              <a:gd name="T14" fmla="*/ 40 w 141"/>
              <a:gd name="T15" fmla="*/ 39 h 120"/>
              <a:gd name="T16" fmla="*/ 27 w 141"/>
              <a:gd name="T17" fmla="*/ 45 h 120"/>
              <a:gd name="T18" fmla="*/ 7 w 141"/>
              <a:gd name="T19" fmla="*/ 61 h 120"/>
              <a:gd name="T20" fmla="*/ 11 w 141"/>
              <a:gd name="T21" fmla="*/ 107 h 120"/>
              <a:gd name="T22" fmla="*/ 32 w 141"/>
              <a:gd name="T23" fmla="*/ 110 h 120"/>
              <a:gd name="T24" fmla="*/ 33 w 141"/>
              <a:gd name="T25" fmla="*/ 110 h 120"/>
              <a:gd name="T26" fmla="*/ 33 w 141"/>
              <a:gd name="T27" fmla="*/ 110 h 120"/>
              <a:gd name="T28" fmla="*/ 53 w 141"/>
              <a:gd name="T29" fmla="*/ 120 h 120"/>
              <a:gd name="T30" fmla="*/ 75 w 141"/>
              <a:gd name="T31" fmla="*/ 116 h 120"/>
              <a:gd name="T32" fmla="*/ 108 w 141"/>
              <a:gd name="T33" fmla="*/ 90 h 120"/>
              <a:gd name="T34" fmla="*/ 109 w 141"/>
              <a:gd name="T35" fmla="*/ 90 h 120"/>
              <a:gd name="T36" fmla="*/ 110 w 141"/>
              <a:gd name="T37" fmla="*/ 89 h 120"/>
              <a:gd name="T38" fmla="*/ 120 w 141"/>
              <a:gd name="T39" fmla="*/ 86 h 120"/>
              <a:gd name="T40" fmla="*/ 117 w 141"/>
              <a:gd name="T41" fmla="*/ 57 h 120"/>
              <a:gd name="T42" fmla="*/ 117 w 141"/>
              <a:gd name="T43" fmla="*/ 56 h 120"/>
              <a:gd name="T44" fmla="*/ 129 w 141"/>
              <a:gd name="T45" fmla="*/ 38 h 120"/>
              <a:gd name="T46" fmla="*/ 129 w 141"/>
              <a:gd name="T47" fmla="*/ 37 h 120"/>
              <a:gd name="T48" fmla="*/ 130 w 141"/>
              <a:gd name="T49" fmla="*/ 37 h 120"/>
              <a:gd name="T50" fmla="*/ 140 w 141"/>
              <a:gd name="T51" fmla="*/ 30 h 120"/>
              <a:gd name="T52" fmla="*/ 137 w 141"/>
              <a:gd name="T53" fmla="*/ 7 h 120"/>
              <a:gd name="T54" fmla="*/ 127 w 141"/>
              <a:gd name="T55" fmla="*/ 0 h 120"/>
              <a:gd name="T56" fmla="*/ 129 w 141"/>
              <a:gd name="T57" fmla="*/ 10 h 120"/>
              <a:gd name="T58" fmla="*/ 110 w 141"/>
              <a:gd name="T59" fmla="*/ 7 h 120"/>
              <a:gd name="T60" fmla="*/ 102 w 141"/>
              <a:gd name="T61" fmla="*/ 12 h 120"/>
              <a:gd name="T62" fmla="*/ 101 w 141"/>
              <a:gd name="T63" fmla="*/ 12 h 120"/>
              <a:gd name="T64" fmla="*/ 64 w 141"/>
              <a:gd name="T65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" h="120">
                <a:moveTo>
                  <a:pt x="64" y="12"/>
                </a:moveTo>
                <a:cubicBezTo>
                  <a:pt x="62" y="15"/>
                  <a:pt x="62" y="15"/>
                  <a:pt x="62" y="15"/>
                </a:cubicBezTo>
                <a:cubicBezTo>
                  <a:pt x="62" y="16"/>
                  <a:pt x="62" y="16"/>
                  <a:pt x="62" y="16"/>
                </a:cubicBezTo>
                <a:cubicBezTo>
                  <a:pt x="61" y="17"/>
                  <a:pt x="61" y="17"/>
                  <a:pt x="61" y="17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7"/>
                  <a:pt x="34" y="27"/>
                  <a:pt x="34" y="27"/>
                </a:cubicBezTo>
                <a:cubicBezTo>
                  <a:pt x="43" y="38"/>
                  <a:pt x="43" y="38"/>
                  <a:pt x="43" y="38"/>
                </a:cubicBezTo>
                <a:cubicBezTo>
                  <a:pt x="42" y="38"/>
                  <a:pt x="41" y="39"/>
                  <a:pt x="40" y="39"/>
                </a:cubicBezTo>
                <a:cubicBezTo>
                  <a:pt x="27" y="45"/>
                  <a:pt x="27" y="45"/>
                  <a:pt x="27" y="45"/>
                </a:cubicBezTo>
                <a:cubicBezTo>
                  <a:pt x="7" y="61"/>
                  <a:pt x="7" y="61"/>
                  <a:pt x="7" y="61"/>
                </a:cubicBezTo>
                <a:cubicBezTo>
                  <a:pt x="0" y="70"/>
                  <a:pt x="1" y="85"/>
                  <a:pt x="11" y="107"/>
                </a:cubicBezTo>
                <a:cubicBezTo>
                  <a:pt x="32" y="110"/>
                  <a:pt x="32" y="110"/>
                  <a:pt x="32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84" y="114"/>
                  <a:pt x="95" y="106"/>
                  <a:pt x="108" y="90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17" y="57"/>
                  <a:pt x="117" y="57"/>
                  <a:pt x="117" y="57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29" y="37"/>
                  <a:pt x="129" y="37"/>
                  <a:pt x="129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41" y="21"/>
                  <a:pt x="140" y="14"/>
                  <a:pt x="137" y="7"/>
                </a:cubicBezTo>
                <a:cubicBezTo>
                  <a:pt x="134" y="2"/>
                  <a:pt x="131" y="0"/>
                  <a:pt x="127" y="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10" y="7"/>
                  <a:pt x="110" y="7"/>
                  <a:pt x="110" y="7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1" y="12"/>
                  <a:pt x="101" y="12"/>
                  <a:pt x="101" y="12"/>
                </a:cubicBezTo>
                <a:lnTo>
                  <a:pt x="64" y="12"/>
                </a:lnTo>
                <a:close/>
              </a:path>
            </a:pathLst>
          </a:cu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156886" y="1795848"/>
            <a:ext cx="2833816" cy="1169773"/>
          </a:xfrm>
          <a:custGeom>
            <a:avLst/>
            <a:gdLst>
              <a:gd name="connsiteX0" fmla="*/ 0 w 2833816"/>
              <a:gd name="connsiteY0" fmla="*/ 922638 h 1169773"/>
              <a:gd name="connsiteX1" fmla="*/ 2685535 w 2833816"/>
              <a:gd name="connsiteY1" fmla="*/ 0 h 1169773"/>
              <a:gd name="connsiteX2" fmla="*/ 2833816 w 2833816"/>
              <a:gd name="connsiteY2" fmla="*/ 1169773 h 1169773"/>
              <a:gd name="connsiteX3" fmla="*/ 0 w 2833816"/>
              <a:gd name="connsiteY3" fmla="*/ 922638 h 116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16" h="1169773">
                <a:moveTo>
                  <a:pt x="0" y="922638"/>
                </a:moveTo>
                <a:lnTo>
                  <a:pt x="2685535" y="0"/>
                </a:lnTo>
                <a:lnTo>
                  <a:pt x="2833816" y="1169773"/>
                </a:lnTo>
                <a:lnTo>
                  <a:pt x="0" y="92263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rgbClr val="C1FFF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24"/>
          <p:cNvSpPr>
            <a:spLocks/>
          </p:cNvSpPr>
          <p:nvPr/>
        </p:nvSpPr>
        <p:spPr bwMode="auto">
          <a:xfrm>
            <a:off x="7318549" y="1769365"/>
            <a:ext cx="1063046" cy="1218461"/>
          </a:xfrm>
          <a:custGeom>
            <a:avLst/>
            <a:gdLst>
              <a:gd name="T0" fmla="*/ 46 w 92"/>
              <a:gd name="T1" fmla="*/ 21 h 100"/>
              <a:gd name="T2" fmla="*/ 44 w 92"/>
              <a:gd name="T3" fmla="*/ 23 h 100"/>
              <a:gd name="T4" fmla="*/ 42 w 92"/>
              <a:gd name="T5" fmla="*/ 23 h 100"/>
              <a:gd name="T6" fmla="*/ 33 w 92"/>
              <a:gd name="T7" fmla="*/ 21 h 100"/>
              <a:gd name="T8" fmla="*/ 33 w 92"/>
              <a:gd name="T9" fmla="*/ 25 h 100"/>
              <a:gd name="T10" fmla="*/ 33 w 92"/>
              <a:gd name="T11" fmla="*/ 27 h 100"/>
              <a:gd name="T12" fmla="*/ 31 w 92"/>
              <a:gd name="T13" fmla="*/ 27 h 100"/>
              <a:gd name="T14" fmla="*/ 16 w 92"/>
              <a:gd name="T15" fmla="*/ 33 h 100"/>
              <a:gd name="T16" fmla="*/ 15 w 92"/>
              <a:gd name="T17" fmla="*/ 35 h 100"/>
              <a:gd name="T18" fmla="*/ 20 w 92"/>
              <a:gd name="T19" fmla="*/ 49 h 100"/>
              <a:gd name="T20" fmla="*/ 22 w 92"/>
              <a:gd name="T21" fmla="*/ 51 h 100"/>
              <a:gd name="T22" fmla="*/ 20 w 92"/>
              <a:gd name="T23" fmla="*/ 53 h 100"/>
              <a:gd name="T24" fmla="*/ 3 w 92"/>
              <a:gd name="T25" fmla="*/ 72 h 100"/>
              <a:gd name="T26" fmla="*/ 0 w 92"/>
              <a:gd name="T27" fmla="*/ 78 h 100"/>
              <a:gd name="T28" fmla="*/ 4 w 92"/>
              <a:gd name="T29" fmla="*/ 84 h 100"/>
              <a:gd name="T30" fmla="*/ 12 w 92"/>
              <a:gd name="T31" fmla="*/ 87 h 100"/>
              <a:gd name="T32" fmla="*/ 18 w 92"/>
              <a:gd name="T33" fmla="*/ 87 h 100"/>
              <a:gd name="T34" fmla="*/ 34 w 92"/>
              <a:gd name="T35" fmla="*/ 92 h 100"/>
              <a:gd name="T36" fmla="*/ 41 w 92"/>
              <a:gd name="T37" fmla="*/ 96 h 100"/>
              <a:gd name="T38" fmla="*/ 53 w 92"/>
              <a:gd name="T39" fmla="*/ 100 h 100"/>
              <a:gd name="T40" fmla="*/ 62 w 92"/>
              <a:gd name="T41" fmla="*/ 92 h 100"/>
              <a:gd name="T42" fmla="*/ 68 w 92"/>
              <a:gd name="T43" fmla="*/ 86 h 100"/>
              <a:gd name="T44" fmla="*/ 72 w 92"/>
              <a:gd name="T45" fmla="*/ 73 h 100"/>
              <a:gd name="T46" fmla="*/ 69 w 92"/>
              <a:gd name="T47" fmla="*/ 58 h 100"/>
              <a:gd name="T48" fmla="*/ 74 w 92"/>
              <a:gd name="T49" fmla="*/ 59 h 100"/>
              <a:gd name="T50" fmla="*/ 83 w 92"/>
              <a:gd name="T51" fmla="*/ 60 h 100"/>
              <a:gd name="T52" fmla="*/ 87 w 92"/>
              <a:gd name="T53" fmla="*/ 57 h 100"/>
              <a:gd name="T54" fmla="*/ 89 w 92"/>
              <a:gd name="T55" fmla="*/ 54 h 100"/>
              <a:gd name="T56" fmla="*/ 82 w 92"/>
              <a:gd name="T57" fmla="*/ 34 h 100"/>
              <a:gd name="T58" fmla="*/ 84 w 92"/>
              <a:gd name="T59" fmla="*/ 27 h 100"/>
              <a:gd name="T60" fmla="*/ 91 w 92"/>
              <a:gd name="T61" fmla="*/ 20 h 100"/>
              <a:gd name="T62" fmla="*/ 92 w 92"/>
              <a:gd name="T63" fmla="*/ 20 h 100"/>
              <a:gd name="T64" fmla="*/ 91 w 92"/>
              <a:gd name="T65" fmla="*/ 16 h 100"/>
              <a:gd name="T66" fmla="*/ 74 w 92"/>
              <a:gd name="T67" fmla="*/ 16 h 100"/>
              <a:gd name="T68" fmla="*/ 74 w 92"/>
              <a:gd name="T69" fmla="*/ 16 h 100"/>
              <a:gd name="T70" fmla="*/ 59 w 92"/>
              <a:gd name="T71" fmla="*/ 5 h 100"/>
              <a:gd name="T72" fmla="*/ 41 w 92"/>
              <a:gd name="T73" fmla="*/ 2 h 100"/>
              <a:gd name="T74" fmla="*/ 39 w 92"/>
              <a:gd name="T75" fmla="*/ 3 h 100"/>
              <a:gd name="T76" fmla="*/ 43 w 92"/>
              <a:gd name="T77" fmla="*/ 10 h 100"/>
              <a:gd name="T78" fmla="*/ 46 w 92"/>
              <a:gd name="T79" fmla="*/ 2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" h="100">
                <a:moveTo>
                  <a:pt x="46" y="21"/>
                </a:moveTo>
                <a:cubicBezTo>
                  <a:pt x="44" y="23"/>
                  <a:pt x="44" y="23"/>
                  <a:pt x="44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40"/>
                  <a:pt x="15" y="44"/>
                  <a:pt x="20" y="49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ubicBezTo>
                  <a:pt x="16" y="60"/>
                  <a:pt x="10" y="67"/>
                  <a:pt x="3" y="72"/>
                </a:cubicBezTo>
                <a:cubicBezTo>
                  <a:pt x="0" y="74"/>
                  <a:pt x="0" y="76"/>
                  <a:pt x="0" y="78"/>
                </a:cubicBezTo>
                <a:cubicBezTo>
                  <a:pt x="4" y="84"/>
                  <a:pt x="4" y="84"/>
                  <a:pt x="4" y="84"/>
                </a:cubicBezTo>
                <a:cubicBezTo>
                  <a:pt x="12" y="87"/>
                  <a:pt x="12" y="87"/>
                  <a:pt x="12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6" y="87"/>
                  <a:pt x="32" y="88"/>
                  <a:pt x="34" y="92"/>
                </a:cubicBezTo>
                <a:cubicBezTo>
                  <a:pt x="41" y="96"/>
                  <a:pt x="41" y="96"/>
                  <a:pt x="41" y="96"/>
                </a:cubicBezTo>
                <a:cubicBezTo>
                  <a:pt x="46" y="98"/>
                  <a:pt x="50" y="100"/>
                  <a:pt x="53" y="100"/>
                </a:cubicBezTo>
                <a:cubicBezTo>
                  <a:pt x="56" y="100"/>
                  <a:pt x="60" y="98"/>
                  <a:pt x="62" y="92"/>
                </a:cubicBezTo>
                <a:cubicBezTo>
                  <a:pt x="68" y="86"/>
                  <a:pt x="68" y="86"/>
                  <a:pt x="68" y="86"/>
                </a:cubicBezTo>
                <a:cubicBezTo>
                  <a:pt x="72" y="73"/>
                  <a:pt x="72" y="73"/>
                  <a:pt x="72" y="73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9"/>
                  <a:pt x="74" y="59"/>
                  <a:pt x="74" y="59"/>
                </a:cubicBezTo>
                <a:cubicBezTo>
                  <a:pt x="83" y="60"/>
                  <a:pt x="83" y="60"/>
                  <a:pt x="83" y="60"/>
                </a:cubicBezTo>
                <a:cubicBezTo>
                  <a:pt x="87" y="57"/>
                  <a:pt x="87" y="57"/>
                  <a:pt x="87" y="57"/>
                </a:cubicBezTo>
                <a:cubicBezTo>
                  <a:pt x="89" y="54"/>
                  <a:pt x="89" y="54"/>
                  <a:pt x="89" y="5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27"/>
                  <a:pt x="84" y="27"/>
                  <a:pt x="84" y="27"/>
                </a:cubicBezTo>
                <a:cubicBezTo>
                  <a:pt x="86" y="23"/>
                  <a:pt x="89" y="21"/>
                  <a:pt x="91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1" y="16"/>
                  <a:pt x="91" y="16"/>
                  <a:pt x="91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59" y="5"/>
                  <a:pt x="59" y="5"/>
                  <a:pt x="59" y="5"/>
                </a:cubicBezTo>
                <a:cubicBezTo>
                  <a:pt x="53" y="1"/>
                  <a:pt x="46" y="0"/>
                  <a:pt x="41" y="2"/>
                </a:cubicBezTo>
                <a:cubicBezTo>
                  <a:pt x="39" y="3"/>
                  <a:pt x="39" y="3"/>
                  <a:pt x="39" y="3"/>
                </a:cubicBezTo>
                <a:cubicBezTo>
                  <a:pt x="38" y="6"/>
                  <a:pt x="39" y="9"/>
                  <a:pt x="43" y="10"/>
                </a:cubicBezTo>
                <a:cubicBezTo>
                  <a:pt x="46" y="13"/>
                  <a:pt x="48" y="16"/>
                  <a:pt x="46" y="21"/>
                </a:cubicBezTo>
              </a:path>
            </a:pathLst>
          </a:custGeom>
          <a:solidFill>
            <a:srgbClr val="327E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5923005" y="4127157"/>
            <a:ext cx="1696994" cy="963827"/>
          </a:xfrm>
          <a:custGeom>
            <a:avLst/>
            <a:gdLst>
              <a:gd name="connsiteX0" fmla="*/ 1614616 w 1696994"/>
              <a:gd name="connsiteY0" fmla="*/ 963827 h 963827"/>
              <a:gd name="connsiteX1" fmla="*/ 0 w 1696994"/>
              <a:gd name="connsiteY1" fmla="*/ 0 h 963827"/>
              <a:gd name="connsiteX2" fmla="*/ 1696994 w 1696994"/>
              <a:gd name="connsiteY2" fmla="*/ 156519 h 963827"/>
              <a:gd name="connsiteX3" fmla="*/ 1614616 w 1696994"/>
              <a:gd name="connsiteY3" fmla="*/ 963827 h 96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994" h="963827">
                <a:moveTo>
                  <a:pt x="1614616" y="963827"/>
                </a:moveTo>
                <a:lnTo>
                  <a:pt x="0" y="0"/>
                </a:lnTo>
                <a:lnTo>
                  <a:pt x="1696994" y="156519"/>
                </a:lnTo>
                <a:lnTo>
                  <a:pt x="1614616" y="96382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9000">
                <a:srgbClr val="C1FFF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28"/>
          <p:cNvSpPr>
            <a:spLocks/>
          </p:cNvSpPr>
          <p:nvPr/>
        </p:nvSpPr>
        <p:spPr bwMode="auto">
          <a:xfrm>
            <a:off x="7285291" y="4269771"/>
            <a:ext cx="860488" cy="820280"/>
          </a:xfrm>
          <a:custGeom>
            <a:avLst/>
            <a:gdLst>
              <a:gd name="T0" fmla="*/ 54 w 58"/>
              <a:gd name="T1" fmla="*/ 28 h 52"/>
              <a:gd name="T2" fmla="*/ 58 w 58"/>
              <a:gd name="T3" fmla="*/ 22 h 52"/>
              <a:gd name="T4" fmla="*/ 58 w 58"/>
              <a:gd name="T5" fmla="*/ 22 h 52"/>
              <a:gd name="T6" fmla="*/ 41 w 58"/>
              <a:gd name="T7" fmla="*/ 8 h 52"/>
              <a:gd name="T8" fmla="*/ 19 w 58"/>
              <a:gd name="T9" fmla="*/ 0 h 52"/>
              <a:gd name="T10" fmla="*/ 12 w 58"/>
              <a:gd name="T11" fmla="*/ 3 h 52"/>
              <a:gd name="T12" fmla="*/ 12 w 58"/>
              <a:gd name="T13" fmla="*/ 17 h 52"/>
              <a:gd name="T14" fmla="*/ 3 w 58"/>
              <a:gd name="T15" fmla="*/ 32 h 52"/>
              <a:gd name="T16" fmla="*/ 0 w 58"/>
              <a:gd name="T17" fmla="*/ 35 h 52"/>
              <a:gd name="T18" fmla="*/ 7 w 58"/>
              <a:gd name="T19" fmla="*/ 43 h 52"/>
              <a:gd name="T20" fmla="*/ 8 w 58"/>
              <a:gd name="T21" fmla="*/ 43 h 52"/>
              <a:gd name="T22" fmla="*/ 10 w 58"/>
              <a:gd name="T23" fmla="*/ 49 h 52"/>
              <a:gd name="T24" fmla="*/ 18 w 58"/>
              <a:gd name="T25" fmla="*/ 52 h 52"/>
              <a:gd name="T26" fmla="*/ 30 w 58"/>
              <a:gd name="T27" fmla="*/ 48 h 52"/>
              <a:gd name="T28" fmla="*/ 45 w 58"/>
              <a:gd name="T29" fmla="*/ 51 h 52"/>
              <a:gd name="T30" fmla="*/ 45 w 58"/>
              <a:gd name="T31" fmla="*/ 46 h 52"/>
              <a:gd name="T32" fmla="*/ 54 w 58"/>
              <a:gd name="T33" fmla="*/ 2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52">
                <a:moveTo>
                  <a:pt x="54" y="28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1" y="8"/>
                  <a:pt x="41" y="8"/>
                  <a:pt x="41" y="8"/>
                </a:cubicBezTo>
                <a:cubicBezTo>
                  <a:pt x="32" y="2"/>
                  <a:pt x="25" y="0"/>
                  <a:pt x="19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22"/>
                  <a:pt x="8" y="28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7" y="43"/>
                  <a:pt x="7" y="43"/>
                  <a:pt x="7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9"/>
                  <a:pt x="10" y="49"/>
                  <a:pt x="1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23" y="49"/>
                  <a:pt x="27" y="47"/>
                  <a:pt x="30" y="4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46"/>
                  <a:pt x="45" y="46"/>
                  <a:pt x="45" y="46"/>
                </a:cubicBezTo>
                <a:cubicBezTo>
                  <a:pt x="46" y="36"/>
                  <a:pt x="49" y="31"/>
                  <a:pt x="54" y="28"/>
                </a:cubicBezTo>
              </a:path>
            </a:pathLst>
          </a:custGeom>
          <a:solidFill>
            <a:srgbClr val="327E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476118" y="2011282"/>
            <a:ext cx="1821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1100" dirty="0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defTabSz="1219170"/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141752" y="1946294"/>
            <a:ext cx="1482358" cy="8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In just 2 very short meetings with John </a:t>
            </a:r>
            <a:r>
              <a:rPr lang="en-US" altLang="zh-CN" sz="1100" dirty="0" smtClean="0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Punctual</a:t>
            </a:r>
            <a:endParaRPr lang="zh-CN" altLang="en-US" sz="110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228983" y="4490976"/>
            <a:ext cx="1821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1100" dirty="0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defTabSz="1219170"/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894617" y="4425988"/>
            <a:ext cx="148235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In just 2 very short meetings with John </a:t>
            </a:r>
            <a:r>
              <a:rPr lang="en-US" altLang="zh-CN" sz="1100" dirty="0" smtClean="0">
                <a:solidFill>
                  <a:schemeClr val="bg1"/>
                </a:solidFill>
                <a:latin typeface="Calibri"/>
                <a:ea typeface="宋体" panose="02010600030101010101" pitchFamily="2" charset="-122"/>
              </a:rPr>
              <a:t>Punctual</a:t>
            </a:r>
            <a:endParaRPr lang="zh-CN" altLang="en-US" sz="1100" dirty="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7239227" y="1765713"/>
            <a:ext cx="1063046" cy="1218461"/>
          </a:xfrm>
          <a:custGeom>
            <a:avLst/>
            <a:gdLst>
              <a:gd name="T0" fmla="*/ 46 w 92"/>
              <a:gd name="T1" fmla="*/ 21 h 100"/>
              <a:gd name="T2" fmla="*/ 44 w 92"/>
              <a:gd name="T3" fmla="*/ 23 h 100"/>
              <a:gd name="T4" fmla="*/ 42 w 92"/>
              <a:gd name="T5" fmla="*/ 23 h 100"/>
              <a:gd name="T6" fmla="*/ 33 w 92"/>
              <a:gd name="T7" fmla="*/ 21 h 100"/>
              <a:gd name="T8" fmla="*/ 33 w 92"/>
              <a:gd name="T9" fmla="*/ 25 h 100"/>
              <a:gd name="T10" fmla="*/ 33 w 92"/>
              <a:gd name="T11" fmla="*/ 27 h 100"/>
              <a:gd name="T12" fmla="*/ 31 w 92"/>
              <a:gd name="T13" fmla="*/ 27 h 100"/>
              <a:gd name="T14" fmla="*/ 16 w 92"/>
              <a:gd name="T15" fmla="*/ 33 h 100"/>
              <a:gd name="T16" fmla="*/ 15 w 92"/>
              <a:gd name="T17" fmla="*/ 35 h 100"/>
              <a:gd name="T18" fmla="*/ 20 w 92"/>
              <a:gd name="T19" fmla="*/ 49 h 100"/>
              <a:gd name="T20" fmla="*/ 22 w 92"/>
              <a:gd name="T21" fmla="*/ 51 h 100"/>
              <a:gd name="T22" fmla="*/ 20 w 92"/>
              <a:gd name="T23" fmla="*/ 53 h 100"/>
              <a:gd name="T24" fmla="*/ 3 w 92"/>
              <a:gd name="T25" fmla="*/ 72 h 100"/>
              <a:gd name="T26" fmla="*/ 0 w 92"/>
              <a:gd name="T27" fmla="*/ 78 h 100"/>
              <a:gd name="T28" fmla="*/ 4 w 92"/>
              <a:gd name="T29" fmla="*/ 84 h 100"/>
              <a:gd name="T30" fmla="*/ 12 w 92"/>
              <a:gd name="T31" fmla="*/ 87 h 100"/>
              <a:gd name="T32" fmla="*/ 18 w 92"/>
              <a:gd name="T33" fmla="*/ 87 h 100"/>
              <a:gd name="T34" fmla="*/ 34 w 92"/>
              <a:gd name="T35" fmla="*/ 92 h 100"/>
              <a:gd name="T36" fmla="*/ 41 w 92"/>
              <a:gd name="T37" fmla="*/ 96 h 100"/>
              <a:gd name="T38" fmla="*/ 53 w 92"/>
              <a:gd name="T39" fmla="*/ 100 h 100"/>
              <a:gd name="T40" fmla="*/ 62 w 92"/>
              <a:gd name="T41" fmla="*/ 92 h 100"/>
              <a:gd name="T42" fmla="*/ 68 w 92"/>
              <a:gd name="T43" fmla="*/ 86 h 100"/>
              <a:gd name="T44" fmla="*/ 72 w 92"/>
              <a:gd name="T45" fmla="*/ 73 h 100"/>
              <a:gd name="T46" fmla="*/ 69 w 92"/>
              <a:gd name="T47" fmla="*/ 58 h 100"/>
              <a:gd name="T48" fmla="*/ 74 w 92"/>
              <a:gd name="T49" fmla="*/ 59 h 100"/>
              <a:gd name="T50" fmla="*/ 83 w 92"/>
              <a:gd name="T51" fmla="*/ 60 h 100"/>
              <a:gd name="T52" fmla="*/ 87 w 92"/>
              <a:gd name="T53" fmla="*/ 57 h 100"/>
              <a:gd name="T54" fmla="*/ 89 w 92"/>
              <a:gd name="T55" fmla="*/ 54 h 100"/>
              <a:gd name="T56" fmla="*/ 82 w 92"/>
              <a:gd name="T57" fmla="*/ 34 h 100"/>
              <a:gd name="T58" fmla="*/ 84 w 92"/>
              <a:gd name="T59" fmla="*/ 27 h 100"/>
              <a:gd name="T60" fmla="*/ 91 w 92"/>
              <a:gd name="T61" fmla="*/ 20 h 100"/>
              <a:gd name="T62" fmla="*/ 92 w 92"/>
              <a:gd name="T63" fmla="*/ 20 h 100"/>
              <a:gd name="T64" fmla="*/ 91 w 92"/>
              <a:gd name="T65" fmla="*/ 16 h 100"/>
              <a:gd name="T66" fmla="*/ 74 w 92"/>
              <a:gd name="T67" fmla="*/ 16 h 100"/>
              <a:gd name="T68" fmla="*/ 74 w 92"/>
              <a:gd name="T69" fmla="*/ 16 h 100"/>
              <a:gd name="T70" fmla="*/ 59 w 92"/>
              <a:gd name="T71" fmla="*/ 5 h 100"/>
              <a:gd name="T72" fmla="*/ 41 w 92"/>
              <a:gd name="T73" fmla="*/ 2 h 100"/>
              <a:gd name="T74" fmla="*/ 39 w 92"/>
              <a:gd name="T75" fmla="*/ 3 h 100"/>
              <a:gd name="T76" fmla="*/ 43 w 92"/>
              <a:gd name="T77" fmla="*/ 10 h 100"/>
              <a:gd name="T78" fmla="*/ 46 w 92"/>
              <a:gd name="T79" fmla="*/ 2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" h="100">
                <a:moveTo>
                  <a:pt x="46" y="21"/>
                </a:moveTo>
                <a:cubicBezTo>
                  <a:pt x="44" y="23"/>
                  <a:pt x="44" y="23"/>
                  <a:pt x="44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40"/>
                  <a:pt x="15" y="44"/>
                  <a:pt x="20" y="49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ubicBezTo>
                  <a:pt x="16" y="60"/>
                  <a:pt x="10" y="67"/>
                  <a:pt x="3" y="72"/>
                </a:cubicBezTo>
                <a:cubicBezTo>
                  <a:pt x="0" y="74"/>
                  <a:pt x="0" y="76"/>
                  <a:pt x="0" y="78"/>
                </a:cubicBezTo>
                <a:cubicBezTo>
                  <a:pt x="4" y="84"/>
                  <a:pt x="4" y="84"/>
                  <a:pt x="4" y="84"/>
                </a:cubicBezTo>
                <a:cubicBezTo>
                  <a:pt x="12" y="87"/>
                  <a:pt x="12" y="87"/>
                  <a:pt x="12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6" y="87"/>
                  <a:pt x="32" y="88"/>
                  <a:pt x="34" y="92"/>
                </a:cubicBezTo>
                <a:cubicBezTo>
                  <a:pt x="41" y="96"/>
                  <a:pt x="41" y="96"/>
                  <a:pt x="41" y="96"/>
                </a:cubicBezTo>
                <a:cubicBezTo>
                  <a:pt x="46" y="98"/>
                  <a:pt x="50" y="100"/>
                  <a:pt x="53" y="100"/>
                </a:cubicBezTo>
                <a:cubicBezTo>
                  <a:pt x="56" y="100"/>
                  <a:pt x="60" y="98"/>
                  <a:pt x="62" y="92"/>
                </a:cubicBezTo>
                <a:cubicBezTo>
                  <a:pt x="68" y="86"/>
                  <a:pt x="68" y="86"/>
                  <a:pt x="68" y="86"/>
                </a:cubicBezTo>
                <a:cubicBezTo>
                  <a:pt x="72" y="73"/>
                  <a:pt x="72" y="73"/>
                  <a:pt x="72" y="73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9"/>
                  <a:pt x="74" y="59"/>
                  <a:pt x="74" y="59"/>
                </a:cubicBezTo>
                <a:cubicBezTo>
                  <a:pt x="83" y="60"/>
                  <a:pt x="83" y="60"/>
                  <a:pt x="83" y="60"/>
                </a:cubicBezTo>
                <a:cubicBezTo>
                  <a:pt x="87" y="57"/>
                  <a:pt x="87" y="57"/>
                  <a:pt x="87" y="57"/>
                </a:cubicBezTo>
                <a:cubicBezTo>
                  <a:pt x="89" y="54"/>
                  <a:pt x="89" y="54"/>
                  <a:pt x="89" y="5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27"/>
                  <a:pt x="84" y="27"/>
                  <a:pt x="84" y="27"/>
                </a:cubicBezTo>
                <a:cubicBezTo>
                  <a:pt x="86" y="23"/>
                  <a:pt x="89" y="21"/>
                  <a:pt x="91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1" y="16"/>
                  <a:pt x="91" y="16"/>
                  <a:pt x="91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59" y="5"/>
                  <a:pt x="59" y="5"/>
                  <a:pt x="59" y="5"/>
                </a:cubicBezTo>
                <a:cubicBezTo>
                  <a:pt x="53" y="1"/>
                  <a:pt x="46" y="0"/>
                  <a:pt x="41" y="2"/>
                </a:cubicBezTo>
                <a:cubicBezTo>
                  <a:pt x="39" y="3"/>
                  <a:pt x="39" y="3"/>
                  <a:pt x="39" y="3"/>
                </a:cubicBezTo>
                <a:cubicBezTo>
                  <a:pt x="38" y="6"/>
                  <a:pt x="39" y="9"/>
                  <a:pt x="43" y="10"/>
                </a:cubicBezTo>
                <a:cubicBezTo>
                  <a:pt x="46" y="13"/>
                  <a:pt x="48" y="16"/>
                  <a:pt x="46" y="21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28"/>
          <p:cNvSpPr>
            <a:spLocks/>
          </p:cNvSpPr>
          <p:nvPr/>
        </p:nvSpPr>
        <p:spPr bwMode="auto">
          <a:xfrm>
            <a:off x="7205969" y="4266119"/>
            <a:ext cx="860488" cy="820280"/>
          </a:xfrm>
          <a:custGeom>
            <a:avLst/>
            <a:gdLst>
              <a:gd name="T0" fmla="*/ 54 w 58"/>
              <a:gd name="T1" fmla="*/ 28 h 52"/>
              <a:gd name="T2" fmla="*/ 58 w 58"/>
              <a:gd name="T3" fmla="*/ 22 h 52"/>
              <a:gd name="T4" fmla="*/ 58 w 58"/>
              <a:gd name="T5" fmla="*/ 22 h 52"/>
              <a:gd name="T6" fmla="*/ 41 w 58"/>
              <a:gd name="T7" fmla="*/ 8 h 52"/>
              <a:gd name="T8" fmla="*/ 19 w 58"/>
              <a:gd name="T9" fmla="*/ 0 h 52"/>
              <a:gd name="T10" fmla="*/ 12 w 58"/>
              <a:gd name="T11" fmla="*/ 3 h 52"/>
              <a:gd name="T12" fmla="*/ 12 w 58"/>
              <a:gd name="T13" fmla="*/ 17 h 52"/>
              <a:gd name="T14" fmla="*/ 3 w 58"/>
              <a:gd name="T15" fmla="*/ 32 h 52"/>
              <a:gd name="T16" fmla="*/ 0 w 58"/>
              <a:gd name="T17" fmla="*/ 35 h 52"/>
              <a:gd name="T18" fmla="*/ 7 w 58"/>
              <a:gd name="T19" fmla="*/ 43 h 52"/>
              <a:gd name="T20" fmla="*/ 8 w 58"/>
              <a:gd name="T21" fmla="*/ 43 h 52"/>
              <a:gd name="T22" fmla="*/ 10 w 58"/>
              <a:gd name="T23" fmla="*/ 49 h 52"/>
              <a:gd name="T24" fmla="*/ 18 w 58"/>
              <a:gd name="T25" fmla="*/ 52 h 52"/>
              <a:gd name="T26" fmla="*/ 30 w 58"/>
              <a:gd name="T27" fmla="*/ 48 h 52"/>
              <a:gd name="T28" fmla="*/ 45 w 58"/>
              <a:gd name="T29" fmla="*/ 51 h 52"/>
              <a:gd name="T30" fmla="*/ 45 w 58"/>
              <a:gd name="T31" fmla="*/ 46 h 52"/>
              <a:gd name="T32" fmla="*/ 54 w 58"/>
              <a:gd name="T33" fmla="*/ 2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52">
                <a:moveTo>
                  <a:pt x="54" y="28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41" y="8"/>
                  <a:pt x="41" y="8"/>
                  <a:pt x="41" y="8"/>
                </a:cubicBezTo>
                <a:cubicBezTo>
                  <a:pt x="32" y="2"/>
                  <a:pt x="25" y="0"/>
                  <a:pt x="19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22"/>
                  <a:pt x="8" y="28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7" y="43"/>
                  <a:pt x="7" y="43"/>
                  <a:pt x="7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9"/>
                  <a:pt x="10" y="49"/>
                  <a:pt x="1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23" y="49"/>
                  <a:pt x="27" y="47"/>
                  <a:pt x="30" y="4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46"/>
                  <a:pt x="45" y="46"/>
                  <a:pt x="45" y="46"/>
                </a:cubicBezTo>
                <a:cubicBezTo>
                  <a:pt x="46" y="36"/>
                  <a:pt x="49" y="31"/>
                  <a:pt x="54" y="28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8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笔记本电脑, 工作, 咖啡, 技术, 计算机, 办公室, 互联网, 人, 现代, 办公桌, 男子, 企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9" y="1022145"/>
            <a:ext cx="8616776" cy="48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8221359" y="2104318"/>
            <a:ext cx="2932671" cy="3028303"/>
            <a:chOff x="1276864" y="1915295"/>
            <a:chExt cx="3410465" cy="3521677"/>
          </a:xfrm>
        </p:grpSpPr>
        <p:sp>
          <p:nvSpPr>
            <p:cNvPr id="21" name="等腰三角形 20"/>
            <p:cNvSpPr/>
            <p:nvPr/>
          </p:nvSpPr>
          <p:spPr>
            <a:xfrm flipV="1">
              <a:off x="1276864" y="2405447"/>
              <a:ext cx="3410465" cy="3031525"/>
            </a:xfrm>
            <a:prstGeom prst="triangle">
              <a:avLst/>
            </a:prstGeom>
            <a:solidFill>
              <a:srgbClr val="87C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1276864" y="1997674"/>
              <a:ext cx="3410465" cy="3031525"/>
            </a:xfrm>
            <a:prstGeom prst="triangl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615512" y="1915295"/>
              <a:ext cx="733168" cy="164757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86210" y="361892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Part </a:t>
            </a:r>
            <a:r>
              <a:rPr lang="en-US" altLang="zh-CN" sz="2133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133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9424167" y="2913427"/>
            <a:ext cx="527051" cy="558800"/>
          </a:xfrm>
          <a:custGeom>
            <a:avLst/>
            <a:gdLst>
              <a:gd name="T0" fmla="*/ 2147 w 3225"/>
              <a:gd name="T1" fmla="*/ 1534 h 3225"/>
              <a:gd name="T2" fmla="*/ 2463 w 3225"/>
              <a:gd name="T3" fmla="*/ 1534 h 3225"/>
              <a:gd name="T4" fmla="*/ 3100 w 3225"/>
              <a:gd name="T5" fmla="*/ 985 h 3225"/>
              <a:gd name="T6" fmla="*/ 3006 w 3225"/>
              <a:gd name="T7" fmla="*/ 796 h 3225"/>
              <a:gd name="T8" fmla="*/ 2160 w 3225"/>
              <a:gd name="T9" fmla="*/ 1523 h 3225"/>
              <a:gd name="T10" fmla="*/ 2147 w 3225"/>
              <a:gd name="T11" fmla="*/ 1534 h 3225"/>
              <a:gd name="T12" fmla="*/ 1691 w 3225"/>
              <a:gd name="T13" fmla="*/ 0 h 3225"/>
              <a:gd name="T14" fmla="*/ 1691 w 3225"/>
              <a:gd name="T15" fmla="*/ 259 h 3225"/>
              <a:gd name="T16" fmla="*/ 1950 w 3225"/>
              <a:gd name="T17" fmla="*/ 35 h 3225"/>
              <a:gd name="T18" fmla="*/ 1691 w 3225"/>
              <a:gd name="T19" fmla="*/ 0 h 3225"/>
              <a:gd name="T20" fmla="*/ 3026 w 3225"/>
              <a:gd name="T21" fmla="*/ 1534 h 3225"/>
              <a:gd name="T22" fmla="*/ 3210 w 3225"/>
              <a:gd name="T23" fmla="*/ 1376 h 3225"/>
              <a:gd name="T24" fmla="*/ 3158 w 3225"/>
              <a:gd name="T25" fmla="*/ 1150 h 3225"/>
              <a:gd name="T26" fmla="*/ 2712 w 3225"/>
              <a:gd name="T27" fmla="*/ 1534 h 3225"/>
              <a:gd name="T28" fmla="*/ 3026 w 3225"/>
              <a:gd name="T29" fmla="*/ 1534 h 3225"/>
              <a:gd name="T30" fmla="*/ 2499 w 3225"/>
              <a:gd name="T31" fmla="*/ 263 h 3225"/>
              <a:gd name="T32" fmla="*/ 1691 w 3225"/>
              <a:gd name="T33" fmla="*/ 958 h 3225"/>
              <a:gd name="T34" fmla="*/ 1691 w 3225"/>
              <a:gd name="T35" fmla="*/ 1229 h 3225"/>
              <a:gd name="T36" fmla="*/ 2666 w 3225"/>
              <a:gd name="T37" fmla="*/ 389 h 3225"/>
              <a:gd name="T38" fmla="*/ 2499 w 3225"/>
              <a:gd name="T39" fmla="*/ 263 h 3225"/>
              <a:gd name="T40" fmla="*/ 2140 w 3225"/>
              <a:gd name="T41" fmla="*/ 86 h 3225"/>
              <a:gd name="T42" fmla="*/ 1691 w 3225"/>
              <a:gd name="T43" fmla="*/ 472 h 3225"/>
              <a:gd name="T44" fmla="*/ 1691 w 3225"/>
              <a:gd name="T45" fmla="*/ 744 h 3225"/>
              <a:gd name="T46" fmla="*/ 2349 w 3225"/>
              <a:gd name="T47" fmla="*/ 176 h 3225"/>
              <a:gd name="T48" fmla="*/ 2140 w 3225"/>
              <a:gd name="T49" fmla="*/ 86 h 3225"/>
              <a:gd name="T50" fmla="*/ 2915 w 3225"/>
              <a:gd name="T51" fmla="*/ 659 h 3225"/>
              <a:gd name="T52" fmla="*/ 2785 w 3225"/>
              <a:gd name="T53" fmla="*/ 503 h 3225"/>
              <a:gd name="T54" fmla="*/ 1691 w 3225"/>
              <a:gd name="T55" fmla="*/ 1443 h 3225"/>
              <a:gd name="T56" fmla="*/ 1691 w 3225"/>
              <a:gd name="T57" fmla="*/ 1534 h 3225"/>
              <a:gd name="T58" fmla="*/ 1899 w 3225"/>
              <a:gd name="T59" fmla="*/ 1534 h 3225"/>
              <a:gd name="T60" fmla="*/ 2915 w 3225"/>
              <a:gd name="T61" fmla="*/ 659 h 3225"/>
              <a:gd name="T62" fmla="*/ 1538 w 3225"/>
              <a:gd name="T63" fmla="*/ 0 h 3225"/>
              <a:gd name="T64" fmla="*/ 0 w 3225"/>
              <a:gd name="T65" fmla="*/ 1611 h 3225"/>
              <a:gd name="T66" fmla="*/ 343 w 3225"/>
              <a:gd name="T67" fmla="*/ 2603 h 3225"/>
              <a:gd name="T68" fmla="*/ 1538 w 3225"/>
              <a:gd name="T69" fmla="*/ 1576 h 3225"/>
              <a:gd name="T70" fmla="*/ 1538 w 3225"/>
              <a:gd name="T71" fmla="*/ 0 h 3225"/>
              <a:gd name="T72" fmla="*/ 1643 w 3225"/>
              <a:gd name="T73" fmla="*/ 1687 h 3225"/>
              <a:gd name="T74" fmla="*/ 442 w 3225"/>
              <a:gd name="T75" fmla="*/ 2719 h 3225"/>
              <a:gd name="T76" fmla="*/ 1615 w 3225"/>
              <a:gd name="T77" fmla="*/ 3225 h 3225"/>
              <a:gd name="T78" fmla="*/ 3225 w 3225"/>
              <a:gd name="T79" fmla="*/ 1687 h 3225"/>
              <a:gd name="T80" fmla="*/ 1643 w 3225"/>
              <a:gd name="T81" fmla="*/ 1687 h 3225"/>
              <a:gd name="T82" fmla="*/ 1643 w 3225"/>
              <a:gd name="T83" fmla="*/ 1687 h 3225"/>
              <a:gd name="T84" fmla="*/ 1643 w 3225"/>
              <a:gd name="T85" fmla="*/ 1687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25" h="3225">
                <a:moveTo>
                  <a:pt x="2147" y="1534"/>
                </a:moveTo>
                <a:cubicBezTo>
                  <a:pt x="2463" y="1534"/>
                  <a:pt x="2463" y="1534"/>
                  <a:pt x="2463" y="1534"/>
                </a:cubicBezTo>
                <a:cubicBezTo>
                  <a:pt x="3100" y="985"/>
                  <a:pt x="3100" y="985"/>
                  <a:pt x="3100" y="985"/>
                </a:cubicBezTo>
                <a:cubicBezTo>
                  <a:pt x="3072" y="920"/>
                  <a:pt x="3041" y="857"/>
                  <a:pt x="3006" y="796"/>
                </a:cubicBezTo>
                <a:cubicBezTo>
                  <a:pt x="2160" y="1523"/>
                  <a:pt x="2160" y="1523"/>
                  <a:pt x="2160" y="1523"/>
                </a:cubicBezTo>
                <a:cubicBezTo>
                  <a:pt x="2147" y="1534"/>
                  <a:pt x="2147" y="1534"/>
                  <a:pt x="2147" y="1534"/>
                </a:cubicBezTo>
                <a:close/>
                <a:moveTo>
                  <a:pt x="1691" y="0"/>
                </a:moveTo>
                <a:cubicBezTo>
                  <a:pt x="1691" y="259"/>
                  <a:pt x="1691" y="259"/>
                  <a:pt x="1691" y="259"/>
                </a:cubicBezTo>
                <a:cubicBezTo>
                  <a:pt x="1950" y="35"/>
                  <a:pt x="1950" y="35"/>
                  <a:pt x="1950" y="35"/>
                </a:cubicBezTo>
                <a:cubicBezTo>
                  <a:pt x="1866" y="17"/>
                  <a:pt x="1780" y="4"/>
                  <a:pt x="1691" y="0"/>
                </a:cubicBezTo>
                <a:close/>
                <a:moveTo>
                  <a:pt x="3026" y="1534"/>
                </a:moveTo>
                <a:cubicBezTo>
                  <a:pt x="3210" y="1376"/>
                  <a:pt x="3210" y="1376"/>
                  <a:pt x="3210" y="1376"/>
                </a:cubicBezTo>
                <a:cubicBezTo>
                  <a:pt x="3199" y="1299"/>
                  <a:pt x="3180" y="1224"/>
                  <a:pt x="3158" y="1150"/>
                </a:cubicBezTo>
                <a:cubicBezTo>
                  <a:pt x="2712" y="1534"/>
                  <a:pt x="2712" y="1534"/>
                  <a:pt x="2712" y="1534"/>
                </a:cubicBezTo>
                <a:cubicBezTo>
                  <a:pt x="3026" y="1534"/>
                  <a:pt x="3026" y="1534"/>
                  <a:pt x="3026" y="1534"/>
                </a:cubicBezTo>
                <a:close/>
                <a:moveTo>
                  <a:pt x="2499" y="263"/>
                </a:moveTo>
                <a:cubicBezTo>
                  <a:pt x="1691" y="958"/>
                  <a:pt x="1691" y="958"/>
                  <a:pt x="1691" y="958"/>
                </a:cubicBezTo>
                <a:cubicBezTo>
                  <a:pt x="1691" y="1229"/>
                  <a:pt x="1691" y="1229"/>
                  <a:pt x="1691" y="1229"/>
                </a:cubicBezTo>
                <a:cubicBezTo>
                  <a:pt x="2666" y="389"/>
                  <a:pt x="2666" y="389"/>
                  <a:pt x="2666" y="389"/>
                </a:cubicBezTo>
                <a:cubicBezTo>
                  <a:pt x="2613" y="343"/>
                  <a:pt x="2557" y="302"/>
                  <a:pt x="2499" y="263"/>
                </a:cubicBezTo>
                <a:close/>
                <a:moveTo>
                  <a:pt x="2140" y="86"/>
                </a:moveTo>
                <a:cubicBezTo>
                  <a:pt x="1691" y="472"/>
                  <a:pt x="1691" y="472"/>
                  <a:pt x="1691" y="472"/>
                </a:cubicBezTo>
                <a:cubicBezTo>
                  <a:pt x="1691" y="744"/>
                  <a:pt x="1691" y="744"/>
                  <a:pt x="1691" y="744"/>
                </a:cubicBezTo>
                <a:cubicBezTo>
                  <a:pt x="2349" y="176"/>
                  <a:pt x="2349" y="176"/>
                  <a:pt x="2349" y="176"/>
                </a:cubicBezTo>
                <a:cubicBezTo>
                  <a:pt x="2282" y="142"/>
                  <a:pt x="2213" y="111"/>
                  <a:pt x="2140" y="86"/>
                </a:cubicBezTo>
                <a:close/>
                <a:moveTo>
                  <a:pt x="2915" y="659"/>
                </a:moveTo>
                <a:cubicBezTo>
                  <a:pt x="2875" y="604"/>
                  <a:pt x="2831" y="552"/>
                  <a:pt x="2785" y="503"/>
                </a:cubicBezTo>
                <a:cubicBezTo>
                  <a:pt x="1691" y="1443"/>
                  <a:pt x="1691" y="1443"/>
                  <a:pt x="1691" y="1443"/>
                </a:cubicBezTo>
                <a:cubicBezTo>
                  <a:pt x="1691" y="1534"/>
                  <a:pt x="1691" y="1534"/>
                  <a:pt x="1691" y="1534"/>
                </a:cubicBezTo>
                <a:cubicBezTo>
                  <a:pt x="1899" y="1534"/>
                  <a:pt x="1899" y="1534"/>
                  <a:pt x="1899" y="1534"/>
                </a:cubicBezTo>
                <a:cubicBezTo>
                  <a:pt x="2915" y="659"/>
                  <a:pt x="2915" y="659"/>
                  <a:pt x="2915" y="659"/>
                </a:cubicBezTo>
                <a:close/>
                <a:moveTo>
                  <a:pt x="1538" y="0"/>
                </a:moveTo>
                <a:cubicBezTo>
                  <a:pt x="682" y="40"/>
                  <a:pt x="0" y="745"/>
                  <a:pt x="0" y="1611"/>
                </a:cubicBezTo>
                <a:cubicBezTo>
                  <a:pt x="0" y="1985"/>
                  <a:pt x="129" y="2329"/>
                  <a:pt x="343" y="2603"/>
                </a:cubicBezTo>
                <a:cubicBezTo>
                  <a:pt x="1538" y="1576"/>
                  <a:pt x="1538" y="1576"/>
                  <a:pt x="1538" y="1576"/>
                </a:cubicBezTo>
                <a:cubicBezTo>
                  <a:pt x="1538" y="0"/>
                  <a:pt x="1538" y="0"/>
                  <a:pt x="1538" y="0"/>
                </a:cubicBezTo>
                <a:close/>
                <a:moveTo>
                  <a:pt x="1643" y="1687"/>
                </a:moveTo>
                <a:cubicBezTo>
                  <a:pt x="442" y="2719"/>
                  <a:pt x="442" y="2719"/>
                  <a:pt x="442" y="2719"/>
                </a:cubicBezTo>
                <a:cubicBezTo>
                  <a:pt x="737" y="3030"/>
                  <a:pt x="1152" y="3225"/>
                  <a:pt x="1615" y="3225"/>
                </a:cubicBezTo>
                <a:cubicBezTo>
                  <a:pt x="2480" y="3225"/>
                  <a:pt x="3185" y="2543"/>
                  <a:pt x="3225" y="1687"/>
                </a:cubicBezTo>
                <a:cubicBezTo>
                  <a:pt x="1643" y="1687"/>
                  <a:pt x="1643" y="1687"/>
                  <a:pt x="1643" y="1687"/>
                </a:cubicBezTo>
                <a:close/>
                <a:moveTo>
                  <a:pt x="1643" y="1687"/>
                </a:moveTo>
                <a:cubicBezTo>
                  <a:pt x="1643" y="1687"/>
                  <a:pt x="1643" y="1687"/>
                  <a:pt x="1643" y="1687"/>
                </a:cubicBezTo>
              </a:path>
            </a:pathLst>
          </a:custGeom>
          <a:solidFill>
            <a:srgbClr val="43AB6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3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unsplash.com/photo-1422568374078-27d3842ba676?ixlib=rb-0.3.5&amp;q=80&amp;fm=jpg&amp;crop=entropy&amp;w=1080&amp;fit=max&amp;s=4f59a97714bdb897e15d2eaa6396c7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16627" b="19574"/>
          <a:stretch/>
        </p:blipFill>
        <p:spPr bwMode="auto">
          <a:xfrm>
            <a:off x="527382" y="1269060"/>
            <a:ext cx="8544949" cy="46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288021" y="2582164"/>
            <a:ext cx="5568619" cy="2016224"/>
          </a:xfrm>
          <a:prstGeom prst="rect">
            <a:avLst/>
          </a:prstGeom>
          <a:solidFill>
            <a:srgbClr val="43AB6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88022" y="2582164"/>
            <a:ext cx="2564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defTabSz="1219170"/>
            <a:r>
              <a:rPr lang="en-US" altLang="zh-CN" sz="2400" dirty="0" err="1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80309" y="4501321"/>
            <a:ext cx="587243" cy="604503"/>
          </a:xfrm>
          <a:prstGeom prst="rect">
            <a:avLst/>
          </a:prstGeom>
          <a:solidFill>
            <a:srgbClr val="43AB6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86108" y="4829159"/>
            <a:ext cx="293621" cy="302252"/>
          </a:xfrm>
          <a:prstGeom prst="rect">
            <a:avLst/>
          </a:prstGeom>
          <a:solidFill>
            <a:srgbClr val="43AB6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48395" y="4677139"/>
            <a:ext cx="146811" cy="151127"/>
          </a:xfrm>
          <a:prstGeom prst="rect">
            <a:avLst/>
          </a:prstGeom>
          <a:solidFill>
            <a:srgbClr val="43AB6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88021" y="3140968"/>
            <a:ext cx="5568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 situation and expectations. Punctual, well informed and very reliable.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5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941633" y="2965974"/>
            <a:ext cx="2880320" cy="1504169"/>
            <a:chOff x="179512" y="2571748"/>
            <a:chExt cx="2160240" cy="1128127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611559" y="2643757"/>
              <a:ext cx="360041" cy="216024"/>
            </a:xfrm>
            <a:prstGeom prst="triangle">
              <a:avLst/>
            </a:prstGeom>
            <a:solidFill>
              <a:srgbClr val="A2D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2166932" y="2902988"/>
              <a:ext cx="216025" cy="12961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1307636" y="3315833"/>
              <a:ext cx="480053" cy="288032"/>
            </a:xfrm>
            <a:prstGeom prst="triangle">
              <a:avLst/>
            </a:prstGeom>
            <a:solidFill>
              <a:srgbClr val="84B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131506" y="3339837"/>
              <a:ext cx="240027" cy="1440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 flipV="1">
            <a:off x="7936548" y="2965976"/>
            <a:ext cx="2880320" cy="1504169"/>
            <a:chOff x="331912" y="2724148"/>
            <a:chExt cx="2160240" cy="1128127"/>
          </a:xfrm>
          <a:solidFill>
            <a:schemeClr val="bg1">
              <a:lumMod val="95000"/>
            </a:schemeClr>
          </a:solidFill>
        </p:grpSpPr>
        <p:sp>
          <p:nvSpPr>
            <p:cNvPr id="9" name="等腰三角形 8"/>
            <p:cNvSpPr/>
            <p:nvPr/>
          </p:nvSpPr>
          <p:spPr>
            <a:xfrm rot="5400000">
              <a:off x="763959" y="2796157"/>
              <a:ext cx="360041" cy="21602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319332" y="3055388"/>
              <a:ext cx="216025" cy="12961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1460036" y="3468233"/>
              <a:ext cx="480053" cy="288032"/>
            </a:xfrm>
            <a:prstGeom prst="triangle">
              <a:avLst/>
            </a:prstGeom>
            <a:solidFill>
              <a:srgbClr val="84B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283906" y="3492237"/>
              <a:ext cx="240027" cy="144016"/>
            </a:xfrm>
            <a:prstGeom prst="triangle">
              <a:avLst/>
            </a:prstGeom>
            <a:solidFill>
              <a:srgbClr val="2B6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6" name="图表 15"/>
          <p:cNvGraphicFramePr/>
          <p:nvPr/>
        </p:nvGraphicFramePr>
        <p:xfrm>
          <a:off x="3524004" y="1968888"/>
          <a:ext cx="5007496" cy="333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组合 26"/>
          <p:cNvGrpSpPr/>
          <p:nvPr/>
        </p:nvGrpSpPr>
        <p:grpSpPr>
          <a:xfrm>
            <a:off x="3602099" y="1316766"/>
            <a:ext cx="4851307" cy="112357"/>
            <a:chOff x="2864630" y="987574"/>
            <a:chExt cx="3638480" cy="84268"/>
          </a:xfrm>
        </p:grpSpPr>
        <p:grpSp>
          <p:nvGrpSpPr>
            <p:cNvPr id="21" name="组合 20"/>
            <p:cNvGrpSpPr/>
            <p:nvPr/>
          </p:nvGrpSpPr>
          <p:grpSpPr>
            <a:xfrm>
              <a:off x="4499992" y="987574"/>
              <a:ext cx="389068" cy="84268"/>
              <a:chOff x="4499992" y="987574"/>
              <a:chExt cx="389068" cy="84268"/>
            </a:xfrm>
          </p:grpSpPr>
          <p:sp>
            <p:nvSpPr>
              <p:cNvPr id="18" name="菱形 17"/>
              <p:cNvSpPr/>
              <p:nvPr/>
            </p:nvSpPr>
            <p:spPr>
              <a:xfrm>
                <a:off x="4499992" y="987574"/>
                <a:ext cx="84268" cy="84268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菱形 18"/>
              <p:cNvSpPr/>
              <p:nvPr/>
            </p:nvSpPr>
            <p:spPr>
              <a:xfrm>
                <a:off x="4652392" y="987574"/>
                <a:ext cx="84268" cy="84268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菱形 19"/>
              <p:cNvSpPr/>
              <p:nvPr/>
            </p:nvSpPr>
            <p:spPr>
              <a:xfrm>
                <a:off x="4804792" y="987574"/>
                <a:ext cx="84268" cy="84268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2864630" y="1029708"/>
              <a:ext cx="1656184" cy="0"/>
            </a:xfrm>
            <a:prstGeom prst="line">
              <a:avLst/>
            </a:prstGeom>
            <a:ln w="3175">
              <a:gradFill flip="none" rotWithShape="1">
                <a:gsLst>
                  <a:gs pos="18000">
                    <a:srgbClr val="43AB6D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4846926" y="1029708"/>
              <a:ext cx="1656184" cy="0"/>
            </a:xfrm>
            <a:prstGeom prst="line">
              <a:avLst/>
            </a:prstGeom>
            <a:ln w="3175">
              <a:gradFill flip="none" rotWithShape="1">
                <a:gsLst>
                  <a:gs pos="18000">
                    <a:srgbClr val="43AB6D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2853755" y="264949"/>
            <a:ext cx="6488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170" fontAlgn="t"/>
            <a:r>
              <a:rPr lang="en-US" altLang="zh-CN" sz="6400" b="1" cap="all" dirty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OUR CHASING</a:t>
            </a:r>
          </a:p>
        </p:txBody>
      </p:sp>
      <p:sp>
        <p:nvSpPr>
          <p:cNvPr id="29" name="矩形 28"/>
          <p:cNvSpPr/>
          <p:nvPr/>
        </p:nvSpPr>
        <p:spPr>
          <a:xfrm>
            <a:off x="4375372" y="1459392"/>
            <a:ext cx="333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800" dirty="0">
                <a:solidFill>
                  <a:prstClr val="white">
                    <a:lumMod val="8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</a:t>
            </a:r>
            <a:endParaRPr lang="zh-CN" altLang="en-US" sz="800" dirty="0">
              <a:solidFill>
                <a:prstClr val="white">
                  <a:lumMod val="8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407702" y="6117299"/>
            <a:ext cx="60959" cy="60959"/>
          </a:xfrm>
          <a:prstGeom prst="ellipse">
            <a:avLst/>
          </a:prstGeom>
          <a:solidFill>
            <a:srgbClr val="F2F2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032891" y="6117257"/>
            <a:ext cx="60959" cy="60959"/>
          </a:xfrm>
          <a:prstGeom prst="ellipse">
            <a:avLst/>
          </a:prstGeom>
          <a:solidFill>
            <a:srgbClr val="5490A9"/>
          </a:solidFill>
          <a:ln>
            <a:solidFill>
              <a:srgbClr val="54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CN" altLang="en-US" sz="2400">
              <a:solidFill>
                <a:srgbClr val="5490A9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658081" y="6117257"/>
            <a:ext cx="60959" cy="6095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CN" altLang="en-US" sz="2400">
              <a:solidFill>
                <a:srgbClr val="5490A9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68661" y="5942549"/>
            <a:ext cx="157112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1867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PART ONE</a:t>
            </a:r>
            <a:endParaRPr lang="zh-CN" altLang="en-US" sz="1867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37425" y="5937009"/>
            <a:ext cx="157112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1867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PART TEO</a:t>
            </a:r>
            <a:endParaRPr lang="zh-CN" altLang="en-US" sz="1867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03333" y="5937010"/>
            <a:ext cx="157112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1867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PART THREE</a:t>
            </a:r>
            <a:endParaRPr lang="zh-CN" altLang="en-US" sz="1867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28954" y="3593267"/>
            <a:ext cx="11721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733" dirty="0">
                <a:solidFill>
                  <a:srgbClr val="43AB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3733" dirty="0">
              <a:solidFill>
                <a:srgbClr val="43AB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75287" y="3244453"/>
            <a:ext cx="11721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7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  <a:endParaRPr lang="zh-CN" altLang="en-US" sz="3733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293869" y="2282492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6%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48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笔记本电脑, 工作, 咖啡, 技术, 计算机, 办公室, 互联网, 人, 现代, 办公桌, 男子, 企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9" y="1022145"/>
            <a:ext cx="8616776" cy="48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8221359" y="2104318"/>
            <a:ext cx="2932671" cy="3028303"/>
            <a:chOff x="1276864" y="1915295"/>
            <a:chExt cx="3410465" cy="3521677"/>
          </a:xfrm>
        </p:grpSpPr>
        <p:sp>
          <p:nvSpPr>
            <p:cNvPr id="21" name="等腰三角形 20"/>
            <p:cNvSpPr/>
            <p:nvPr/>
          </p:nvSpPr>
          <p:spPr>
            <a:xfrm flipV="1">
              <a:off x="1276864" y="2405447"/>
              <a:ext cx="3410465" cy="3031525"/>
            </a:xfrm>
            <a:prstGeom prst="triangle">
              <a:avLst/>
            </a:prstGeom>
            <a:solidFill>
              <a:srgbClr val="87C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1276864" y="1997674"/>
              <a:ext cx="3410465" cy="3031525"/>
            </a:xfrm>
            <a:prstGeom prst="triangl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615512" y="1915295"/>
              <a:ext cx="733168" cy="164757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6"/>
          <p:cNvSpPr txBox="1"/>
          <p:nvPr/>
        </p:nvSpPr>
        <p:spPr>
          <a:xfrm>
            <a:off x="9186210" y="361892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Part </a:t>
            </a:r>
            <a:r>
              <a:rPr lang="en-US" altLang="zh-CN" sz="2133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133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16"/>
          <p:cNvSpPr>
            <a:spLocks noEditPoints="1"/>
          </p:cNvSpPr>
          <p:nvPr/>
        </p:nvSpPr>
        <p:spPr bwMode="auto">
          <a:xfrm>
            <a:off x="9482573" y="2767310"/>
            <a:ext cx="706604" cy="711255"/>
          </a:xfrm>
          <a:custGeom>
            <a:avLst/>
            <a:gdLst>
              <a:gd name="T0" fmla="*/ 2828 w 2888"/>
              <a:gd name="T1" fmla="*/ 436 h 2754"/>
              <a:gd name="T2" fmla="*/ 2585 w 2888"/>
              <a:gd name="T3" fmla="*/ 332 h 2754"/>
              <a:gd name="T4" fmla="*/ 2133 w 2888"/>
              <a:gd name="T5" fmla="*/ 245 h 2754"/>
              <a:gd name="T6" fmla="*/ 1118 w 2888"/>
              <a:gd name="T7" fmla="*/ 46 h 2754"/>
              <a:gd name="T8" fmla="*/ 884 w 2888"/>
              <a:gd name="T9" fmla="*/ 0 h 2754"/>
              <a:gd name="T10" fmla="*/ 793 w 2888"/>
              <a:gd name="T11" fmla="*/ 19 h 2754"/>
              <a:gd name="T12" fmla="*/ 187 w 2888"/>
              <a:gd name="T13" fmla="*/ 426 h 2754"/>
              <a:gd name="T14" fmla="*/ 181 w 2888"/>
              <a:gd name="T15" fmla="*/ 322 h 2754"/>
              <a:gd name="T16" fmla="*/ 76 w 2888"/>
              <a:gd name="T17" fmla="*/ 255 h 2754"/>
              <a:gd name="T18" fmla="*/ 0 w 2888"/>
              <a:gd name="T19" fmla="*/ 316 h 2754"/>
              <a:gd name="T20" fmla="*/ 0 w 2888"/>
              <a:gd name="T21" fmla="*/ 2702 h 2754"/>
              <a:gd name="T22" fmla="*/ 32 w 2888"/>
              <a:gd name="T23" fmla="*/ 2754 h 2754"/>
              <a:gd name="T24" fmla="*/ 129 w 2888"/>
              <a:gd name="T25" fmla="*/ 2754 h 2754"/>
              <a:gd name="T26" fmla="*/ 181 w 2888"/>
              <a:gd name="T27" fmla="*/ 2702 h 2754"/>
              <a:gd name="T28" fmla="*/ 181 w 2888"/>
              <a:gd name="T29" fmla="*/ 755 h 2754"/>
              <a:gd name="T30" fmla="*/ 748 w 2888"/>
              <a:gd name="T31" fmla="*/ 1232 h 2754"/>
              <a:gd name="T32" fmla="*/ 1425 w 2888"/>
              <a:gd name="T33" fmla="*/ 1113 h 2754"/>
              <a:gd name="T34" fmla="*/ 2521 w 2888"/>
              <a:gd name="T35" fmla="*/ 919 h 2754"/>
              <a:gd name="T36" fmla="*/ 2804 w 2888"/>
              <a:gd name="T37" fmla="*/ 805 h 2754"/>
              <a:gd name="T38" fmla="*/ 2828 w 2888"/>
              <a:gd name="T39" fmla="*/ 436 h 2754"/>
              <a:gd name="T40" fmla="*/ 168 w 2888"/>
              <a:gd name="T41" fmla="*/ 606 h 2754"/>
              <a:gd name="T42" fmla="*/ 616 w 2888"/>
              <a:gd name="T43" fmla="*/ 232 h 2754"/>
              <a:gd name="T44" fmla="*/ 622 w 2888"/>
              <a:gd name="T45" fmla="*/ 1013 h 2754"/>
              <a:gd name="T46" fmla="*/ 168 w 2888"/>
              <a:gd name="T47" fmla="*/ 606 h 2754"/>
              <a:gd name="T48" fmla="*/ 835 w 2888"/>
              <a:gd name="T49" fmla="*/ 1148 h 2754"/>
              <a:gd name="T50" fmla="*/ 703 w 2888"/>
              <a:gd name="T51" fmla="*/ 648 h 2754"/>
              <a:gd name="T52" fmla="*/ 835 w 2888"/>
              <a:gd name="T53" fmla="*/ 97 h 2754"/>
              <a:gd name="T54" fmla="*/ 974 w 2888"/>
              <a:gd name="T55" fmla="*/ 648 h 2754"/>
              <a:gd name="T56" fmla="*/ 835 w 2888"/>
              <a:gd name="T57" fmla="*/ 1148 h 2754"/>
              <a:gd name="T58" fmla="*/ 1870 w 2888"/>
              <a:gd name="T59" fmla="*/ 851 h 2754"/>
              <a:gd name="T60" fmla="*/ 1354 w 2888"/>
              <a:gd name="T61" fmla="*/ 1064 h 2754"/>
              <a:gd name="T62" fmla="*/ 1329 w 2888"/>
              <a:gd name="T63" fmla="*/ 181 h 2754"/>
              <a:gd name="T64" fmla="*/ 1870 w 2888"/>
              <a:gd name="T65" fmla="*/ 374 h 2754"/>
              <a:gd name="T66" fmla="*/ 1870 w 2888"/>
              <a:gd name="T67" fmla="*/ 851 h 2754"/>
              <a:gd name="T68" fmla="*/ 2555 w 2888"/>
              <a:gd name="T69" fmla="*/ 806 h 2754"/>
              <a:gd name="T70" fmla="*/ 2297 w 2888"/>
              <a:gd name="T71" fmla="*/ 864 h 2754"/>
              <a:gd name="T72" fmla="*/ 2303 w 2888"/>
              <a:gd name="T73" fmla="*/ 360 h 2754"/>
              <a:gd name="T74" fmla="*/ 2640 w 2888"/>
              <a:gd name="T75" fmla="*/ 472 h 2754"/>
              <a:gd name="T76" fmla="*/ 2555 w 2888"/>
              <a:gd name="T77" fmla="*/ 806 h 2754"/>
              <a:gd name="T78" fmla="*/ 2555 w 2888"/>
              <a:gd name="T79" fmla="*/ 806 h 2754"/>
              <a:gd name="T80" fmla="*/ 2555 w 2888"/>
              <a:gd name="T81" fmla="*/ 806 h 2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88" h="2754">
                <a:moveTo>
                  <a:pt x="2828" y="436"/>
                </a:moveTo>
                <a:cubicBezTo>
                  <a:pt x="2776" y="357"/>
                  <a:pt x="2669" y="350"/>
                  <a:pt x="2585" y="332"/>
                </a:cubicBezTo>
                <a:cubicBezTo>
                  <a:pt x="2435" y="301"/>
                  <a:pt x="2283" y="275"/>
                  <a:pt x="2133" y="245"/>
                </a:cubicBezTo>
                <a:cubicBezTo>
                  <a:pt x="1795" y="179"/>
                  <a:pt x="1456" y="113"/>
                  <a:pt x="1118" y="46"/>
                </a:cubicBezTo>
                <a:cubicBezTo>
                  <a:pt x="1040" y="31"/>
                  <a:pt x="962" y="15"/>
                  <a:pt x="884" y="0"/>
                </a:cubicBezTo>
                <a:cubicBezTo>
                  <a:pt x="793" y="19"/>
                  <a:pt x="793" y="19"/>
                  <a:pt x="793" y="19"/>
                </a:cubicBezTo>
                <a:cubicBezTo>
                  <a:pt x="187" y="426"/>
                  <a:pt x="187" y="426"/>
                  <a:pt x="187" y="426"/>
                </a:cubicBezTo>
                <a:cubicBezTo>
                  <a:pt x="187" y="426"/>
                  <a:pt x="181" y="324"/>
                  <a:pt x="181" y="322"/>
                </a:cubicBezTo>
                <a:cubicBezTo>
                  <a:pt x="178" y="277"/>
                  <a:pt x="124" y="253"/>
                  <a:pt x="76" y="255"/>
                </a:cubicBezTo>
                <a:cubicBezTo>
                  <a:pt x="36" y="257"/>
                  <a:pt x="0" y="277"/>
                  <a:pt x="0" y="316"/>
                </a:cubicBezTo>
                <a:cubicBezTo>
                  <a:pt x="0" y="2702"/>
                  <a:pt x="0" y="2702"/>
                  <a:pt x="0" y="2702"/>
                </a:cubicBezTo>
                <a:cubicBezTo>
                  <a:pt x="32" y="2754"/>
                  <a:pt x="32" y="2754"/>
                  <a:pt x="32" y="2754"/>
                </a:cubicBezTo>
                <a:cubicBezTo>
                  <a:pt x="129" y="2754"/>
                  <a:pt x="129" y="2754"/>
                  <a:pt x="129" y="2754"/>
                </a:cubicBezTo>
                <a:cubicBezTo>
                  <a:pt x="181" y="2702"/>
                  <a:pt x="181" y="2702"/>
                  <a:pt x="181" y="2702"/>
                </a:cubicBezTo>
                <a:cubicBezTo>
                  <a:pt x="181" y="755"/>
                  <a:pt x="181" y="755"/>
                  <a:pt x="181" y="755"/>
                </a:cubicBezTo>
                <a:cubicBezTo>
                  <a:pt x="748" y="1232"/>
                  <a:pt x="748" y="1232"/>
                  <a:pt x="748" y="1232"/>
                </a:cubicBezTo>
                <a:cubicBezTo>
                  <a:pt x="974" y="1192"/>
                  <a:pt x="1199" y="1150"/>
                  <a:pt x="1425" y="1113"/>
                </a:cubicBezTo>
                <a:cubicBezTo>
                  <a:pt x="1788" y="1053"/>
                  <a:pt x="2165" y="1006"/>
                  <a:pt x="2521" y="919"/>
                </a:cubicBezTo>
                <a:cubicBezTo>
                  <a:pt x="2615" y="896"/>
                  <a:pt x="2741" y="889"/>
                  <a:pt x="2804" y="805"/>
                </a:cubicBezTo>
                <a:cubicBezTo>
                  <a:pt x="2868" y="721"/>
                  <a:pt x="2888" y="526"/>
                  <a:pt x="2828" y="436"/>
                </a:cubicBezTo>
                <a:close/>
                <a:moveTo>
                  <a:pt x="168" y="606"/>
                </a:moveTo>
                <a:cubicBezTo>
                  <a:pt x="616" y="232"/>
                  <a:pt x="616" y="232"/>
                  <a:pt x="616" y="232"/>
                </a:cubicBezTo>
                <a:cubicBezTo>
                  <a:pt x="622" y="1013"/>
                  <a:pt x="622" y="1013"/>
                  <a:pt x="622" y="1013"/>
                </a:cubicBezTo>
                <a:cubicBezTo>
                  <a:pt x="168" y="606"/>
                  <a:pt x="168" y="606"/>
                  <a:pt x="168" y="606"/>
                </a:cubicBezTo>
                <a:close/>
                <a:moveTo>
                  <a:pt x="835" y="1148"/>
                </a:moveTo>
                <a:cubicBezTo>
                  <a:pt x="719" y="1148"/>
                  <a:pt x="703" y="648"/>
                  <a:pt x="703" y="648"/>
                </a:cubicBezTo>
                <a:cubicBezTo>
                  <a:pt x="703" y="77"/>
                  <a:pt x="835" y="97"/>
                  <a:pt x="835" y="97"/>
                </a:cubicBezTo>
                <a:cubicBezTo>
                  <a:pt x="964" y="97"/>
                  <a:pt x="974" y="648"/>
                  <a:pt x="974" y="648"/>
                </a:cubicBezTo>
                <a:cubicBezTo>
                  <a:pt x="974" y="1151"/>
                  <a:pt x="835" y="1148"/>
                  <a:pt x="835" y="1148"/>
                </a:cubicBezTo>
                <a:close/>
                <a:moveTo>
                  <a:pt x="1870" y="851"/>
                </a:moveTo>
                <a:cubicBezTo>
                  <a:pt x="1767" y="1084"/>
                  <a:pt x="1354" y="1064"/>
                  <a:pt x="1354" y="1064"/>
                </a:cubicBezTo>
                <a:cubicBezTo>
                  <a:pt x="1522" y="490"/>
                  <a:pt x="1329" y="181"/>
                  <a:pt x="1329" y="181"/>
                </a:cubicBezTo>
                <a:cubicBezTo>
                  <a:pt x="1799" y="187"/>
                  <a:pt x="1870" y="374"/>
                  <a:pt x="1870" y="374"/>
                </a:cubicBezTo>
                <a:cubicBezTo>
                  <a:pt x="1987" y="619"/>
                  <a:pt x="1870" y="851"/>
                  <a:pt x="1870" y="851"/>
                </a:cubicBezTo>
                <a:close/>
                <a:moveTo>
                  <a:pt x="2555" y="806"/>
                </a:moveTo>
                <a:cubicBezTo>
                  <a:pt x="2528" y="821"/>
                  <a:pt x="2298" y="858"/>
                  <a:pt x="2297" y="864"/>
                </a:cubicBezTo>
                <a:cubicBezTo>
                  <a:pt x="2380" y="612"/>
                  <a:pt x="2303" y="360"/>
                  <a:pt x="2303" y="360"/>
                </a:cubicBezTo>
                <a:cubicBezTo>
                  <a:pt x="2418" y="356"/>
                  <a:pt x="2572" y="364"/>
                  <a:pt x="2640" y="472"/>
                </a:cubicBezTo>
                <a:cubicBezTo>
                  <a:pt x="2711" y="584"/>
                  <a:pt x="2671" y="740"/>
                  <a:pt x="2555" y="806"/>
                </a:cubicBezTo>
                <a:close/>
                <a:moveTo>
                  <a:pt x="2555" y="806"/>
                </a:moveTo>
                <a:cubicBezTo>
                  <a:pt x="2555" y="806"/>
                  <a:pt x="2555" y="806"/>
                  <a:pt x="2555" y="806"/>
                </a:cubicBezTo>
              </a:path>
            </a:pathLst>
          </a:custGeom>
          <a:solidFill>
            <a:srgbClr val="43AB6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33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5848864" y="1634769"/>
            <a:ext cx="1761081" cy="3568799"/>
          </a:xfrm>
          <a:custGeom>
            <a:avLst/>
            <a:gdLst>
              <a:gd name="connsiteX0" fmla="*/ 0 w 486032"/>
              <a:gd name="connsiteY0" fmla="*/ 0 h 988540"/>
              <a:gd name="connsiteX1" fmla="*/ 469557 w 486032"/>
              <a:gd name="connsiteY1" fmla="*/ 205946 h 988540"/>
              <a:gd name="connsiteX2" fmla="*/ 486032 w 486032"/>
              <a:gd name="connsiteY2" fmla="*/ 790832 h 988540"/>
              <a:gd name="connsiteX3" fmla="*/ 0 w 486032"/>
              <a:gd name="connsiteY3" fmla="*/ 988540 h 988540"/>
              <a:gd name="connsiteX4" fmla="*/ 0 w 486032"/>
              <a:gd name="connsiteY4" fmla="*/ 0 h 988540"/>
              <a:gd name="connsiteX0" fmla="*/ 0 w 487811"/>
              <a:gd name="connsiteY0" fmla="*/ 0 h 988540"/>
              <a:gd name="connsiteX1" fmla="*/ 487811 w 487811"/>
              <a:gd name="connsiteY1" fmla="*/ 205946 h 988540"/>
              <a:gd name="connsiteX2" fmla="*/ 486032 w 487811"/>
              <a:gd name="connsiteY2" fmla="*/ 790832 h 988540"/>
              <a:gd name="connsiteX3" fmla="*/ 0 w 487811"/>
              <a:gd name="connsiteY3" fmla="*/ 988540 h 988540"/>
              <a:gd name="connsiteX4" fmla="*/ 0 w 487811"/>
              <a:gd name="connsiteY4" fmla="*/ 0 h 98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811" h="988540">
                <a:moveTo>
                  <a:pt x="0" y="0"/>
                </a:moveTo>
                <a:lnTo>
                  <a:pt x="487811" y="205946"/>
                </a:lnTo>
                <a:lnTo>
                  <a:pt x="486032" y="790832"/>
                </a:lnTo>
                <a:lnTo>
                  <a:pt x="0" y="98854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9988378" y="1634769"/>
            <a:ext cx="1761081" cy="3568799"/>
          </a:xfrm>
          <a:custGeom>
            <a:avLst/>
            <a:gdLst>
              <a:gd name="connsiteX0" fmla="*/ 0 w 486032"/>
              <a:gd name="connsiteY0" fmla="*/ 0 h 988540"/>
              <a:gd name="connsiteX1" fmla="*/ 469557 w 486032"/>
              <a:gd name="connsiteY1" fmla="*/ 205946 h 988540"/>
              <a:gd name="connsiteX2" fmla="*/ 486032 w 486032"/>
              <a:gd name="connsiteY2" fmla="*/ 790832 h 988540"/>
              <a:gd name="connsiteX3" fmla="*/ 0 w 486032"/>
              <a:gd name="connsiteY3" fmla="*/ 988540 h 988540"/>
              <a:gd name="connsiteX4" fmla="*/ 0 w 486032"/>
              <a:gd name="connsiteY4" fmla="*/ 0 h 988540"/>
              <a:gd name="connsiteX0" fmla="*/ 0 w 487811"/>
              <a:gd name="connsiteY0" fmla="*/ 0 h 988540"/>
              <a:gd name="connsiteX1" fmla="*/ 487811 w 487811"/>
              <a:gd name="connsiteY1" fmla="*/ 205946 h 988540"/>
              <a:gd name="connsiteX2" fmla="*/ 486032 w 487811"/>
              <a:gd name="connsiteY2" fmla="*/ 790832 h 988540"/>
              <a:gd name="connsiteX3" fmla="*/ 0 w 487811"/>
              <a:gd name="connsiteY3" fmla="*/ 988540 h 988540"/>
              <a:gd name="connsiteX4" fmla="*/ 0 w 487811"/>
              <a:gd name="connsiteY4" fmla="*/ 0 h 98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811" h="988540">
                <a:moveTo>
                  <a:pt x="0" y="0"/>
                </a:moveTo>
                <a:lnTo>
                  <a:pt x="487811" y="205946"/>
                </a:lnTo>
                <a:lnTo>
                  <a:pt x="486032" y="790832"/>
                </a:lnTo>
                <a:lnTo>
                  <a:pt x="0" y="98854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7879491" y="1696552"/>
            <a:ext cx="1761081" cy="3568799"/>
          </a:xfrm>
          <a:custGeom>
            <a:avLst/>
            <a:gdLst>
              <a:gd name="connsiteX0" fmla="*/ 0 w 486032"/>
              <a:gd name="connsiteY0" fmla="*/ 0 h 988540"/>
              <a:gd name="connsiteX1" fmla="*/ 469557 w 486032"/>
              <a:gd name="connsiteY1" fmla="*/ 205946 h 988540"/>
              <a:gd name="connsiteX2" fmla="*/ 486032 w 486032"/>
              <a:gd name="connsiteY2" fmla="*/ 790832 h 988540"/>
              <a:gd name="connsiteX3" fmla="*/ 0 w 486032"/>
              <a:gd name="connsiteY3" fmla="*/ 988540 h 988540"/>
              <a:gd name="connsiteX4" fmla="*/ 0 w 486032"/>
              <a:gd name="connsiteY4" fmla="*/ 0 h 988540"/>
              <a:gd name="connsiteX0" fmla="*/ 0 w 487811"/>
              <a:gd name="connsiteY0" fmla="*/ 0 h 988540"/>
              <a:gd name="connsiteX1" fmla="*/ 487811 w 487811"/>
              <a:gd name="connsiteY1" fmla="*/ 205946 h 988540"/>
              <a:gd name="connsiteX2" fmla="*/ 486032 w 487811"/>
              <a:gd name="connsiteY2" fmla="*/ 790832 h 988540"/>
              <a:gd name="connsiteX3" fmla="*/ 0 w 487811"/>
              <a:gd name="connsiteY3" fmla="*/ 988540 h 988540"/>
              <a:gd name="connsiteX4" fmla="*/ 0 w 487811"/>
              <a:gd name="connsiteY4" fmla="*/ 0 h 98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811" h="988540">
                <a:moveTo>
                  <a:pt x="0" y="0"/>
                </a:moveTo>
                <a:lnTo>
                  <a:pt x="487811" y="205946"/>
                </a:lnTo>
                <a:lnTo>
                  <a:pt x="486032" y="790832"/>
                </a:lnTo>
                <a:lnTo>
                  <a:pt x="0" y="98854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087232" y="5963753"/>
            <a:ext cx="360000" cy="360000"/>
          </a:xfrm>
          <a:prstGeom prst="ellipse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346724" y="6066726"/>
            <a:ext cx="360000" cy="360000"/>
          </a:xfrm>
          <a:prstGeom prst="ellipse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54253" y="2649727"/>
            <a:ext cx="43461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170" fontAlgn="t"/>
            <a:r>
              <a:rPr lang="en-US" altLang="zh-CN" sz="4400" b="1" cap="all" dirty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OUR CHASING</a:t>
            </a:r>
          </a:p>
        </p:txBody>
      </p:sp>
      <p:sp>
        <p:nvSpPr>
          <p:cNvPr id="12" name="矩形 11"/>
          <p:cNvSpPr/>
          <p:nvPr/>
        </p:nvSpPr>
        <p:spPr>
          <a:xfrm>
            <a:off x="722564" y="3333424"/>
            <a:ext cx="3333177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800" dirty="0">
                <a:solidFill>
                  <a:prstClr val="white">
                    <a:lumMod val="8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</a:t>
            </a:r>
            <a:endParaRPr lang="zh-CN" altLang="en-US" sz="800" dirty="0">
              <a:solidFill>
                <a:prstClr val="white">
                  <a:lumMod val="8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2564" y="3682702"/>
            <a:ext cx="3333177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800" dirty="0">
                <a:solidFill>
                  <a:prstClr val="white">
                    <a:lumMod val="8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</a:t>
            </a:r>
            <a:endParaRPr lang="zh-CN" altLang="en-US" sz="800" dirty="0">
              <a:solidFill>
                <a:prstClr val="white">
                  <a:lumMod val="8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48864" y="2395811"/>
            <a:ext cx="18213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11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defTabSz="1219170"/>
            <a:r>
              <a:rPr lang="en-US" altLang="zh-CN" sz="1600" dirty="0" err="1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rgbClr val="327E5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48864" y="2954615"/>
            <a:ext cx="17610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1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 situation and expectations. </a:t>
            </a:r>
            <a:endParaRPr lang="zh-CN" altLang="en-US" sz="1100" dirty="0">
              <a:solidFill>
                <a:srgbClr val="327E5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988378" y="2413637"/>
            <a:ext cx="18213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11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defTabSz="1219170"/>
            <a:r>
              <a:rPr lang="en-US" altLang="zh-CN" sz="1600" dirty="0" err="1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rgbClr val="327E5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988378" y="2972441"/>
            <a:ext cx="17610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1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 situation and expectations. </a:t>
            </a:r>
            <a:endParaRPr lang="zh-CN" altLang="en-US" sz="1100" dirty="0">
              <a:solidFill>
                <a:srgbClr val="327E5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57751" y="2395811"/>
            <a:ext cx="18213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11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defTabSz="1219170"/>
            <a:r>
              <a:rPr lang="en-US" altLang="zh-CN" sz="1600" dirty="0" err="1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rgbClr val="327E5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57751" y="2954615"/>
            <a:ext cx="17610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100" dirty="0">
                <a:solidFill>
                  <a:srgbClr val="327E51"/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 situation and expectations. </a:t>
            </a:r>
            <a:endParaRPr lang="zh-CN" altLang="en-US" sz="1100" dirty="0">
              <a:solidFill>
                <a:srgbClr val="327E51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458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变戏法, 招, 苹果, 男子, 人, 雾, 天际线, 景观, 户外, 剪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9" b="1347"/>
          <a:stretch/>
        </p:blipFill>
        <p:spPr bwMode="auto">
          <a:xfrm flipH="1">
            <a:off x="-7295" y="0"/>
            <a:ext cx="12199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39349" y="1124745"/>
            <a:ext cx="6488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170" fontAlgn="t"/>
            <a:r>
              <a:rPr lang="en-US" altLang="zh-CN" sz="64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OUR CHASING</a:t>
            </a:r>
          </a:p>
          <a:p>
            <a:pPr algn="dist" defTabSz="1219170" fontAlgn="t"/>
            <a:r>
              <a:rPr lang="en-US" altLang="zh-CN" sz="32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PROFESSIONALS</a:t>
            </a:r>
            <a:endParaRPr lang="en-US" altLang="zh-CN" sz="3200" b="1" cap="all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5744185" y="0"/>
            <a:ext cx="4825689" cy="4160077"/>
          </a:xfrm>
          <a:prstGeom prst="triangle">
            <a:avLst/>
          </a:prstGeom>
          <a:solidFill>
            <a:srgbClr val="5ABE8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flipV="1">
            <a:off x="9817559" y="528706"/>
            <a:ext cx="1504631" cy="1329585"/>
            <a:chOff x="6876256" y="3180381"/>
            <a:chExt cx="546926" cy="483298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6876256" y="3180381"/>
              <a:ext cx="273463" cy="235744"/>
            </a:xfrm>
            <a:prstGeom prst="triangle">
              <a:avLst/>
            </a:prstGeom>
            <a:solidFill>
              <a:srgbClr val="A5D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7149719" y="3180381"/>
              <a:ext cx="273463" cy="23574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7012987" y="3427935"/>
              <a:ext cx="273463" cy="235744"/>
            </a:xfrm>
            <a:prstGeom prst="triangle">
              <a:avLst/>
            </a:prstGeom>
            <a:solidFill>
              <a:srgbClr val="5AB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10569875" y="1830707"/>
            <a:ext cx="1626959" cy="2329371"/>
          </a:xfrm>
          <a:custGeom>
            <a:avLst/>
            <a:gdLst>
              <a:gd name="connsiteX0" fmla="*/ 1013276 w 1220219"/>
              <a:gd name="connsiteY0" fmla="*/ 0 h 1747028"/>
              <a:gd name="connsiteX1" fmla="*/ 1220219 w 1220219"/>
              <a:gd name="connsiteY1" fmla="*/ 356799 h 1747028"/>
              <a:gd name="connsiteX2" fmla="*/ 1220219 w 1220219"/>
              <a:gd name="connsiteY2" fmla="*/ 1747028 h 1747028"/>
              <a:gd name="connsiteX3" fmla="*/ 0 w 1220219"/>
              <a:gd name="connsiteY3" fmla="*/ 1747028 h 174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19" h="1747028">
                <a:moveTo>
                  <a:pt x="1013276" y="0"/>
                </a:moveTo>
                <a:lnTo>
                  <a:pt x="1220219" y="356799"/>
                </a:lnTo>
                <a:lnTo>
                  <a:pt x="1220219" y="1747028"/>
                </a:lnTo>
                <a:lnTo>
                  <a:pt x="0" y="1747028"/>
                </a:lnTo>
                <a:close/>
              </a:path>
            </a:pathLst>
          </a:custGeom>
          <a:solidFill>
            <a:srgbClr val="5AB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22235" y="885470"/>
            <a:ext cx="1504631" cy="648548"/>
            <a:chOff x="6421076" y="3494769"/>
            <a:chExt cx="546926" cy="235744"/>
          </a:xfrm>
          <a:solidFill>
            <a:srgbClr val="00D0A3"/>
          </a:solidFill>
        </p:grpSpPr>
        <p:sp>
          <p:nvSpPr>
            <p:cNvPr id="23" name="等腰三角形 22"/>
            <p:cNvSpPr/>
            <p:nvPr/>
          </p:nvSpPr>
          <p:spPr>
            <a:xfrm flipV="1">
              <a:off x="6421076" y="3494769"/>
              <a:ext cx="273463" cy="2357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6694539" y="3494769"/>
              <a:ext cx="273463" cy="2357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等腰三角形 19"/>
          <p:cNvSpPr/>
          <p:nvPr/>
        </p:nvSpPr>
        <p:spPr>
          <a:xfrm flipV="1">
            <a:off x="7867806" y="4160077"/>
            <a:ext cx="2702069" cy="2329371"/>
          </a:xfrm>
          <a:prstGeom prst="triangle">
            <a:avLst/>
          </a:prstGeom>
          <a:solidFill>
            <a:srgbClr val="C1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flipV="1">
            <a:off x="10524984" y="4160077"/>
            <a:ext cx="1667016" cy="2329371"/>
          </a:xfrm>
          <a:custGeom>
            <a:avLst/>
            <a:gdLst>
              <a:gd name="connsiteX0" fmla="*/ 0 w 1250262"/>
              <a:gd name="connsiteY0" fmla="*/ 1747028 h 1747028"/>
              <a:gd name="connsiteX1" fmla="*/ 1250262 w 1250262"/>
              <a:gd name="connsiteY1" fmla="*/ 1747028 h 1747028"/>
              <a:gd name="connsiteX2" fmla="*/ 1250262 w 1250262"/>
              <a:gd name="connsiteY2" fmla="*/ 408597 h 1747028"/>
              <a:gd name="connsiteX3" fmla="*/ 1013276 w 1250262"/>
              <a:gd name="connsiteY3" fmla="*/ 0 h 174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262" h="1747028">
                <a:moveTo>
                  <a:pt x="0" y="1747028"/>
                </a:moveTo>
                <a:lnTo>
                  <a:pt x="1250262" y="1747028"/>
                </a:lnTo>
                <a:lnTo>
                  <a:pt x="1250262" y="408597"/>
                </a:lnTo>
                <a:lnTo>
                  <a:pt x="1013276" y="0"/>
                </a:lnTo>
                <a:close/>
              </a:path>
            </a:pathLst>
          </a:custGeom>
          <a:gradFill>
            <a:gsLst>
              <a:gs pos="0">
                <a:srgbClr val="00B0F0">
                  <a:alpha val="47000"/>
                </a:srgbClr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9218839" y="4160080"/>
            <a:ext cx="2702069" cy="2329371"/>
          </a:xfrm>
          <a:prstGeom prst="triangle">
            <a:avLst/>
          </a:prstGeom>
          <a:gradFill>
            <a:gsLst>
              <a:gs pos="0">
                <a:srgbClr val="41A569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22235" y="2536990"/>
            <a:ext cx="1261457" cy="1204909"/>
            <a:chOff x="7854903" y="3574008"/>
            <a:chExt cx="2384630" cy="2277734"/>
          </a:xfrm>
        </p:grpSpPr>
        <p:sp>
          <p:nvSpPr>
            <p:cNvPr id="40" name="空心弧 39"/>
            <p:cNvSpPr/>
            <p:nvPr/>
          </p:nvSpPr>
          <p:spPr>
            <a:xfrm rot="7867034">
              <a:off x="7854903" y="3574008"/>
              <a:ext cx="2277734" cy="2277734"/>
            </a:xfrm>
            <a:prstGeom prst="blockArc">
              <a:avLst>
                <a:gd name="adj1" fmla="val 10800000"/>
                <a:gd name="adj2" fmla="val 6131348"/>
                <a:gd name="adj3" fmla="val 1038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D9D9D9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415012" y="4327787"/>
              <a:ext cx="1824521" cy="87272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</a:rPr>
                <a:t>86%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30434" y="2524258"/>
            <a:ext cx="1261458" cy="1204909"/>
            <a:chOff x="7854901" y="3574010"/>
            <a:chExt cx="2384632" cy="2277734"/>
          </a:xfrm>
        </p:grpSpPr>
        <p:sp>
          <p:nvSpPr>
            <p:cNvPr id="43" name="空心弧 42"/>
            <p:cNvSpPr/>
            <p:nvPr/>
          </p:nvSpPr>
          <p:spPr>
            <a:xfrm rot="5400000">
              <a:off x="7854902" y="3574009"/>
              <a:ext cx="2277734" cy="2277735"/>
            </a:xfrm>
            <a:prstGeom prst="blockArc">
              <a:avLst>
                <a:gd name="adj1" fmla="val 15299647"/>
                <a:gd name="adj2" fmla="val 6131348"/>
                <a:gd name="adj3" fmla="val 1038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D9D9D9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415012" y="4327787"/>
              <a:ext cx="1824521" cy="87272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>
                      <a:lumMod val="95000"/>
                    </a:schemeClr>
                  </a:solidFill>
                </a:rPr>
                <a:t>51%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5" name="等腰三角形 44"/>
          <p:cNvSpPr/>
          <p:nvPr/>
        </p:nvSpPr>
        <p:spPr>
          <a:xfrm flipV="1">
            <a:off x="6985044" y="2541365"/>
            <a:ext cx="496554" cy="428064"/>
          </a:xfrm>
          <a:prstGeom prst="triangle">
            <a:avLst/>
          </a:prstGeom>
          <a:solidFill>
            <a:srgbClr val="C1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等腰三角形 45"/>
          <p:cNvSpPr/>
          <p:nvPr/>
        </p:nvSpPr>
        <p:spPr>
          <a:xfrm flipV="1">
            <a:off x="8584612" y="2541365"/>
            <a:ext cx="496554" cy="428064"/>
          </a:xfrm>
          <a:prstGeom prst="triangle">
            <a:avLst/>
          </a:prstGeom>
          <a:solidFill>
            <a:srgbClr val="87C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357243" y="4548732"/>
            <a:ext cx="1821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algn="ctr" defTabSz="1219170"/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876134" y="5621234"/>
            <a:ext cx="1482358" cy="8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In just 2 very short meetings with John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Punctual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961964" y="5030930"/>
            <a:ext cx="12652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Director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of</a:t>
            </a:r>
          </a:p>
          <a:p>
            <a:pPr algn="ctr" defTabSz="1219170"/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"Financial Times“</a:t>
            </a:r>
          </a:p>
          <a:p>
            <a:pPr algn="ctr" defTabSz="1219170"/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526730" y="4955556"/>
            <a:ext cx="1482358" cy="8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In just 2 very short meetings with John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Punctual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45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59563" y="1892829"/>
            <a:ext cx="2381132" cy="2976331"/>
            <a:chOff x="1907704" y="1131590"/>
            <a:chExt cx="2592362" cy="3240360"/>
          </a:xfrm>
        </p:grpSpPr>
        <p:sp>
          <p:nvSpPr>
            <p:cNvPr id="4" name="等腰三角形 3"/>
            <p:cNvSpPr/>
            <p:nvPr/>
          </p:nvSpPr>
          <p:spPr>
            <a:xfrm>
              <a:off x="2051720" y="2355726"/>
              <a:ext cx="1224136" cy="1152128"/>
            </a:xfrm>
            <a:prstGeom prst="triangle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2411760" y="1707654"/>
              <a:ext cx="2088306" cy="1965464"/>
            </a:xfrm>
            <a:prstGeom prst="triangle">
              <a:avLst/>
            </a:prstGeom>
            <a:solidFill>
              <a:srgbClr val="FFC00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1907704" y="1131590"/>
              <a:ext cx="2448272" cy="3240360"/>
            </a:xfrm>
            <a:prstGeom prst="line">
              <a:avLst/>
            </a:prstGeom>
            <a:ln>
              <a:gradFill>
                <a:gsLst>
                  <a:gs pos="100000">
                    <a:srgbClr val="C2222F">
                      <a:alpha val="34000"/>
                    </a:srgbClr>
                  </a:gs>
                  <a:gs pos="42000">
                    <a:schemeClr val="accent5">
                      <a:lumMod val="50000"/>
                      <a:alpha val="47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4699202" y="1826766"/>
            <a:ext cx="5301451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10666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</p:txBody>
      </p:sp>
      <p:sp>
        <p:nvSpPr>
          <p:cNvPr id="11" name="矩形 10"/>
          <p:cNvSpPr/>
          <p:nvPr/>
        </p:nvSpPr>
        <p:spPr>
          <a:xfrm>
            <a:off x="4831061" y="3324613"/>
            <a:ext cx="27384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8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r>
              <a:rPr lang="en-US" altLang="zh-CN" sz="8000" b="1" dirty="0">
                <a:solidFill>
                  <a:prstClr val="white"/>
                </a:solidFill>
                <a:latin typeface="DFPLiHei-Bd" panose="020B0700000000000000" pitchFamily="34" charset="-120"/>
                <a:ea typeface="DFPLiHei-Bd" panose="020B0700000000000000" pitchFamily="34" charset="-120"/>
              </a:rPr>
              <a:t>.</a:t>
            </a:r>
            <a:endParaRPr lang="zh-CN" altLang="en-US" sz="8000" b="1" dirty="0">
              <a:solidFill>
                <a:prstClr val="white"/>
              </a:solidFill>
              <a:latin typeface="DFPLiHei-Bd" panose="020B0700000000000000" pitchFamily="34" charset="-120"/>
              <a:ea typeface="DFPLiHei-Bd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27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5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5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3023659" cy="3121817"/>
          </a:xfrm>
          <a:prstGeom prst="rect">
            <a:avLst/>
          </a:prstGeom>
          <a:solidFill>
            <a:srgbClr val="5ABE82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19456" y="3121816"/>
            <a:ext cx="9172544" cy="3736184"/>
          </a:xfrm>
          <a:prstGeom prst="rect">
            <a:avLst/>
          </a:prstGeom>
          <a:solidFill>
            <a:srgbClr val="5AB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6845" y="712633"/>
            <a:ext cx="6488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170" fontAlgn="t"/>
            <a:r>
              <a:rPr lang="en-US" altLang="zh-CN" sz="64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OUR CHASING</a:t>
            </a:r>
          </a:p>
          <a:p>
            <a:pPr algn="dist" defTabSz="1219170" fontAlgn="t"/>
            <a:r>
              <a:rPr lang="en-US" altLang="zh-CN" sz="32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PROFESSIONALS</a:t>
            </a:r>
            <a:endParaRPr lang="en-US" altLang="zh-CN" sz="3200" b="1" cap="all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858496" y="-71399"/>
            <a:ext cx="1248139" cy="76808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7728182" y="-161819"/>
            <a:ext cx="1352245" cy="16953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138862" y="4125812"/>
            <a:ext cx="1223681" cy="1728192"/>
            <a:chOff x="3104146" y="3094359"/>
            <a:chExt cx="917761" cy="1296144"/>
          </a:xfrm>
        </p:grpSpPr>
        <p:sp>
          <p:nvSpPr>
            <p:cNvPr id="2" name="矩形 1"/>
            <p:cNvSpPr/>
            <p:nvPr/>
          </p:nvSpPr>
          <p:spPr>
            <a:xfrm>
              <a:off x="3347864" y="3094359"/>
              <a:ext cx="576064" cy="1296144"/>
            </a:xfrm>
            <a:prstGeom prst="rect">
              <a:avLst/>
            </a:prstGeom>
            <a:solidFill>
              <a:srgbClr val="9ED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04146" y="3094359"/>
              <a:ext cx="675692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23928" y="3094359"/>
              <a:ext cx="97979" cy="1296144"/>
            </a:xfrm>
            <a:prstGeom prst="rect">
              <a:avLst/>
            </a:prstGeom>
            <a:solidFill>
              <a:srgbClr val="78D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03426" y="4125812"/>
            <a:ext cx="1223681" cy="1728192"/>
            <a:chOff x="3104146" y="3094359"/>
            <a:chExt cx="917761" cy="1296144"/>
          </a:xfrm>
        </p:grpSpPr>
        <p:sp>
          <p:nvSpPr>
            <p:cNvPr id="14" name="矩形 13"/>
            <p:cNvSpPr/>
            <p:nvPr/>
          </p:nvSpPr>
          <p:spPr>
            <a:xfrm>
              <a:off x="3347864" y="3094359"/>
              <a:ext cx="576064" cy="1296144"/>
            </a:xfrm>
            <a:prstGeom prst="rect">
              <a:avLst/>
            </a:prstGeom>
            <a:solidFill>
              <a:srgbClr val="9ED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104146" y="3094359"/>
              <a:ext cx="675692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923928" y="3094359"/>
              <a:ext cx="97979" cy="1296144"/>
            </a:xfrm>
            <a:prstGeom prst="rect">
              <a:avLst/>
            </a:prstGeom>
            <a:solidFill>
              <a:srgbClr val="78D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67990" y="4125812"/>
            <a:ext cx="1223681" cy="1728192"/>
            <a:chOff x="3104146" y="3094359"/>
            <a:chExt cx="917761" cy="1296144"/>
          </a:xfrm>
        </p:grpSpPr>
        <p:sp>
          <p:nvSpPr>
            <p:cNvPr id="18" name="矩形 17"/>
            <p:cNvSpPr/>
            <p:nvPr/>
          </p:nvSpPr>
          <p:spPr>
            <a:xfrm>
              <a:off x="3347864" y="3094359"/>
              <a:ext cx="576064" cy="1296144"/>
            </a:xfrm>
            <a:prstGeom prst="rect">
              <a:avLst/>
            </a:prstGeom>
            <a:solidFill>
              <a:srgbClr val="9ED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104146" y="3094359"/>
              <a:ext cx="675692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923928" y="3094359"/>
              <a:ext cx="97979" cy="1296144"/>
            </a:xfrm>
            <a:prstGeom prst="rect">
              <a:avLst/>
            </a:prstGeom>
            <a:solidFill>
              <a:srgbClr val="78D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032554" y="4125812"/>
            <a:ext cx="1223681" cy="1728192"/>
            <a:chOff x="3104146" y="3094359"/>
            <a:chExt cx="917761" cy="1296144"/>
          </a:xfrm>
        </p:grpSpPr>
        <p:sp>
          <p:nvSpPr>
            <p:cNvPr id="22" name="矩形 21"/>
            <p:cNvSpPr/>
            <p:nvPr/>
          </p:nvSpPr>
          <p:spPr>
            <a:xfrm>
              <a:off x="3347864" y="3094359"/>
              <a:ext cx="576064" cy="1296144"/>
            </a:xfrm>
            <a:prstGeom prst="rect">
              <a:avLst/>
            </a:prstGeom>
            <a:solidFill>
              <a:srgbClr val="9ED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104146" y="3094359"/>
              <a:ext cx="675692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23928" y="3094359"/>
              <a:ext cx="97979" cy="1296144"/>
            </a:xfrm>
            <a:prstGeom prst="rect">
              <a:avLst/>
            </a:prstGeom>
            <a:solidFill>
              <a:srgbClr val="78D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9777" y="540259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Part 1</a:t>
            </a:r>
            <a:endParaRPr lang="zh-CN" altLang="en-US" sz="2133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2160" y="540259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C85A"/>
                </a:solidFill>
                <a:latin typeface="微软雅黑" pitchFamily="34" charset="-122"/>
                <a:ea typeface="微软雅黑" pitchFamily="34" charset="-122"/>
              </a:rPr>
              <a:t>Part 2</a:t>
            </a:r>
            <a:endParaRPr lang="zh-CN" altLang="en-US" sz="2133" b="1" dirty="0">
              <a:solidFill>
                <a:srgbClr val="00C85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80380" y="540259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sz="2133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51288" y="540259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C85A"/>
                </a:solidFill>
                <a:latin typeface="微软雅黑" pitchFamily="34" charset="-122"/>
                <a:ea typeface="微软雅黑" pitchFamily="34" charset="-122"/>
              </a:rPr>
              <a:t>Part 4</a:t>
            </a:r>
            <a:endParaRPr lang="zh-CN" altLang="en-US" sz="2133" b="1" dirty="0">
              <a:solidFill>
                <a:srgbClr val="00C85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4271434" y="4461934"/>
            <a:ext cx="611717" cy="647700"/>
            <a:chOff x="2018" y="2108"/>
            <a:chExt cx="289" cy="306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18" y="2108"/>
              <a:ext cx="28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18" y="2108"/>
              <a:ext cx="241" cy="199"/>
            </a:xfrm>
            <a:custGeom>
              <a:avLst/>
              <a:gdLst>
                <a:gd name="T0" fmla="*/ 1868 w 1868"/>
                <a:gd name="T1" fmla="*/ 1245 h 1456"/>
                <a:gd name="T2" fmla="*/ 1669 w 1868"/>
                <a:gd name="T3" fmla="*/ 1456 h 1456"/>
                <a:gd name="T4" fmla="*/ 198 w 1868"/>
                <a:gd name="T5" fmla="*/ 1456 h 1456"/>
                <a:gd name="T6" fmla="*/ 0 w 1868"/>
                <a:gd name="T7" fmla="*/ 1245 h 1456"/>
                <a:gd name="T8" fmla="*/ 0 w 1868"/>
                <a:gd name="T9" fmla="*/ 211 h 1456"/>
                <a:gd name="T10" fmla="*/ 198 w 1868"/>
                <a:gd name="T11" fmla="*/ 0 h 1456"/>
                <a:gd name="T12" fmla="*/ 1669 w 1868"/>
                <a:gd name="T13" fmla="*/ 0 h 1456"/>
                <a:gd name="T14" fmla="*/ 1868 w 1868"/>
                <a:gd name="T15" fmla="*/ 211 h 1456"/>
                <a:gd name="T16" fmla="*/ 1868 w 1868"/>
                <a:gd name="T17" fmla="*/ 1245 h 1456"/>
                <a:gd name="T18" fmla="*/ 1868 w 1868"/>
                <a:gd name="T19" fmla="*/ 1245 h 1456"/>
                <a:gd name="T20" fmla="*/ 1868 w 1868"/>
                <a:gd name="T21" fmla="*/ 1245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8" h="1456">
                  <a:moveTo>
                    <a:pt x="1868" y="1245"/>
                  </a:moveTo>
                  <a:cubicBezTo>
                    <a:pt x="1868" y="1361"/>
                    <a:pt x="1779" y="1456"/>
                    <a:pt x="1669" y="1456"/>
                  </a:cubicBezTo>
                  <a:cubicBezTo>
                    <a:pt x="198" y="1456"/>
                    <a:pt x="198" y="1456"/>
                    <a:pt x="198" y="1456"/>
                  </a:cubicBezTo>
                  <a:cubicBezTo>
                    <a:pt x="89" y="1456"/>
                    <a:pt x="0" y="1361"/>
                    <a:pt x="0" y="124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95"/>
                    <a:pt x="89" y="0"/>
                    <a:pt x="198" y="0"/>
                  </a:cubicBezTo>
                  <a:cubicBezTo>
                    <a:pt x="1669" y="0"/>
                    <a:pt x="1669" y="0"/>
                    <a:pt x="1669" y="0"/>
                  </a:cubicBezTo>
                  <a:cubicBezTo>
                    <a:pt x="1779" y="0"/>
                    <a:pt x="1868" y="95"/>
                    <a:pt x="1868" y="211"/>
                  </a:cubicBezTo>
                  <a:cubicBezTo>
                    <a:pt x="1868" y="1245"/>
                    <a:pt x="1868" y="1245"/>
                    <a:pt x="1868" y="1245"/>
                  </a:cubicBezTo>
                  <a:close/>
                  <a:moveTo>
                    <a:pt x="1868" y="1245"/>
                  </a:moveTo>
                  <a:cubicBezTo>
                    <a:pt x="1868" y="1245"/>
                    <a:pt x="1868" y="1245"/>
                    <a:pt x="1868" y="1245"/>
                  </a:cubicBezTo>
                </a:path>
              </a:pathLst>
            </a:custGeom>
            <a:solidFill>
              <a:srgbClr val="43A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2060" y="2271"/>
              <a:ext cx="72" cy="102"/>
            </a:xfrm>
            <a:custGeom>
              <a:avLst/>
              <a:gdLst>
                <a:gd name="T0" fmla="*/ 87 w 556"/>
                <a:gd name="T1" fmla="*/ 668 h 745"/>
                <a:gd name="T2" fmla="*/ 0 w 556"/>
                <a:gd name="T3" fmla="*/ 606 h 745"/>
                <a:gd name="T4" fmla="*/ 0 w 556"/>
                <a:gd name="T5" fmla="*/ 176 h 745"/>
                <a:gd name="T6" fmla="*/ 336 w 556"/>
                <a:gd name="T7" fmla="*/ 32 h 745"/>
                <a:gd name="T8" fmla="*/ 441 w 556"/>
                <a:gd name="T9" fmla="*/ 67 h 745"/>
                <a:gd name="T10" fmla="*/ 480 w 556"/>
                <a:gd name="T11" fmla="*/ 266 h 745"/>
                <a:gd name="T12" fmla="*/ 87 w 556"/>
                <a:gd name="T13" fmla="*/ 668 h 745"/>
                <a:gd name="T14" fmla="*/ 87 w 556"/>
                <a:gd name="T15" fmla="*/ 668 h 745"/>
                <a:gd name="T16" fmla="*/ 87 w 556"/>
                <a:gd name="T17" fmla="*/ 66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745">
                  <a:moveTo>
                    <a:pt x="87" y="668"/>
                  </a:moveTo>
                  <a:cubicBezTo>
                    <a:pt x="12" y="745"/>
                    <a:pt x="0" y="680"/>
                    <a:pt x="0" y="60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8" y="65"/>
                    <a:pt x="239" y="0"/>
                    <a:pt x="336" y="32"/>
                  </a:cubicBezTo>
                  <a:cubicBezTo>
                    <a:pt x="441" y="67"/>
                    <a:pt x="441" y="67"/>
                    <a:pt x="441" y="67"/>
                  </a:cubicBezTo>
                  <a:cubicBezTo>
                    <a:pt x="538" y="99"/>
                    <a:pt x="556" y="188"/>
                    <a:pt x="480" y="266"/>
                  </a:cubicBezTo>
                  <a:cubicBezTo>
                    <a:pt x="87" y="668"/>
                    <a:pt x="87" y="668"/>
                    <a:pt x="87" y="668"/>
                  </a:cubicBezTo>
                  <a:close/>
                  <a:moveTo>
                    <a:pt x="87" y="668"/>
                  </a:moveTo>
                  <a:cubicBezTo>
                    <a:pt x="87" y="668"/>
                    <a:pt x="87" y="668"/>
                    <a:pt x="87" y="668"/>
                  </a:cubicBezTo>
                </a:path>
              </a:pathLst>
            </a:custGeom>
            <a:solidFill>
              <a:srgbClr val="43A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2103" y="2143"/>
              <a:ext cx="204" cy="211"/>
            </a:xfrm>
            <a:custGeom>
              <a:avLst/>
              <a:gdLst>
                <a:gd name="T0" fmla="*/ 1321 w 1578"/>
                <a:gd name="T1" fmla="*/ 43 h 1539"/>
                <a:gd name="T2" fmla="*/ 1280 w 1578"/>
                <a:gd name="T3" fmla="*/ 78 h 1539"/>
                <a:gd name="T4" fmla="*/ 1280 w 1578"/>
                <a:gd name="T5" fmla="*/ 1043 h 1539"/>
                <a:gd name="T6" fmla="*/ 1069 w 1578"/>
                <a:gd name="T7" fmla="*/ 1267 h 1539"/>
                <a:gd name="T8" fmla="*/ 271 w 1578"/>
                <a:gd name="T9" fmla="*/ 1267 h 1539"/>
                <a:gd name="T10" fmla="*/ 207 w 1578"/>
                <a:gd name="T11" fmla="*/ 1291 h 1539"/>
                <a:gd name="T12" fmla="*/ 31 w 1578"/>
                <a:gd name="T13" fmla="*/ 1496 h 1539"/>
                <a:gd name="T14" fmla="*/ 58 w 1578"/>
                <a:gd name="T15" fmla="*/ 1534 h 1539"/>
                <a:gd name="T16" fmla="*/ 1379 w 1578"/>
                <a:gd name="T17" fmla="*/ 1534 h 1539"/>
                <a:gd name="T18" fmla="*/ 1578 w 1578"/>
                <a:gd name="T19" fmla="*/ 1324 h 1539"/>
                <a:gd name="T20" fmla="*/ 1578 w 1578"/>
                <a:gd name="T21" fmla="*/ 375 h 1539"/>
                <a:gd name="T22" fmla="*/ 1552 w 1578"/>
                <a:gd name="T23" fmla="*/ 290 h 1539"/>
                <a:gd name="T24" fmla="*/ 1321 w 1578"/>
                <a:gd name="T25" fmla="*/ 43 h 1539"/>
                <a:gd name="T26" fmla="*/ 1321 w 1578"/>
                <a:gd name="T27" fmla="*/ 43 h 1539"/>
                <a:gd name="T28" fmla="*/ 1321 w 1578"/>
                <a:gd name="T29" fmla="*/ 4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8" h="1539">
                  <a:moveTo>
                    <a:pt x="1321" y="43"/>
                  </a:moveTo>
                  <a:cubicBezTo>
                    <a:pt x="1281" y="0"/>
                    <a:pt x="1280" y="78"/>
                    <a:pt x="1280" y="78"/>
                  </a:cubicBezTo>
                  <a:cubicBezTo>
                    <a:pt x="1280" y="1043"/>
                    <a:pt x="1280" y="1043"/>
                    <a:pt x="1280" y="1043"/>
                  </a:cubicBezTo>
                  <a:cubicBezTo>
                    <a:pt x="1280" y="1166"/>
                    <a:pt x="1185" y="1267"/>
                    <a:pt x="1069" y="1267"/>
                  </a:cubicBezTo>
                  <a:cubicBezTo>
                    <a:pt x="271" y="1267"/>
                    <a:pt x="271" y="1267"/>
                    <a:pt x="271" y="1267"/>
                  </a:cubicBezTo>
                  <a:cubicBezTo>
                    <a:pt x="271" y="1267"/>
                    <a:pt x="232" y="1265"/>
                    <a:pt x="207" y="1291"/>
                  </a:cubicBezTo>
                  <a:cubicBezTo>
                    <a:pt x="181" y="1325"/>
                    <a:pt x="61" y="1453"/>
                    <a:pt x="31" y="1496"/>
                  </a:cubicBezTo>
                  <a:cubicBezTo>
                    <a:pt x="0" y="1539"/>
                    <a:pt x="58" y="1534"/>
                    <a:pt x="58" y="1534"/>
                  </a:cubicBezTo>
                  <a:cubicBezTo>
                    <a:pt x="1379" y="1534"/>
                    <a:pt x="1379" y="1534"/>
                    <a:pt x="1379" y="1534"/>
                  </a:cubicBezTo>
                  <a:cubicBezTo>
                    <a:pt x="1488" y="1534"/>
                    <a:pt x="1578" y="1439"/>
                    <a:pt x="1578" y="1324"/>
                  </a:cubicBezTo>
                  <a:cubicBezTo>
                    <a:pt x="1578" y="375"/>
                    <a:pt x="1578" y="375"/>
                    <a:pt x="1578" y="375"/>
                  </a:cubicBezTo>
                  <a:cubicBezTo>
                    <a:pt x="1578" y="355"/>
                    <a:pt x="1574" y="314"/>
                    <a:pt x="1552" y="290"/>
                  </a:cubicBezTo>
                  <a:cubicBezTo>
                    <a:pt x="1530" y="267"/>
                    <a:pt x="1367" y="91"/>
                    <a:pt x="1321" y="43"/>
                  </a:cubicBezTo>
                  <a:close/>
                  <a:moveTo>
                    <a:pt x="1321" y="43"/>
                  </a:moveTo>
                  <a:cubicBezTo>
                    <a:pt x="1321" y="43"/>
                    <a:pt x="1321" y="43"/>
                    <a:pt x="1321" y="43"/>
                  </a:cubicBezTo>
                </a:path>
              </a:pathLst>
            </a:custGeom>
            <a:solidFill>
              <a:srgbClr val="43A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2187" y="2318"/>
              <a:ext cx="72" cy="102"/>
            </a:xfrm>
            <a:custGeom>
              <a:avLst/>
              <a:gdLst>
                <a:gd name="T0" fmla="*/ 468 w 556"/>
                <a:gd name="T1" fmla="*/ 668 h 745"/>
                <a:gd name="T2" fmla="*/ 556 w 556"/>
                <a:gd name="T3" fmla="*/ 606 h 745"/>
                <a:gd name="T4" fmla="*/ 556 w 556"/>
                <a:gd name="T5" fmla="*/ 176 h 745"/>
                <a:gd name="T6" fmla="*/ 219 w 556"/>
                <a:gd name="T7" fmla="*/ 32 h 745"/>
                <a:gd name="T8" fmla="*/ 115 w 556"/>
                <a:gd name="T9" fmla="*/ 66 h 745"/>
                <a:gd name="T10" fmla="*/ 75 w 556"/>
                <a:gd name="T11" fmla="*/ 265 h 745"/>
                <a:gd name="T12" fmla="*/ 468 w 556"/>
                <a:gd name="T13" fmla="*/ 668 h 745"/>
                <a:gd name="T14" fmla="*/ 468 w 556"/>
                <a:gd name="T15" fmla="*/ 668 h 745"/>
                <a:gd name="T16" fmla="*/ 468 w 556"/>
                <a:gd name="T17" fmla="*/ 66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745">
                  <a:moveTo>
                    <a:pt x="468" y="668"/>
                  </a:moveTo>
                  <a:cubicBezTo>
                    <a:pt x="544" y="745"/>
                    <a:pt x="556" y="680"/>
                    <a:pt x="556" y="606"/>
                  </a:cubicBezTo>
                  <a:cubicBezTo>
                    <a:pt x="556" y="176"/>
                    <a:pt x="556" y="176"/>
                    <a:pt x="556" y="176"/>
                  </a:cubicBezTo>
                  <a:cubicBezTo>
                    <a:pt x="528" y="65"/>
                    <a:pt x="317" y="0"/>
                    <a:pt x="219" y="3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8" y="98"/>
                    <a:pt x="0" y="188"/>
                    <a:pt x="75" y="265"/>
                  </a:cubicBezTo>
                  <a:cubicBezTo>
                    <a:pt x="468" y="668"/>
                    <a:pt x="468" y="668"/>
                    <a:pt x="468" y="668"/>
                  </a:cubicBezTo>
                  <a:close/>
                  <a:moveTo>
                    <a:pt x="468" y="668"/>
                  </a:moveTo>
                  <a:cubicBezTo>
                    <a:pt x="468" y="668"/>
                    <a:pt x="468" y="668"/>
                    <a:pt x="468" y="668"/>
                  </a:cubicBezTo>
                </a:path>
              </a:pathLst>
            </a:custGeom>
            <a:solidFill>
              <a:srgbClr val="43A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10192139" y="4417283"/>
            <a:ext cx="706604" cy="711255"/>
          </a:xfrm>
          <a:custGeom>
            <a:avLst/>
            <a:gdLst>
              <a:gd name="T0" fmla="*/ 2828 w 2888"/>
              <a:gd name="T1" fmla="*/ 436 h 2754"/>
              <a:gd name="T2" fmla="*/ 2585 w 2888"/>
              <a:gd name="T3" fmla="*/ 332 h 2754"/>
              <a:gd name="T4" fmla="*/ 2133 w 2888"/>
              <a:gd name="T5" fmla="*/ 245 h 2754"/>
              <a:gd name="T6" fmla="*/ 1118 w 2888"/>
              <a:gd name="T7" fmla="*/ 46 h 2754"/>
              <a:gd name="T8" fmla="*/ 884 w 2888"/>
              <a:gd name="T9" fmla="*/ 0 h 2754"/>
              <a:gd name="T10" fmla="*/ 793 w 2888"/>
              <a:gd name="T11" fmla="*/ 19 h 2754"/>
              <a:gd name="T12" fmla="*/ 187 w 2888"/>
              <a:gd name="T13" fmla="*/ 426 h 2754"/>
              <a:gd name="T14" fmla="*/ 181 w 2888"/>
              <a:gd name="T15" fmla="*/ 322 h 2754"/>
              <a:gd name="T16" fmla="*/ 76 w 2888"/>
              <a:gd name="T17" fmla="*/ 255 h 2754"/>
              <a:gd name="T18" fmla="*/ 0 w 2888"/>
              <a:gd name="T19" fmla="*/ 316 h 2754"/>
              <a:gd name="T20" fmla="*/ 0 w 2888"/>
              <a:gd name="T21" fmla="*/ 2702 h 2754"/>
              <a:gd name="T22" fmla="*/ 32 w 2888"/>
              <a:gd name="T23" fmla="*/ 2754 h 2754"/>
              <a:gd name="T24" fmla="*/ 129 w 2888"/>
              <a:gd name="T25" fmla="*/ 2754 h 2754"/>
              <a:gd name="T26" fmla="*/ 181 w 2888"/>
              <a:gd name="T27" fmla="*/ 2702 h 2754"/>
              <a:gd name="T28" fmla="*/ 181 w 2888"/>
              <a:gd name="T29" fmla="*/ 755 h 2754"/>
              <a:gd name="T30" fmla="*/ 748 w 2888"/>
              <a:gd name="T31" fmla="*/ 1232 h 2754"/>
              <a:gd name="T32" fmla="*/ 1425 w 2888"/>
              <a:gd name="T33" fmla="*/ 1113 h 2754"/>
              <a:gd name="T34" fmla="*/ 2521 w 2888"/>
              <a:gd name="T35" fmla="*/ 919 h 2754"/>
              <a:gd name="T36" fmla="*/ 2804 w 2888"/>
              <a:gd name="T37" fmla="*/ 805 h 2754"/>
              <a:gd name="T38" fmla="*/ 2828 w 2888"/>
              <a:gd name="T39" fmla="*/ 436 h 2754"/>
              <a:gd name="T40" fmla="*/ 168 w 2888"/>
              <a:gd name="T41" fmla="*/ 606 h 2754"/>
              <a:gd name="T42" fmla="*/ 616 w 2888"/>
              <a:gd name="T43" fmla="*/ 232 h 2754"/>
              <a:gd name="T44" fmla="*/ 622 w 2888"/>
              <a:gd name="T45" fmla="*/ 1013 h 2754"/>
              <a:gd name="T46" fmla="*/ 168 w 2888"/>
              <a:gd name="T47" fmla="*/ 606 h 2754"/>
              <a:gd name="T48" fmla="*/ 835 w 2888"/>
              <a:gd name="T49" fmla="*/ 1148 h 2754"/>
              <a:gd name="T50" fmla="*/ 703 w 2888"/>
              <a:gd name="T51" fmla="*/ 648 h 2754"/>
              <a:gd name="T52" fmla="*/ 835 w 2888"/>
              <a:gd name="T53" fmla="*/ 97 h 2754"/>
              <a:gd name="T54" fmla="*/ 974 w 2888"/>
              <a:gd name="T55" fmla="*/ 648 h 2754"/>
              <a:gd name="T56" fmla="*/ 835 w 2888"/>
              <a:gd name="T57" fmla="*/ 1148 h 2754"/>
              <a:gd name="T58" fmla="*/ 1870 w 2888"/>
              <a:gd name="T59" fmla="*/ 851 h 2754"/>
              <a:gd name="T60" fmla="*/ 1354 w 2888"/>
              <a:gd name="T61" fmla="*/ 1064 h 2754"/>
              <a:gd name="T62" fmla="*/ 1329 w 2888"/>
              <a:gd name="T63" fmla="*/ 181 h 2754"/>
              <a:gd name="T64" fmla="*/ 1870 w 2888"/>
              <a:gd name="T65" fmla="*/ 374 h 2754"/>
              <a:gd name="T66" fmla="*/ 1870 w 2888"/>
              <a:gd name="T67" fmla="*/ 851 h 2754"/>
              <a:gd name="T68" fmla="*/ 2555 w 2888"/>
              <a:gd name="T69" fmla="*/ 806 h 2754"/>
              <a:gd name="T70" fmla="*/ 2297 w 2888"/>
              <a:gd name="T71" fmla="*/ 864 h 2754"/>
              <a:gd name="T72" fmla="*/ 2303 w 2888"/>
              <a:gd name="T73" fmla="*/ 360 h 2754"/>
              <a:gd name="T74" fmla="*/ 2640 w 2888"/>
              <a:gd name="T75" fmla="*/ 472 h 2754"/>
              <a:gd name="T76" fmla="*/ 2555 w 2888"/>
              <a:gd name="T77" fmla="*/ 806 h 2754"/>
              <a:gd name="T78" fmla="*/ 2555 w 2888"/>
              <a:gd name="T79" fmla="*/ 806 h 2754"/>
              <a:gd name="T80" fmla="*/ 2555 w 2888"/>
              <a:gd name="T81" fmla="*/ 806 h 2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88" h="2754">
                <a:moveTo>
                  <a:pt x="2828" y="436"/>
                </a:moveTo>
                <a:cubicBezTo>
                  <a:pt x="2776" y="357"/>
                  <a:pt x="2669" y="350"/>
                  <a:pt x="2585" y="332"/>
                </a:cubicBezTo>
                <a:cubicBezTo>
                  <a:pt x="2435" y="301"/>
                  <a:pt x="2283" y="275"/>
                  <a:pt x="2133" y="245"/>
                </a:cubicBezTo>
                <a:cubicBezTo>
                  <a:pt x="1795" y="179"/>
                  <a:pt x="1456" y="113"/>
                  <a:pt x="1118" y="46"/>
                </a:cubicBezTo>
                <a:cubicBezTo>
                  <a:pt x="1040" y="31"/>
                  <a:pt x="962" y="15"/>
                  <a:pt x="884" y="0"/>
                </a:cubicBezTo>
                <a:cubicBezTo>
                  <a:pt x="793" y="19"/>
                  <a:pt x="793" y="19"/>
                  <a:pt x="793" y="19"/>
                </a:cubicBezTo>
                <a:cubicBezTo>
                  <a:pt x="187" y="426"/>
                  <a:pt x="187" y="426"/>
                  <a:pt x="187" y="426"/>
                </a:cubicBezTo>
                <a:cubicBezTo>
                  <a:pt x="187" y="426"/>
                  <a:pt x="181" y="324"/>
                  <a:pt x="181" y="322"/>
                </a:cubicBezTo>
                <a:cubicBezTo>
                  <a:pt x="178" y="277"/>
                  <a:pt x="124" y="253"/>
                  <a:pt x="76" y="255"/>
                </a:cubicBezTo>
                <a:cubicBezTo>
                  <a:pt x="36" y="257"/>
                  <a:pt x="0" y="277"/>
                  <a:pt x="0" y="316"/>
                </a:cubicBezTo>
                <a:cubicBezTo>
                  <a:pt x="0" y="2702"/>
                  <a:pt x="0" y="2702"/>
                  <a:pt x="0" y="2702"/>
                </a:cubicBezTo>
                <a:cubicBezTo>
                  <a:pt x="32" y="2754"/>
                  <a:pt x="32" y="2754"/>
                  <a:pt x="32" y="2754"/>
                </a:cubicBezTo>
                <a:cubicBezTo>
                  <a:pt x="129" y="2754"/>
                  <a:pt x="129" y="2754"/>
                  <a:pt x="129" y="2754"/>
                </a:cubicBezTo>
                <a:cubicBezTo>
                  <a:pt x="181" y="2702"/>
                  <a:pt x="181" y="2702"/>
                  <a:pt x="181" y="2702"/>
                </a:cubicBezTo>
                <a:cubicBezTo>
                  <a:pt x="181" y="755"/>
                  <a:pt x="181" y="755"/>
                  <a:pt x="181" y="755"/>
                </a:cubicBezTo>
                <a:cubicBezTo>
                  <a:pt x="748" y="1232"/>
                  <a:pt x="748" y="1232"/>
                  <a:pt x="748" y="1232"/>
                </a:cubicBezTo>
                <a:cubicBezTo>
                  <a:pt x="974" y="1192"/>
                  <a:pt x="1199" y="1150"/>
                  <a:pt x="1425" y="1113"/>
                </a:cubicBezTo>
                <a:cubicBezTo>
                  <a:pt x="1788" y="1053"/>
                  <a:pt x="2165" y="1006"/>
                  <a:pt x="2521" y="919"/>
                </a:cubicBezTo>
                <a:cubicBezTo>
                  <a:pt x="2615" y="896"/>
                  <a:pt x="2741" y="889"/>
                  <a:pt x="2804" y="805"/>
                </a:cubicBezTo>
                <a:cubicBezTo>
                  <a:pt x="2868" y="721"/>
                  <a:pt x="2888" y="526"/>
                  <a:pt x="2828" y="436"/>
                </a:cubicBezTo>
                <a:close/>
                <a:moveTo>
                  <a:pt x="168" y="606"/>
                </a:moveTo>
                <a:cubicBezTo>
                  <a:pt x="616" y="232"/>
                  <a:pt x="616" y="232"/>
                  <a:pt x="616" y="232"/>
                </a:cubicBezTo>
                <a:cubicBezTo>
                  <a:pt x="622" y="1013"/>
                  <a:pt x="622" y="1013"/>
                  <a:pt x="622" y="1013"/>
                </a:cubicBezTo>
                <a:cubicBezTo>
                  <a:pt x="168" y="606"/>
                  <a:pt x="168" y="606"/>
                  <a:pt x="168" y="606"/>
                </a:cubicBezTo>
                <a:close/>
                <a:moveTo>
                  <a:pt x="835" y="1148"/>
                </a:moveTo>
                <a:cubicBezTo>
                  <a:pt x="719" y="1148"/>
                  <a:pt x="703" y="648"/>
                  <a:pt x="703" y="648"/>
                </a:cubicBezTo>
                <a:cubicBezTo>
                  <a:pt x="703" y="77"/>
                  <a:pt x="835" y="97"/>
                  <a:pt x="835" y="97"/>
                </a:cubicBezTo>
                <a:cubicBezTo>
                  <a:pt x="964" y="97"/>
                  <a:pt x="974" y="648"/>
                  <a:pt x="974" y="648"/>
                </a:cubicBezTo>
                <a:cubicBezTo>
                  <a:pt x="974" y="1151"/>
                  <a:pt x="835" y="1148"/>
                  <a:pt x="835" y="1148"/>
                </a:cubicBezTo>
                <a:close/>
                <a:moveTo>
                  <a:pt x="1870" y="851"/>
                </a:moveTo>
                <a:cubicBezTo>
                  <a:pt x="1767" y="1084"/>
                  <a:pt x="1354" y="1064"/>
                  <a:pt x="1354" y="1064"/>
                </a:cubicBezTo>
                <a:cubicBezTo>
                  <a:pt x="1522" y="490"/>
                  <a:pt x="1329" y="181"/>
                  <a:pt x="1329" y="181"/>
                </a:cubicBezTo>
                <a:cubicBezTo>
                  <a:pt x="1799" y="187"/>
                  <a:pt x="1870" y="374"/>
                  <a:pt x="1870" y="374"/>
                </a:cubicBezTo>
                <a:cubicBezTo>
                  <a:pt x="1987" y="619"/>
                  <a:pt x="1870" y="851"/>
                  <a:pt x="1870" y="851"/>
                </a:cubicBezTo>
                <a:close/>
                <a:moveTo>
                  <a:pt x="2555" y="806"/>
                </a:moveTo>
                <a:cubicBezTo>
                  <a:pt x="2528" y="821"/>
                  <a:pt x="2298" y="858"/>
                  <a:pt x="2297" y="864"/>
                </a:cubicBezTo>
                <a:cubicBezTo>
                  <a:pt x="2380" y="612"/>
                  <a:pt x="2303" y="360"/>
                  <a:pt x="2303" y="360"/>
                </a:cubicBezTo>
                <a:cubicBezTo>
                  <a:pt x="2418" y="356"/>
                  <a:pt x="2572" y="364"/>
                  <a:pt x="2640" y="472"/>
                </a:cubicBezTo>
                <a:cubicBezTo>
                  <a:pt x="2711" y="584"/>
                  <a:pt x="2671" y="740"/>
                  <a:pt x="2555" y="806"/>
                </a:cubicBezTo>
                <a:close/>
                <a:moveTo>
                  <a:pt x="2555" y="806"/>
                </a:moveTo>
                <a:cubicBezTo>
                  <a:pt x="2555" y="806"/>
                  <a:pt x="2555" y="806"/>
                  <a:pt x="2555" y="806"/>
                </a:cubicBezTo>
              </a:path>
            </a:pathLst>
          </a:custGeom>
          <a:solidFill>
            <a:srgbClr val="43AB6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6347118" y="4461934"/>
            <a:ext cx="420957" cy="64115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43AB6D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Freeform 12"/>
          <p:cNvSpPr>
            <a:spLocks noEditPoints="1"/>
          </p:cNvSpPr>
          <p:nvPr/>
        </p:nvSpPr>
        <p:spPr bwMode="auto">
          <a:xfrm>
            <a:off x="8284633" y="4461933"/>
            <a:ext cx="527051" cy="558800"/>
          </a:xfrm>
          <a:custGeom>
            <a:avLst/>
            <a:gdLst>
              <a:gd name="T0" fmla="*/ 2147 w 3225"/>
              <a:gd name="T1" fmla="*/ 1534 h 3225"/>
              <a:gd name="T2" fmla="*/ 2463 w 3225"/>
              <a:gd name="T3" fmla="*/ 1534 h 3225"/>
              <a:gd name="T4" fmla="*/ 3100 w 3225"/>
              <a:gd name="T5" fmla="*/ 985 h 3225"/>
              <a:gd name="T6" fmla="*/ 3006 w 3225"/>
              <a:gd name="T7" fmla="*/ 796 h 3225"/>
              <a:gd name="T8" fmla="*/ 2160 w 3225"/>
              <a:gd name="T9" fmla="*/ 1523 h 3225"/>
              <a:gd name="T10" fmla="*/ 2147 w 3225"/>
              <a:gd name="T11" fmla="*/ 1534 h 3225"/>
              <a:gd name="T12" fmla="*/ 1691 w 3225"/>
              <a:gd name="T13" fmla="*/ 0 h 3225"/>
              <a:gd name="T14" fmla="*/ 1691 w 3225"/>
              <a:gd name="T15" fmla="*/ 259 h 3225"/>
              <a:gd name="T16" fmla="*/ 1950 w 3225"/>
              <a:gd name="T17" fmla="*/ 35 h 3225"/>
              <a:gd name="T18" fmla="*/ 1691 w 3225"/>
              <a:gd name="T19" fmla="*/ 0 h 3225"/>
              <a:gd name="T20" fmla="*/ 3026 w 3225"/>
              <a:gd name="T21" fmla="*/ 1534 h 3225"/>
              <a:gd name="T22" fmla="*/ 3210 w 3225"/>
              <a:gd name="T23" fmla="*/ 1376 h 3225"/>
              <a:gd name="T24" fmla="*/ 3158 w 3225"/>
              <a:gd name="T25" fmla="*/ 1150 h 3225"/>
              <a:gd name="T26" fmla="*/ 2712 w 3225"/>
              <a:gd name="T27" fmla="*/ 1534 h 3225"/>
              <a:gd name="T28" fmla="*/ 3026 w 3225"/>
              <a:gd name="T29" fmla="*/ 1534 h 3225"/>
              <a:gd name="T30" fmla="*/ 2499 w 3225"/>
              <a:gd name="T31" fmla="*/ 263 h 3225"/>
              <a:gd name="T32" fmla="*/ 1691 w 3225"/>
              <a:gd name="T33" fmla="*/ 958 h 3225"/>
              <a:gd name="T34" fmla="*/ 1691 w 3225"/>
              <a:gd name="T35" fmla="*/ 1229 h 3225"/>
              <a:gd name="T36" fmla="*/ 2666 w 3225"/>
              <a:gd name="T37" fmla="*/ 389 h 3225"/>
              <a:gd name="T38" fmla="*/ 2499 w 3225"/>
              <a:gd name="T39" fmla="*/ 263 h 3225"/>
              <a:gd name="T40" fmla="*/ 2140 w 3225"/>
              <a:gd name="T41" fmla="*/ 86 h 3225"/>
              <a:gd name="T42" fmla="*/ 1691 w 3225"/>
              <a:gd name="T43" fmla="*/ 472 h 3225"/>
              <a:gd name="T44" fmla="*/ 1691 w 3225"/>
              <a:gd name="T45" fmla="*/ 744 h 3225"/>
              <a:gd name="T46" fmla="*/ 2349 w 3225"/>
              <a:gd name="T47" fmla="*/ 176 h 3225"/>
              <a:gd name="T48" fmla="*/ 2140 w 3225"/>
              <a:gd name="T49" fmla="*/ 86 h 3225"/>
              <a:gd name="T50" fmla="*/ 2915 w 3225"/>
              <a:gd name="T51" fmla="*/ 659 h 3225"/>
              <a:gd name="T52" fmla="*/ 2785 w 3225"/>
              <a:gd name="T53" fmla="*/ 503 h 3225"/>
              <a:gd name="T54" fmla="*/ 1691 w 3225"/>
              <a:gd name="T55" fmla="*/ 1443 h 3225"/>
              <a:gd name="T56" fmla="*/ 1691 w 3225"/>
              <a:gd name="T57" fmla="*/ 1534 h 3225"/>
              <a:gd name="T58" fmla="*/ 1899 w 3225"/>
              <a:gd name="T59" fmla="*/ 1534 h 3225"/>
              <a:gd name="T60" fmla="*/ 2915 w 3225"/>
              <a:gd name="T61" fmla="*/ 659 h 3225"/>
              <a:gd name="T62" fmla="*/ 1538 w 3225"/>
              <a:gd name="T63" fmla="*/ 0 h 3225"/>
              <a:gd name="T64" fmla="*/ 0 w 3225"/>
              <a:gd name="T65" fmla="*/ 1611 h 3225"/>
              <a:gd name="T66" fmla="*/ 343 w 3225"/>
              <a:gd name="T67" fmla="*/ 2603 h 3225"/>
              <a:gd name="T68" fmla="*/ 1538 w 3225"/>
              <a:gd name="T69" fmla="*/ 1576 h 3225"/>
              <a:gd name="T70" fmla="*/ 1538 w 3225"/>
              <a:gd name="T71" fmla="*/ 0 h 3225"/>
              <a:gd name="T72" fmla="*/ 1643 w 3225"/>
              <a:gd name="T73" fmla="*/ 1687 h 3225"/>
              <a:gd name="T74" fmla="*/ 442 w 3225"/>
              <a:gd name="T75" fmla="*/ 2719 h 3225"/>
              <a:gd name="T76" fmla="*/ 1615 w 3225"/>
              <a:gd name="T77" fmla="*/ 3225 h 3225"/>
              <a:gd name="T78" fmla="*/ 3225 w 3225"/>
              <a:gd name="T79" fmla="*/ 1687 h 3225"/>
              <a:gd name="T80" fmla="*/ 1643 w 3225"/>
              <a:gd name="T81" fmla="*/ 1687 h 3225"/>
              <a:gd name="T82" fmla="*/ 1643 w 3225"/>
              <a:gd name="T83" fmla="*/ 1687 h 3225"/>
              <a:gd name="T84" fmla="*/ 1643 w 3225"/>
              <a:gd name="T85" fmla="*/ 1687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25" h="3225">
                <a:moveTo>
                  <a:pt x="2147" y="1534"/>
                </a:moveTo>
                <a:cubicBezTo>
                  <a:pt x="2463" y="1534"/>
                  <a:pt x="2463" y="1534"/>
                  <a:pt x="2463" y="1534"/>
                </a:cubicBezTo>
                <a:cubicBezTo>
                  <a:pt x="3100" y="985"/>
                  <a:pt x="3100" y="985"/>
                  <a:pt x="3100" y="985"/>
                </a:cubicBezTo>
                <a:cubicBezTo>
                  <a:pt x="3072" y="920"/>
                  <a:pt x="3041" y="857"/>
                  <a:pt x="3006" y="796"/>
                </a:cubicBezTo>
                <a:cubicBezTo>
                  <a:pt x="2160" y="1523"/>
                  <a:pt x="2160" y="1523"/>
                  <a:pt x="2160" y="1523"/>
                </a:cubicBezTo>
                <a:cubicBezTo>
                  <a:pt x="2147" y="1534"/>
                  <a:pt x="2147" y="1534"/>
                  <a:pt x="2147" y="1534"/>
                </a:cubicBezTo>
                <a:close/>
                <a:moveTo>
                  <a:pt x="1691" y="0"/>
                </a:moveTo>
                <a:cubicBezTo>
                  <a:pt x="1691" y="259"/>
                  <a:pt x="1691" y="259"/>
                  <a:pt x="1691" y="259"/>
                </a:cubicBezTo>
                <a:cubicBezTo>
                  <a:pt x="1950" y="35"/>
                  <a:pt x="1950" y="35"/>
                  <a:pt x="1950" y="35"/>
                </a:cubicBezTo>
                <a:cubicBezTo>
                  <a:pt x="1866" y="17"/>
                  <a:pt x="1780" y="4"/>
                  <a:pt x="1691" y="0"/>
                </a:cubicBezTo>
                <a:close/>
                <a:moveTo>
                  <a:pt x="3026" y="1534"/>
                </a:moveTo>
                <a:cubicBezTo>
                  <a:pt x="3210" y="1376"/>
                  <a:pt x="3210" y="1376"/>
                  <a:pt x="3210" y="1376"/>
                </a:cubicBezTo>
                <a:cubicBezTo>
                  <a:pt x="3199" y="1299"/>
                  <a:pt x="3180" y="1224"/>
                  <a:pt x="3158" y="1150"/>
                </a:cubicBezTo>
                <a:cubicBezTo>
                  <a:pt x="2712" y="1534"/>
                  <a:pt x="2712" y="1534"/>
                  <a:pt x="2712" y="1534"/>
                </a:cubicBezTo>
                <a:cubicBezTo>
                  <a:pt x="3026" y="1534"/>
                  <a:pt x="3026" y="1534"/>
                  <a:pt x="3026" y="1534"/>
                </a:cubicBezTo>
                <a:close/>
                <a:moveTo>
                  <a:pt x="2499" y="263"/>
                </a:moveTo>
                <a:cubicBezTo>
                  <a:pt x="1691" y="958"/>
                  <a:pt x="1691" y="958"/>
                  <a:pt x="1691" y="958"/>
                </a:cubicBezTo>
                <a:cubicBezTo>
                  <a:pt x="1691" y="1229"/>
                  <a:pt x="1691" y="1229"/>
                  <a:pt x="1691" y="1229"/>
                </a:cubicBezTo>
                <a:cubicBezTo>
                  <a:pt x="2666" y="389"/>
                  <a:pt x="2666" y="389"/>
                  <a:pt x="2666" y="389"/>
                </a:cubicBezTo>
                <a:cubicBezTo>
                  <a:pt x="2613" y="343"/>
                  <a:pt x="2557" y="302"/>
                  <a:pt x="2499" y="263"/>
                </a:cubicBezTo>
                <a:close/>
                <a:moveTo>
                  <a:pt x="2140" y="86"/>
                </a:moveTo>
                <a:cubicBezTo>
                  <a:pt x="1691" y="472"/>
                  <a:pt x="1691" y="472"/>
                  <a:pt x="1691" y="472"/>
                </a:cubicBezTo>
                <a:cubicBezTo>
                  <a:pt x="1691" y="744"/>
                  <a:pt x="1691" y="744"/>
                  <a:pt x="1691" y="744"/>
                </a:cubicBezTo>
                <a:cubicBezTo>
                  <a:pt x="2349" y="176"/>
                  <a:pt x="2349" y="176"/>
                  <a:pt x="2349" y="176"/>
                </a:cubicBezTo>
                <a:cubicBezTo>
                  <a:pt x="2282" y="142"/>
                  <a:pt x="2213" y="111"/>
                  <a:pt x="2140" y="86"/>
                </a:cubicBezTo>
                <a:close/>
                <a:moveTo>
                  <a:pt x="2915" y="659"/>
                </a:moveTo>
                <a:cubicBezTo>
                  <a:pt x="2875" y="604"/>
                  <a:pt x="2831" y="552"/>
                  <a:pt x="2785" y="503"/>
                </a:cubicBezTo>
                <a:cubicBezTo>
                  <a:pt x="1691" y="1443"/>
                  <a:pt x="1691" y="1443"/>
                  <a:pt x="1691" y="1443"/>
                </a:cubicBezTo>
                <a:cubicBezTo>
                  <a:pt x="1691" y="1534"/>
                  <a:pt x="1691" y="1534"/>
                  <a:pt x="1691" y="1534"/>
                </a:cubicBezTo>
                <a:cubicBezTo>
                  <a:pt x="1899" y="1534"/>
                  <a:pt x="1899" y="1534"/>
                  <a:pt x="1899" y="1534"/>
                </a:cubicBezTo>
                <a:cubicBezTo>
                  <a:pt x="2915" y="659"/>
                  <a:pt x="2915" y="659"/>
                  <a:pt x="2915" y="659"/>
                </a:cubicBezTo>
                <a:close/>
                <a:moveTo>
                  <a:pt x="1538" y="0"/>
                </a:moveTo>
                <a:cubicBezTo>
                  <a:pt x="682" y="40"/>
                  <a:pt x="0" y="745"/>
                  <a:pt x="0" y="1611"/>
                </a:cubicBezTo>
                <a:cubicBezTo>
                  <a:pt x="0" y="1985"/>
                  <a:pt x="129" y="2329"/>
                  <a:pt x="343" y="2603"/>
                </a:cubicBezTo>
                <a:cubicBezTo>
                  <a:pt x="1538" y="1576"/>
                  <a:pt x="1538" y="1576"/>
                  <a:pt x="1538" y="1576"/>
                </a:cubicBezTo>
                <a:cubicBezTo>
                  <a:pt x="1538" y="0"/>
                  <a:pt x="1538" y="0"/>
                  <a:pt x="1538" y="0"/>
                </a:cubicBezTo>
                <a:close/>
                <a:moveTo>
                  <a:pt x="1643" y="1687"/>
                </a:moveTo>
                <a:cubicBezTo>
                  <a:pt x="442" y="2719"/>
                  <a:pt x="442" y="2719"/>
                  <a:pt x="442" y="2719"/>
                </a:cubicBezTo>
                <a:cubicBezTo>
                  <a:pt x="737" y="3030"/>
                  <a:pt x="1152" y="3225"/>
                  <a:pt x="1615" y="3225"/>
                </a:cubicBezTo>
                <a:cubicBezTo>
                  <a:pt x="2480" y="3225"/>
                  <a:pt x="3185" y="2543"/>
                  <a:pt x="3225" y="1687"/>
                </a:cubicBezTo>
                <a:cubicBezTo>
                  <a:pt x="1643" y="1687"/>
                  <a:pt x="1643" y="1687"/>
                  <a:pt x="1643" y="1687"/>
                </a:cubicBezTo>
                <a:close/>
                <a:moveTo>
                  <a:pt x="1643" y="1687"/>
                </a:moveTo>
                <a:cubicBezTo>
                  <a:pt x="1643" y="1687"/>
                  <a:pt x="1643" y="1687"/>
                  <a:pt x="1643" y="1687"/>
                </a:cubicBezTo>
              </a:path>
            </a:pathLst>
          </a:custGeom>
          <a:solidFill>
            <a:srgbClr val="43AB6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1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笔记本电脑, 工作, 咖啡, 技术, 计算机, 办公室, 互联网, 人, 现代, 办公桌, 男子, 企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9" y="1022145"/>
            <a:ext cx="8616776" cy="48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8221359" y="2104318"/>
            <a:ext cx="2932671" cy="3028303"/>
            <a:chOff x="1276864" y="1915295"/>
            <a:chExt cx="3410465" cy="3521677"/>
          </a:xfrm>
        </p:grpSpPr>
        <p:sp>
          <p:nvSpPr>
            <p:cNvPr id="21" name="等腰三角形 20"/>
            <p:cNvSpPr/>
            <p:nvPr/>
          </p:nvSpPr>
          <p:spPr>
            <a:xfrm flipV="1">
              <a:off x="1276864" y="2405447"/>
              <a:ext cx="3410465" cy="3031525"/>
            </a:xfrm>
            <a:prstGeom prst="triangle">
              <a:avLst/>
            </a:prstGeom>
            <a:solidFill>
              <a:srgbClr val="87C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1276864" y="1997674"/>
              <a:ext cx="3410465" cy="3031525"/>
            </a:xfrm>
            <a:prstGeom prst="triangl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615512" y="1915295"/>
              <a:ext cx="733168" cy="164757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9777" y="540259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Part 1</a:t>
            </a:r>
            <a:endParaRPr lang="zh-CN" altLang="en-US" sz="2133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9186210" y="361892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Part 1</a:t>
            </a:r>
            <a:endParaRPr lang="zh-CN" altLang="en-US" sz="2133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9391204" y="2785466"/>
            <a:ext cx="611717" cy="647700"/>
            <a:chOff x="2018" y="2108"/>
            <a:chExt cx="289" cy="30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18" y="2108"/>
              <a:ext cx="28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018" y="2108"/>
              <a:ext cx="241" cy="199"/>
            </a:xfrm>
            <a:custGeom>
              <a:avLst/>
              <a:gdLst>
                <a:gd name="T0" fmla="*/ 1868 w 1868"/>
                <a:gd name="T1" fmla="*/ 1245 h 1456"/>
                <a:gd name="T2" fmla="*/ 1669 w 1868"/>
                <a:gd name="T3" fmla="*/ 1456 h 1456"/>
                <a:gd name="T4" fmla="*/ 198 w 1868"/>
                <a:gd name="T5" fmla="*/ 1456 h 1456"/>
                <a:gd name="T6" fmla="*/ 0 w 1868"/>
                <a:gd name="T7" fmla="*/ 1245 h 1456"/>
                <a:gd name="T8" fmla="*/ 0 w 1868"/>
                <a:gd name="T9" fmla="*/ 211 h 1456"/>
                <a:gd name="T10" fmla="*/ 198 w 1868"/>
                <a:gd name="T11" fmla="*/ 0 h 1456"/>
                <a:gd name="T12" fmla="*/ 1669 w 1868"/>
                <a:gd name="T13" fmla="*/ 0 h 1456"/>
                <a:gd name="T14" fmla="*/ 1868 w 1868"/>
                <a:gd name="T15" fmla="*/ 211 h 1456"/>
                <a:gd name="T16" fmla="*/ 1868 w 1868"/>
                <a:gd name="T17" fmla="*/ 1245 h 1456"/>
                <a:gd name="T18" fmla="*/ 1868 w 1868"/>
                <a:gd name="T19" fmla="*/ 1245 h 1456"/>
                <a:gd name="T20" fmla="*/ 1868 w 1868"/>
                <a:gd name="T21" fmla="*/ 1245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8" h="1456">
                  <a:moveTo>
                    <a:pt x="1868" y="1245"/>
                  </a:moveTo>
                  <a:cubicBezTo>
                    <a:pt x="1868" y="1361"/>
                    <a:pt x="1779" y="1456"/>
                    <a:pt x="1669" y="1456"/>
                  </a:cubicBezTo>
                  <a:cubicBezTo>
                    <a:pt x="198" y="1456"/>
                    <a:pt x="198" y="1456"/>
                    <a:pt x="198" y="1456"/>
                  </a:cubicBezTo>
                  <a:cubicBezTo>
                    <a:pt x="89" y="1456"/>
                    <a:pt x="0" y="1361"/>
                    <a:pt x="0" y="124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95"/>
                    <a:pt x="89" y="0"/>
                    <a:pt x="198" y="0"/>
                  </a:cubicBezTo>
                  <a:cubicBezTo>
                    <a:pt x="1669" y="0"/>
                    <a:pt x="1669" y="0"/>
                    <a:pt x="1669" y="0"/>
                  </a:cubicBezTo>
                  <a:cubicBezTo>
                    <a:pt x="1779" y="0"/>
                    <a:pt x="1868" y="95"/>
                    <a:pt x="1868" y="211"/>
                  </a:cubicBezTo>
                  <a:cubicBezTo>
                    <a:pt x="1868" y="1245"/>
                    <a:pt x="1868" y="1245"/>
                    <a:pt x="1868" y="1245"/>
                  </a:cubicBezTo>
                  <a:close/>
                  <a:moveTo>
                    <a:pt x="1868" y="1245"/>
                  </a:moveTo>
                  <a:cubicBezTo>
                    <a:pt x="1868" y="1245"/>
                    <a:pt x="1868" y="1245"/>
                    <a:pt x="1868" y="1245"/>
                  </a:cubicBezTo>
                </a:path>
              </a:pathLst>
            </a:custGeom>
            <a:solidFill>
              <a:srgbClr val="43A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060" y="2271"/>
              <a:ext cx="72" cy="102"/>
            </a:xfrm>
            <a:custGeom>
              <a:avLst/>
              <a:gdLst>
                <a:gd name="T0" fmla="*/ 87 w 556"/>
                <a:gd name="T1" fmla="*/ 668 h 745"/>
                <a:gd name="T2" fmla="*/ 0 w 556"/>
                <a:gd name="T3" fmla="*/ 606 h 745"/>
                <a:gd name="T4" fmla="*/ 0 w 556"/>
                <a:gd name="T5" fmla="*/ 176 h 745"/>
                <a:gd name="T6" fmla="*/ 336 w 556"/>
                <a:gd name="T7" fmla="*/ 32 h 745"/>
                <a:gd name="T8" fmla="*/ 441 w 556"/>
                <a:gd name="T9" fmla="*/ 67 h 745"/>
                <a:gd name="T10" fmla="*/ 480 w 556"/>
                <a:gd name="T11" fmla="*/ 266 h 745"/>
                <a:gd name="T12" fmla="*/ 87 w 556"/>
                <a:gd name="T13" fmla="*/ 668 h 745"/>
                <a:gd name="T14" fmla="*/ 87 w 556"/>
                <a:gd name="T15" fmla="*/ 668 h 745"/>
                <a:gd name="T16" fmla="*/ 87 w 556"/>
                <a:gd name="T17" fmla="*/ 66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745">
                  <a:moveTo>
                    <a:pt x="87" y="668"/>
                  </a:moveTo>
                  <a:cubicBezTo>
                    <a:pt x="12" y="745"/>
                    <a:pt x="0" y="680"/>
                    <a:pt x="0" y="60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8" y="65"/>
                    <a:pt x="239" y="0"/>
                    <a:pt x="336" y="32"/>
                  </a:cubicBezTo>
                  <a:cubicBezTo>
                    <a:pt x="441" y="67"/>
                    <a:pt x="441" y="67"/>
                    <a:pt x="441" y="67"/>
                  </a:cubicBezTo>
                  <a:cubicBezTo>
                    <a:pt x="538" y="99"/>
                    <a:pt x="556" y="188"/>
                    <a:pt x="480" y="266"/>
                  </a:cubicBezTo>
                  <a:cubicBezTo>
                    <a:pt x="87" y="668"/>
                    <a:pt x="87" y="668"/>
                    <a:pt x="87" y="668"/>
                  </a:cubicBezTo>
                  <a:close/>
                  <a:moveTo>
                    <a:pt x="87" y="668"/>
                  </a:moveTo>
                  <a:cubicBezTo>
                    <a:pt x="87" y="668"/>
                    <a:pt x="87" y="668"/>
                    <a:pt x="87" y="668"/>
                  </a:cubicBezTo>
                </a:path>
              </a:pathLst>
            </a:custGeom>
            <a:solidFill>
              <a:srgbClr val="43A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103" y="2143"/>
              <a:ext cx="204" cy="211"/>
            </a:xfrm>
            <a:custGeom>
              <a:avLst/>
              <a:gdLst>
                <a:gd name="T0" fmla="*/ 1321 w 1578"/>
                <a:gd name="T1" fmla="*/ 43 h 1539"/>
                <a:gd name="T2" fmla="*/ 1280 w 1578"/>
                <a:gd name="T3" fmla="*/ 78 h 1539"/>
                <a:gd name="T4" fmla="*/ 1280 w 1578"/>
                <a:gd name="T5" fmla="*/ 1043 h 1539"/>
                <a:gd name="T6" fmla="*/ 1069 w 1578"/>
                <a:gd name="T7" fmla="*/ 1267 h 1539"/>
                <a:gd name="T8" fmla="*/ 271 w 1578"/>
                <a:gd name="T9" fmla="*/ 1267 h 1539"/>
                <a:gd name="T10" fmla="*/ 207 w 1578"/>
                <a:gd name="T11" fmla="*/ 1291 h 1539"/>
                <a:gd name="T12" fmla="*/ 31 w 1578"/>
                <a:gd name="T13" fmla="*/ 1496 h 1539"/>
                <a:gd name="T14" fmla="*/ 58 w 1578"/>
                <a:gd name="T15" fmla="*/ 1534 h 1539"/>
                <a:gd name="T16" fmla="*/ 1379 w 1578"/>
                <a:gd name="T17" fmla="*/ 1534 h 1539"/>
                <a:gd name="T18" fmla="*/ 1578 w 1578"/>
                <a:gd name="T19" fmla="*/ 1324 h 1539"/>
                <a:gd name="T20" fmla="*/ 1578 w 1578"/>
                <a:gd name="T21" fmla="*/ 375 h 1539"/>
                <a:gd name="T22" fmla="*/ 1552 w 1578"/>
                <a:gd name="T23" fmla="*/ 290 h 1539"/>
                <a:gd name="T24" fmla="*/ 1321 w 1578"/>
                <a:gd name="T25" fmla="*/ 43 h 1539"/>
                <a:gd name="T26" fmla="*/ 1321 w 1578"/>
                <a:gd name="T27" fmla="*/ 43 h 1539"/>
                <a:gd name="T28" fmla="*/ 1321 w 1578"/>
                <a:gd name="T29" fmla="*/ 43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8" h="1539">
                  <a:moveTo>
                    <a:pt x="1321" y="43"/>
                  </a:moveTo>
                  <a:cubicBezTo>
                    <a:pt x="1281" y="0"/>
                    <a:pt x="1280" y="78"/>
                    <a:pt x="1280" y="78"/>
                  </a:cubicBezTo>
                  <a:cubicBezTo>
                    <a:pt x="1280" y="1043"/>
                    <a:pt x="1280" y="1043"/>
                    <a:pt x="1280" y="1043"/>
                  </a:cubicBezTo>
                  <a:cubicBezTo>
                    <a:pt x="1280" y="1166"/>
                    <a:pt x="1185" y="1267"/>
                    <a:pt x="1069" y="1267"/>
                  </a:cubicBezTo>
                  <a:cubicBezTo>
                    <a:pt x="271" y="1267"/>
                    <a:pt x="271" y="1267"/>
                    <a:pt x="271" y="1267"/>
                  </a:cubicBezTo>
                  <a:cubicBezTo>
                    <a:pt x="271" y="1267"/>
                    <a:pt x="232" y="1265"/>
                    <a:pt x="207" y="1291"/>
                  </a:cubicBezTo>
                  <a:cubicBezTo>
                    <a:pt x="181" y="1325"/>
                    <a:pt x="61" y="1453"/>
                    <a:pt x="31" y="1496"/>
                  </a:cubicBezTo>
                  <a:cubicBezTo>
                    <a:pt x="0" y="1539"/>
                    <a:pt x="58" y="1534"/>
                    <a:pt x="58" y="1534"/>
                  </a:cubicBezTo>
                  <a:cubicBezTo>
                    <a:pt x="1379" y="1534"/>
                    <a:pt x="1379" y="1534"/>
                    <a:pt x="1379" y="1534"/>
                  </a:cubicBezTo>
                  <a:cubicBezTo>
                    <a:pt x="1488" y="1534"/>
                    <a:pt x="1578" y="1439"/>
                    <a:pt x="1578" y="1324"/>
                  </a:cubicBezTo>
                  <a:cubicBezTo>
                    <a:pt x="1578" y="375"/>
                    <a:pt x="1578" y="375"/>
                    <a:pt x="1578" y="375"/>
                  </a:cubicBezTo>
                  <a:cubicBezTo>
                    <a:pt x="1578" y="355"/>
                    <a:pt x="1574" y="314"/>
                    <a:pt x="1552" y="290"/>
                  </a:cubicBezTo>
                  <a:cubicBezTo>
                    <a:pt x="1530" y="267"/>
                    <a:pt x="1367" y="91"/>
                    <a:pt x="1321" y="43"/>
                  </a:cubicBezTo>
                  <a:close/>
                  <a:moveTo>
                    <a:pt x="1321" y="43"/>
                  </a:moveTo>
                  <a:cubicBezTo>
                    <a:pt x="1321" y="43"/>
                    <a:pt x="1321" y="43"/>
                    <a:pt x="1321" y="43"/>
                  </a:cubicBezTo>
                </a:path>
              </a:pathLst>
            </a:custGeom>
            <a:solidFill>
              <a:srgbClr val="43A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2187" y="2318"/>
              <a:ext cx="72" cy="102"/>
            </a:xfrm>
            <a:custGeom>
              <a:avLst/>
              <a:gdLst>
                <a:gd name="T0" fmla="*/ 468 w 556"/>
                <a:gd name="T1" fmla="*/ 668 h 745"/>
                <a:gd name="T2" fmla="*/ 556 w 556"/>
                <a:gd name="T3" fmla="*/ 606 h 745"/>
                <a:gd name="T4" fmla="*/ 556 w 556"/>
                <a:gd name="T5" fmla="*/ 176 h 745"/>
                <a:gd name="T6" fmla="*/ 219 w 556"/>
                <a:gd name="T7" fmla="*/ 32 h 745"/>
                <a:gd name="T8" fmla="*/ 115 w 556"/>
                <a:gd name="T9" fmla="*/ 66 h 745"/>
                <a:gd name="T10" fmla="*/ 75 w 556"/>
                <a:gd name="T11" fmla="*/ 265 h 745"/>
                <a:gd name="T12" fmla="*/ 468 w 556"/>
                <a:gd name="T13" fmla="*/ 668 h 745"/>
                <a:gd name="T14" fmla="*/ 468 w 556"/>
                <a:gd name="T15" fmla="*/ 668 h 745"/>
                <a:gd name="T16" fmla="*/ 468 w 556"/>
                <a:gd name="T17" fmla="*/ 66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745">
                  <a:moveTo>
                    <a:pt x="468" y="668"/>
                  </a:moveTo>
                  <a:cubicBezTo>
                    <a:pt x="544" y="745"/>
                    <a:pt x="556" y="680"/>
                    <a:pt x="556" y="606"/>
                  </a:cubicBezTo>
                  <a:cubicBezTo>
                    <a:pt x="556" y="176"/>
                    <a:pt x="556" y="176"/>
                    <a:pt x="556" y="176"/>
                  </a:cubicBezTo>
                  <a:cubicBezTo>
                    <a:pt x="528" y="65"/>
                    <a:pt x="317" y="0"/>
                    <a:pt x="219" y="3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8" y="98"/>
                    <a:pt x="0" y="188"/>
                    <a:pt x="75" y="265"/>
                  </a:cubicBezTo>
                  <a:cubicBezTo>
                    <a:pt x="468" y="668"/>
                    <a:pt x="468" y="668"/>
                    <a:pt x="468" y="668"/>
                  </a:cubicBezTo>
                  <a:close/>
                  <a:moveTo>
                    <a:pt x="468" y="668"/>
                  </a:moveTo>
                  <a:cubicBezTo>
                    <a:pt x="468" y="668"/>
                    <a:pt x="468" y="668"/>
                    <a:pt x="468" y="668"/>
                  </a:cubicBezTo>
                </a:path>
              </a:pathLst>
            </a:custGeom>
            <a:solidFill>
              <a:srgbClr val="43A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5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ge1_img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3" y="0"/>
            <a:ext cx="7210865" cy="686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4367808" y="3525011"/>
            <a:ext cx="622064" cy="0"/>
          </a:xfrm>
          <a:prstGeom prst="line">
            <a:avLst/>
          </a:prstGeom>
          <a:ln w="57150">
            <a:solidFill>
              <a:srgbClr val="5AB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989872" y="3525011"/>
            <a:ext cx="6220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28731" y="836712"/>
            <a:ext cx="44881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t"/>
            <a:r>
              <a:rPr lang="en-US" altLang="zh-CN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 About</a:t>
            </a:r>
          </a:p>
          <a:p>
            <a:pPr defTabSz="1219170" fontAlgn="t"/>
            <a:endParaRPr lang="en-US" altLang="zh-CN" sz="16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 fontAlgn="t"/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 am John Doe, a senior advisor for an independently owned financial planning company called </a:t>
            </a:r>
            <a:r>
              <a:rPr lang="en-US" altLang="zh-CN" sz="160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FinVertex</a:t>
            </a: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. </a:t>
            </a:r>
            <a:r>
              <a:rPr lang="en-US" altLang="zh-CN" sz="160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FinVertex</a:t>
            </a: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is an International Financial Planning company with offices in multiple </a:t>
            </a:r>
            <a:r>
              <a:rPr lang="en-US" altLang="zh-CN" sz="160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jurisdictionsover</a:t>
            </a: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the world.</a:t>
            </a:r>
          </a:p>
          <a:p>
            <a:pPr defTabSz="1219170" fontAlgn="t"/>
            <a:endParaRPr lang="en-US" altLang="zh-CN" sz="16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1219170" fontAlgn="t"/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Working with </a:t>
            </a:r>
            <a:r>
              <a:rPr lang="en-US" altLang="zh-CN" sz="160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FinVertex</a:t>
            </a: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gives me the ability to advise international expatriates living in the middle east from where I live in USA.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400263" y="4847484"/>
            <a:ext cx="1920213" cy="576064"/>
          </a:xfrm>
          <a:prstGeom prst="roundRect">
            <a:avLst>
              <a:gd name="adj" fmla="val 19224"/>
            </a:avLst>
          </a:prstGeom>
          <a:solidFill>
            <a:srgbClr val="5AB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35360" y="959052"/>
            <a:ext cx="0" cy="240027"/>
          </a:xfrm>
          <a:prstGeom prst="line">
            <a:avLst/>
          </a:prstGeom>
          <a:ln w="12700">
            <a:solidFill>
              <a:srgbClr val="5AB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445282" y="4889296"/>
            <a:ext cx="168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 Learn more</a:t>
            </a:r>
          </a:p>
        </p:txBody>
      </p:sp>
    </p:spTree>
    <p:extLst>
      <p:ext uri="{BB962C8B-B14F-4D97-AF65-F5344CB8AC3E}">
        <p14:creationId xmlns:p14="http://schemas.microsoft.com/office/powerpoint/2010/main" val="33865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414559" y="714718"/>
            <a:ext cx="4983828" cy="5244781"/>
            <a:chOff x="5560919" y="971737"/>
            <a:chExt cx="3737871" cy="3933586"/>
          </a:xfrm>
        </p:grpSpPr>
        <p:sp>
          <p:nvSpPr>
            <p:cNvPr id="13" name="等腰三角形 9"/>
            <p:cNvSpPr/>
            <p:nvPr/>
          </p:nvSpPr>
          <p:spPr>
            <a:xfrm rot="12253589">
              <a:off x="5560919" y="1037958"/>
              <a:ext cx="3737871" cy="3867365"/>
            </a:xfrm>
            <a:custGeom>
              <a:avLst/>
              <a:gdLst/>
              <a:ahLst/>
              <a:cxnLst/>
              <a:rect l="l" t="t" r="r" b="b"/>
              <a:pathLst>
                <a:path w="3737871" h="3867365">
                  <a:moveTo>
                    <a:pt x="3663290" y="2807584"/>
                  </a:moveTo>
                  <a:lnTo>
                    <a:pt x="1332896" y="3856200"/>
                  </a:lnTo>
                  <a:cubicBezTo>
                    <a:pt x="1269220" y="3884852"/>
                    <a:pt x="1194373" y="3856460"/>
                    <a:pt x="1165720" y="3792784"/>
                  </a:cubicBezTo>
                  <a:lnTo>
                    <a:pt x="11166" y="1226956"/>
                  </a:lnTo>
                  <a:cubicBezTo>
                    <a:pt x="-17487" y="1163281"/>
                    <a:pt x="10906" y="1088433"/>
                    <a:pt x="74581" y="1059781"/>
                  </a:cubicBezTo>
                  <a:lnTo>
                    <a:pt x="392347" y="916795"/>
                  </a:lnTo>
                  <a:lnTo>
                    <a:pt x="456695" y="702303"/>
                  </a:lnTo>
                  <a:lnTo>
                    <a:pt x="505736" y="865773"/>
                  </a:lnTo>
                  <a:lnTo>
                    <a:pt x="2404976" y="11165"/>
                  </a:lnTo>
                  <a:cubicBezTo>
                    <a:pt x="2468652" y="-17487"/>
                    <a:pt x="2543499" y="10905"/>
                    <a:pt x="2572151" y="74580"/>
                  </a:cubicBezTo>
                  <a:lnTo>
                    <a:pt x="3726706" y="2640408"/>
                  </a:lnTo>
                  <a:cubicBezTo>
                    <a:pt x="3755358" y="2704084"/>
                    <a:pt x="3726966" y="2778931"/>
                    <a:pt x="3663290" y="2807584"/>
                  </a:cubicBezTo>
                  <a:close/>
                </a:path>
              </a:pathLst>
            </a:cu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等腰三角形 4"/>
            <p:cNvSpPr/>
            <p:nvPr/>
          </p:nvSpPr>
          <p:spPr>
            <a:xfrm rot="12253589">
              <a:off x="5560919" y="971737"/>
              <a:ext cx="3737871" cy="3867365"/>
            </a:xfrm>
            <a:custGeom>
              <a:avLst/>
              <a:gdLst/>
              <a:ahLst/>
              <a:cxnLst/>
              <a:rect l="l" t="t" r="r" b="b"/>
              <a:pathLst>
                <a:path w="3737871" h="3867365">
                  <a:moveTo>
                    <a:pt x="3663290" y="2807584"/>
                  </a:moveTo>
                  <a:lnTo>
                    <a:pt x="1332895" y="3856200"/>
                  </a:lnTo>
                  <a:cubicBezTo>
                    <a:pt x="1269220" y="3884852"/>
                    <a:pt x="1194372" y="3856460"/>
                    <a:pt x="1165720" y="3792785"/>
                  </a:cubicBezTo>
                  <a:lnTo>
                    <a:pt x="11165" y="1226957"/>
                  </a:lnTo>
                  <a:cubicBezTo>
                    <a:pt x="-17487" y="1163281"/>
                    <a:pt x="10905" y="1088434"/>
                    <a:pt x="74581" y="1059781"/>
                  </a:cubicBezTo>
                  <a:lnTo>
                    <a:pt x="426076" y="901618"/>
                  </a:lnTo>
                  <a:lnTo>
                    <a:pt x="502430" y="647105"/>
                  </a:lnTo>
                  <a:lnTo>
                    <a:pt x="560621" y="841076"/>
                  </a:lnTo>
                  <a:lnTo>
                    <a:pt x="2404976" y="11165"/>
                  </a:lnTo>
                  <a:cubicBezTo>
                    <a:pt x="2468651" y="-17487"/>
                    <a:pt x="2543499" y="10905"/>
                    <a:pt x="2572151" y="74581"/>
                  </a:cubicBezTo>
                  <a:lnTo>
                    <a:pt x="3726706" y="2640409"/>
                  </a:lnTo>
                  <a:cubicBezTo>
                    <a:pt x="3755358" y="2704084"/>
                    <a:pt x="3726966" y="2778932"/>
                    <a:pt x="3663290" y="2807584"/>
                  </a:cubicBez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17102" y="714718"/>
            <a:ext cx="4983828" cy="5244781"/>
            <a:chOff x="2608593" y="1048448"/>
            <a:chExt cx="3737871" cy="3933586"/>
          </a:xfrm>
        </p:grpSpPr>
        <p:sp>
          <p:nvSpPr>
            <p:cNvPr id="11" name="等腰三角形 9"/>
            <p:cNvSpPr/>
            <p:nvPr/>
          </p:nvSpPr>
          <p:spPr>
            <a:xfrm rot="12253589">
              <a:off x="2608593" y="1114669"/>
              <a:ext cx="3737871" cy="3867365"/>
            </a:xfrm>
            <a:custGeom>
              <a:avLst/>
              <a:gdLst/>
              <a:ahLst/>
              <a:cxnLst/>
              <a:rect l="l" t="t" r="r" b="b"/>
              <a:pathLst>
                <a:path w="3737871" h="3867365">
                  <a:moveTo>
                    <a:pt x="3663290" y="2807584"/>
                  </a:moveTo>
                  <a:lnTo>
                    <a:pt x="1332896" y="3856200"/>
                  </a:lnTo>
                  <a:cubicBezTo>
                    <a:pt x="1269220" y="3884852"/>
                    <a:pt x="1194373" y="3856460"/>
                    <a:pt x="1165720" y="3792784"/>
                  </a:cubicBezTo>
                  <a:lnTo>
                    <a:pt x="11166" y="1226956"/>
                  </a:lnTo>
                  <a:cubicBezTo>
                    <a:pt x="-17487" y="1163281"/>
                    <a:pt x="10906" y="1088433"/>
                    <a:pt x="74581" y="1059781"/>
                  </a:cubicBezTo>
                  <a:lnTo>
                    <a:pt x="392347" y="916795"/>
                  </a:lnTo>
                  <a:lnTo>
                    <a:pt x="456695" y="702303"/>
                  </a:lnTo>
                  <a:lnTo>
                    <a:pt x="505736" y="865773"/>
                  </a:lnTo>
                  <a:lnTo>
                    <a:pt x="2404976" y="11165"/>
                  </a:lnTo>
                  <a:cubicBezTo>
                    <a:pt x="2468652" y="-17487"/>
                    <a:pt x="2543499" y="10905"/>
                    <a:pt x="2572151" y="74580"/>
                  </a:cubicBezTo>
                  <a:lnTo>
                    <a:pt x="3726706" y="2640408"/>
                  </a:lnTo>
                  <a:cubicBezTo>
                    <a:pt x="3755358" y="2704084"/>
                    <a:pt x="3726966" y="2778931"/>
                    <a:pt x="3663290" y="2807584"/>
                  </a:cubicBezTo>
                  <a:close/>
                </a:path>
              </a:pathLst>
            </a:cu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等腰三角形 4"/>
            <p:cNvSpPr/>
            <p:nvPr/>
          </p:nvSpPr>
          <p:spPr>
            <a:xfrm rot="12253589">
              <a:off x="2608593" y="1048448"/>
              <a:ext cx="3737871" cy="3867365"/>
            </a:xfrm>
            <a:custGeom>
              <a:avLst/>
              <a:gdLst/>
              <a:ahLst/>
              <a:cxnLst/>
              <a:rect l="l" t="t" r="r" b="b"/>
              <a:pathLst>
                <a:path w="3737871" h="3867365">
                  <a:moveTo>
                    <a:pt x="3663290" y="2807584"/>
                  </a:moveTo>
                  <a:lnTo>
                    <a:pt x="1332895" y="3856200"/>
                  </a:lnTo>
                  <a:cubicBezTo>
                    <a:pt x="1269220" y="3884852"/>
                    <a:pt x="1194372" y="3856460"/>
                    <a:pt x="1165720" y="3792785"/>
                  </a:cubicBezTo>
                  <a:lnTo>
                    <a:pt x="11165" y="1226957"/>
                  </a:lnTo>
                  <a:cubicBezTo>
                    <a:pt x="-17487" y="1163281"/>
                    <a:pt x="10905" y="1088434"/>
                    <a:pt x="74581" y="1059781"/>
                  </a:cubicBezTo>
                  <a:lnTo>
                    <a:pt x="426076" y="901618"/>
                  </a:lnTo>
                  <a:lnTo>
                    <a:pt x="502430" y="647105"/>
                  </a:lnTo>
                  <a:lnTo>
                    <a:pt x="560621" y="841076"/>
                  </a:lnTo>
                  <a:lnTo>
                    <a:pt x="2404976" y="11165"/>
                  </a:lnTo>
                  <a:cubicBezTo>
                    <a:pt x="2468651" y="-17487"/>
                    <a:pt x="2543499" y="10905"/>
                    <a:pt x="2572151" y="74581"/>
                  </a:cubicBezTo>
                  <a:lnTo>
                    <a:pt x="3726706" y="2640409"/>
                  </a:lnTo>
                  <a:cubicBezTo>
                    <a:pt x="3755358" y="2704084"/>
                    <a:pt x="3726966" y="2778932"/>
                    <a:pt x="3663290" y="2807584"/>
                  </a:cubicBez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5124" name="Picture 4" descr="test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18" y="548680"/>
            <a:ext cx="1344149" cy="1344149"/>
          </a:xfrm>
          <a:prstGeom prst="flowChartConnector">
            <a:avLst/>
          </a:prstGeom>
          <a:noFill/>
          <a:ln w="57150">
            <a:solidFill>
              <a:srgbClr val="FFFFFF">
                <a:alpha val="30196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sti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47" y="548680"/>
            <a:ext cx="1344149" cy="1344149"/>
          </a:xfrm>
          <a:prstGeom prst="flowChartConnector">
            <a:avLst/>
          </a:prstGeom>
          <a:noFill/>
          <a:ln w="57150">
            <a:solidFill>
              <a:srgbClr val="FFFFFF">
                <a:alpha val="30196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-380355" y="714718"/>
            <a:ext cx="4983828" cy="5244781"/>
            <a:chOff x="-285267" y="1048447"/>
            <a:chExt cx="3737871" cy="3933586"/>
          </a:xfrm>
        </p:grpSpPr>
        <p:sp>
          <p:nvSpPr>
            <p:cNvPr id="10" name="等腰三角形 9"/>
            <p:cNvSpPr/>
            <p:nvPr/>
          </p:nvSpPr>
          <p:spPr>
            <a:xfrm rot="12253589">
              <a:off x="-285267" y="1114668"/>
              <a:ext cx="3737871" cy="3867365"/>
            </a:xfrm>
            <a:custGeom>
              <a:avLst/>
              <a:gdLst/>
              <a:ahLst/>
              <a:cxnLst/>
              <a:rect l="l" t="t" r="r" b="b"/>
              <a:pathLst>
                <a:path w="3737871" h="3867365">
                  <a:moveTo>
                    <a:pt x="3663290" y="2807584"/>
                  </a:moveTo>
                  <a:lnTo>
                    <a:pt x="1332896" y="3856200"/>
                  </a:lnTo>
                  <a:cubicBezTo>
                    <a:pt x="1269220" y="3884852"/>
                    <a:pt x="1194373" y="3856460"/>
                    <a:pt x="1165720" y="3792784"/>
                  </a:cubicBezTo>
                  <a:lnTo>
                    <a:pt x="11166" y="1226956"/>
                  </a:lnTo>
                  <a:cubicBezTo>
                    <a:pt x="-17487" y="1163281"/>
                    <a:pt x="10906" y="1088433"/>
                    <a:pt x="74581" y="1059781"/>
                  </a:cubicBezTo>
                  <a:lnTo>
                    <a:pt x="392347" y="916795"/>
                  </a:lnTo>
                  <a:lnTo>
                    <a:pt x="456695" y="702303"/>
                  </a:lnTo>
                  <a:lnTo>
                    <a:pt x="505736" y="865773"/>
                  </a:lnTo>
                  <a:lnTo>
                    <a:pt x="2404976" y="11165"/>
                  </a:lnTo>
                  <a:cubicBezTo>
                    <a:pt x="2468652" y="-17487"/>
                    <a:pt x="2543499" y="10905"/>
                    <a:pt x="2572151" y="74580"/>
                  </a:cubicBezTo>
                  <a:lnTo>
                    <a:pt x="3726706" y="2640408"/>
                  </a:lnTo>
                  <a:cubicBezTo>
                    <a:pt x="3755358" y="2704084"/>
                    <a:pt x="3726966" y="2778931"/>
                    <a:pt x="3663290" y="2807584"/>
                  </a:cubicBezTo>
                  <a:close/>
                </a:path>
              </a:pathLst>
            </a:cu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2253589">
              <a:off x="-285267" y="1048447"/>
              <a:ext cx="3737871" cy="3867365"/>
            </a:xfrm>
            <a:custGeom>
              <a:avLst/>
              <a:gdLst/>
              <a:ahLst/>
              <a:cxnLst/>
              <a:rect l="l" t="t" r="r" b="b"/>
              <a:pathLst>
                <a:path w="3737871" h="3867365">
                  <a:moveTo>
                    <a:pt x="3663290" y="2807584"/>
                  </a:moveTo>
                  <a:lnTo>
                    <a:pt x="1332895" y="3856200"/>
                  </a:lnTo>
                  <a:cubicBezTo>
                    <a:pt x="1269220" y="3884852"/>
                    <a:pt x="1194372" y="3856460"/>
                    <a:pt x="1165720" y="3792785"/>
                  </a:cubicBezTo>
                  <a:lnTo>
                    <a:pt x="11165" y="1226957"/>
                  </a:lnTo>
                  <a:cubicBezTo>
                    <a:pt x="-17487" y="1163281"/>
                    <a:pt x="10905" y="1088434"/>
                    <a:pt x="74581" y="1059781"/>
                  </a:cubicBezTo>
                  <a:lnTo>
                    <a:pt x="426076" y="901618"/>
                  </a:lnTo>
                  <a:lnTo>
                    <a:pt x="502430" y="647105"/>
                  </a:lnTo>
                  <a:lnTo>
                    <a:pt x="560621" y="841076"/>
                  </a:lnTo>
                  <a:lnTo>
                    <a:pt x="2404976" y="11165"/>
                  </a:lnTo>
                  <a:cubicBezTo>
                    <a:pt x="2468651" y="-17487"/>
                    <a:pt x="2543499" y="10905"/>
                    <a:pt x="2572151" y="74581"/>
                  </a:cubicBezTo>
                  <a:lnTo>
                    <a:pt x="3726706" y="2640409"/>
                  </a:lnTo>
                  <a:cubicBezTo>
                    <a:pt x="3755358" y="2704084"/>
                    <a:pt x="3726966" y="2778932"/>
                    <a:pt x="3663290" y="2807584"/>
                  </a:cubicBez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8" y="548680"/>
            <a:ext cx="1344149" cy="1344149"/>
          </a:xfrm>
          <a:prstGeom prst="flowChartConnector">
            <a:avLst/>
          </a:prstGeom>
          <a:noFill/>
          <a:ln w="57150">
            <a:solidFill>
              <a:srgbClr val="FFFFFF">
                <a:alpha val="30196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428594" y="5637245"/>
            <a:ext cx="2564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/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algn="r" defTabSz="1219170"/>
            <a:r>
              <a:rPr lang="en-US" altLang="zh-CN" sz="2400" dirty="0" err="1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26051" y="5637245"/>
            <a:ext cx="2564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/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algn="r" defTabSz="1219170"/>
            <a:r>
              <a:rPr lang="en-US" altLang="zh-CN" sz="2400" dirty="0" err="1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22780" y="5637245"/>
            <a:ext cx="2564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/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algn="r" defTabSz="1219170"/>
            <a:r>
              <a:rPr lang="en-US" altLang="zh-CN" sz="2400" dirty="0" err="1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26286" y="1796819"/>
            <a:ext cx="3308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rPr>
              <a:t>A very professional financial advisor, who is true to his word. John has demonstrated a high amount of integrity in the time I have known him, and he is fast to respond to my concerns. I feel that John is genuinely putting my financial gains before his own, a quality that comforts me in my investments.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814" y="2241515"/>
            <a:ext cx="3308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 situation and expectations. Punctual, well informed and very reliable.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5360" y="2043040"/>
            <a:ext cx="3530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rPr>
              <a:t>It is not every day that you come across a passionate and trustworthy financial advisor. John has encompassed that really well and has provided us with the helping hand to dream that much more and make that dream a possible reality. Thanks John!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4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1103253" y="2179601"/>
            <a:ext cx="870265" cy="1556358"/>
          </a:xfrm>
          <a:custGeom>
            <a:avLst/>
            <a:gdLst/>
            <a:ahLst/>
            <a:cxnLst>
              <a:cxn ang="0">
                <a:pos x="682567" y="0"/>
              </a:cxn>
              <a:cxn ang="0">
                <a:pos x="0" y="829069"/>
              </a:cxn>
              <a:cxn ang="0">
                <a:pos x="652769" y="1220926"/>
              </a:cxn>
              <a:cxn ang="0">
                <a:pos x="682567" y="0"/>
              </a:cxn>
            </a:cxnLst>
            <a:rect l="0" t="0" r="0" b="0"/>
            <a:pathLst>
              <a:path w="682995" h="1221233">
                <a:moveTo>
                  <a:pt x="682995" y="0"/>
                </a:moveTo>
                <a:lnTo>
                  <a:pt x="0" y="829277"/>
                </a:lnTo>
                <a:lnTo>
                  <a:pt x="653178" y="1221233"/>
                </a:lnTo>
                <a:lnTo>
                  <a:pt x="68299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926969" y="2183648"/>
            <a:ext cx="1483497" cy="1554334"/>
          </a:xfrm>
          <a:custGeom>
            <a:avLst/>
            <a:gdLst/>
            <a:ahLst/>
            <a:cxnLst>
              <a:cxn ang="0">
                <a:pos x="36931" y="0"/>
              </a:cxn>
              <a:cxn ang="0">
                <a:pos x="1163537" y="836158"/>
              </a:cxn>
              <a:cxn ang="0">
                <a:pos x="0" y="1219338"/>
              </a:cxn>
              <a:cxn ang="0">
                <a:pos x="36931" y="0"/>
              </a:cxn>
            </a:cxnLst>
            <a:rect l="0" t="0" r="0" b="0"/>
            <a:pathLst>
              <a:path w="1164159" h="1219709">
                <a:moveTo>
                  <a:pt x="36951" y="0"/>
                </a:moveTo>
                <a:lnTo>
                  <a:pt x="1164159" y="836412"/>
                </a:lnTo>
                <a:lnTo>
                  <a:pt x="0" y="1219709"/>
                </a:lnTo>
                <a:lnTo>
                  <a:pt x="3695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3932951" y="1893684"/>
            <a:ext cx="1138042" cy="2035244"/>
          </a:xfrm>
          <a:custGeom>
            <a:avLst/>
            <a:gdLst/>
            <a:ahLst/>
            <a:cxnLst>
              <a:cxn ang="0">
                <a:pos x="682567" y="0"/>
              </a:cxn>
              <a:cxn ang="0">
                <a:pos x="0" y="829069"/>
              </a:cxn>
              <a:cxn ang="0">
                <a:pos x="652769" y="1220926"/>
              </a:cxn>
              <a:cxn ang="0">
                <a:pos x="682567" y="0"/>
              </a:cxn>
            </a:cxnLst>
            <a:rect l="0" t="0" r="0" b="0"/>
            <a:pathLst>
              <a:path w="682995" h="1221233">
                <a:moveTo>
                  <a:pt x="682995" y="0"/>
                </a:moveTo>
                <a:lnTo>
                  <a:pt x="0" y="829277"/>
                </a:lnTo>
                <a:lnTo>
                  <a:pt x="653178" y="1221233"/>
                </a:lnTo>
                <a:lnTo>
                  <a:pt x="68299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5010121" y="1898977"/>
            <a:ext cx="1939963" cy="2032596"/>
          </a:xfrm>
          <a:custGeom>
            <a:avLst/>
            <a:gdLst/>
            <a:ahLst/>
            <a:cxnLst>
              <a:cxn ang="0">
                <a:pos x="36931" y="0"/>
              </a:cxn>
              <a:cxn ang="0">
                <a:pos x="1163537" y="836158"/>
              </a:cxn>
              <a:cxn ang="0">
                <a:pos x="0" y="1219338"/>
              </a:cxn>
              <a:cxn ang="0">
                <a:pos x="36931" y="0"/>
              </a:cxn>
            </a:cxnLst>
            <a:rect l="0" t="0" r="0" b="0"/>
            <a:pathLst>
              <a:path w="1164159" h="1219709">
                <a:moveTo>
                  <a:pt x="36951" y="0"/>
                </a:moveTo>
                <a:lnTo>
                  <a:pt x="1164159" y="836412"/>
                </a:lnTo>
                <a:lnTo>
                  <a:pt x="0" y="1219709"/>
                </a:lnTo>
                <a:lnTo>
                  <a:pt x="3695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7495817" y="1542571"/>
            <a:ext cx="1451427" cy="2595693"/>
          </a:xfrm>
          <a:custGeom>
            <a:avLst/>
            <a:gdLst/>
            <a:ahLst/>
            <a:cxnLst>
              <a:cxn ang="0">
                <a:pos x="682567" y="0"/>
              </a:cxn>
              <a:cxn ang="0">
                <a:pos x="0" y="829069"/>
              </a:cxn>
              <a:cxn ang="0">
                <a:pos x="652769" y="1220926"/>
              </a:cxn>
              <a:cxn ang="0">
                <a:pos x="682567" y="0"/>
              </a:cxn>
            </a:cxnLst>
            <a:rect l="0" t="0" r="0" b="0"/>
            <a:pathLst>
              <a:path w="682995" h="1221233">
                <a:moveTo>
                  <a:pt x="682995" y="0"/>
                </a:moveTo>
                <a:lnTo>
                  <a:pt x="0" y="829277"/>
                </a:lnTo>
                <a:lnTo>
                  <a:pt x="653178" y="1221233"/>
                </a:lnTo>
                <a:lnTo>
                  <a:pt x="68299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8869610" y="1549321"/>
            <a:ext cx="2474175" cy="2592317"/>
          </a:xfrm>
          <a:custGeom>
            <a:avLst/>
            <a:gdLst/>
            <a:ahLst/>
            <a:cxnLst>
              <a:cxn ang="0">
                <a:pos x="36931" y="0"/>
              </a:cxn>
              <a:cxn ang="0">
                <a:pos x="1163537" y="836158"/>
              </a:cxn>
              <a:cxn ang="0">
                <a:pos x="0" y="1219338"/>
              </a:cxn>
              <a:cxn ang="0">
                <a:pos x="36931" y="0"/>
              </a:cxn>
            </a:cxnLst>
            <a:rect l="0" t="0" r="0" b="0"/>
            <a:pathLst>
              <a:path w="1164159" h="1219709">
                <a:moveTo>
                  <a:pt x="36951" y="0"/>
                </a:moveTo>
                <a:lnTo>
                  <a:pt x="1164159" y="836412"/>
                </a:lnTo>
                <a:lnTo>
                  <a:pt x="0" y="1219709"/>
                </a:lnTo>
                <a:lnTo>
                  <a:pt x="3695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/>
          <a:lstStyle>
            <a:lvl1pPr marL="0" lvl="0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103253" y="2296045"/>
            <a:ext cx="2307213" cy="1558381"/>
            <a:chOff x="0" y="0"/>
            <a:chExt cx="1809596" cy="1222513"/>
          </a:xfrm>
        </p:grpSpPr>
        <p:sp>
          <p:nvSpPr>
            <p:cNvPr id="29" name="任意多边形 28"/>
            <p:cNvSpPr/>
            <p:nvPr/>
          </p:nvSpPr>
          <p:spPr>
            <a:xfrm>
              <a:off x="0" y="0"/>
              <a:ext cx="682567" cy="1220926"/>
            </a:xfrm>
            <a:custGeom>
              <a:avLst/>
              <a:gdLst/>
              <a:ahLst/>
              <a:cxnLst>
                <a:cxn ang="0">
                  <a:pos x="682567" y="0"/>
                </a:cxn>
                <a:cxn ang="0">
                  <a:pos x="0" y="829069"/>
                </a:cxn>
                <a:cxn ang="0">
                  <a:pos x="652769" y="1220926"/>
                </a:cxn>
                <a:cxn ang="0">
                  <a:pos x="682567" y="0"/>
                </a:cxn>
              </a:cxnLst>
              <a:rect l="0" t="0" r="0" b="0"/>
              <a:pathLst>
                <a:path w="682995" h="1221233">
                  <a:moveTo>
                    <a:pt x="682995" y="0"/>
                  </a:moveTo>
                  <a:lnTo>
                    <a:pt x="0" y="829277"/>
                  </a:lnTo>
                  <a:lnTo>
                    <a:pt x="653178" y="1221233"/>
                  </a:lnTo>
                  <a:lnTo>
                    <a:pt x="682995" y="0"/>
                  </a:lnTo>
                  <a:close/>
                </a:path>
              </a:pathLst>
            </a:custGeom>
            <a:solidFill>
              <a:srgbClr val="FFD966">
                <a:alpha val="100000"/>
              </a:srgbClr>
            </a:solidFill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46058" y="3175"/>
              <a:ext cx="1163538" cy="1219338"/>
            </a:xfrm>
            <a:custGeom>
              <a:avLst/>
              <a:gdLst/>
              <a:ahLst/>
              <a:cxnLst>
                <a:cxn ang="0">
                  <a:pos x="36931" y="0"/>
                </a:cxn>
                <a:cxn ang="0">
                  <a:pos x="1163537" y="836158"/>
                </a:cxn>
                <a:cxn ang="0">
                  <a:pos x="0" y="1219338"/>
                </a:cxn>
                <a:cxn ang="0">
                  <a:pos x="36931" y="0"/>
                </a:cxn>
              </a:cxnLst>
              <a:rect l="0" t="0" r="0" b="0"/>
              <a:pathLst>
                <a:path w="1164159" h="1219709">
                  <a:moveTo>
                    <a:pt x="36951" y="0"/>
                  </a:moveTo>
                  <a:lnTo>
                    <a:pt x="1164159" y="836412"/>
                  </a:lnTo>
                  <a:lnTo>
                    <a:pt x="0" y="1219709"/>
                  </a:lnTo>
                  <a:lnTo>
                    <a:pt x="36951" y="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932951" y="2010128"/>
            <a:ext cx="3017133" cy="2037889"/>
            <a:chOff x="0" y="0"/>
            <a:chExt cx="1809596" cy="1222513"/>
          </a:xfrm>
        </p:grpSpPr>
        <p:sp>
          <p:nvSpPr>
            <p:cNvPr id="32" name="任意多边形 31"/>
            <p:cNvSpPr/>
            <p:nvPr/>
          </p:nvSpPr>
          <p:spPr>
            <a:xfrm>
              <a:off x="0" y="0"/>
              <a:ext cx="682567" cy="1220926"/>
            </a:xfrm>
            <a:custGeom>
              <a:avLst/>
              <a:gdLst/>
              <a:ahLst/>
              <a:cxnLst>
                <a:cxn ang="0">
                  <a:pos x="682567" y="0"/>
                </a:cxn>
                <a:cxn ang="0">
                  <a:pos x="0" y="829069"/>
                </a:cxn>
                <a:cxn ang="0">
                  <a:pos x="652769" y="1220926"/>
                </a:cxn>
                <a:cxn ang="0">
                  <a:pos x="682567" y="0"/>
                </a:cxn>
              </a:cxnLst>
              <a:rect l="0" t="0" r="0" b="0"/>
              <a:pathLst>
                <a:path w="682995" h="1221233">
                  <a:moveTo>
                    <a:pt x="682995" y="0"/>
                  </a:moveTo>
                  <a:lnTo>
                    <a:pt x="0" y="829277"/>
                  </a:lnTo>
                  <a:lnTo>
                    <a:pt x="653178" y="1221233"/>
                  </a:lnTo>
                  <a:lnTo>
                    <a:pt x="682995" y="0"/>
                  </a:lnTo>
                  <a:close/>
                </a:path>
              </a:pathLst>
            </a:custGeom>
            <a:solidFill>
              <a:srgbClr val="FFD966">
                <a:alpha val="100000"/>
              </a:srgbClr>
            </a:solidFill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46058" y="3175"/>
              <a:ext cx="1163538" cy="1219338"/>
            </a:xfrm>
            <a:custGeom>
              <a:avLst/>
              <a:gdLst/>
              <a:ahLst/>
              <a:cxnLst>
                <a:cxn ang="0">
                  <a:pos x="36931" y="0"/>
                </a:cxn>
                <a:cxn ang="0">
                  <a:pos x="1163537" y="836158"/>
                </a:cxn>
                <a:cxn ang="0">
                  <a:pos x="0" y="1219338"/>
                </a:cxn>
                <a:cxn ang="0">
                  <a:pos x="36931" y="0"/>
                </a:cxn>
              </a:cxnLst>
              <a:rect l="0" t="0" r="0" b="0"/>
              <a:pathLst>
                <a:path w="1164159" h="1219709">
                  <a:moveTo>
                    <a:pt x="36951" y="0"/>
                  </a:moveTo>
                  <a:lnTo>
                    <a:pt x="1164159" y="836412"/>
                  </a:lnTo>
                  <a:lnTo>
                    <a:pt x="0" y="1219709"/>
                  </a:lnTo>
                  <a:lnTo>
                    <a:pt x="36951" y="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95817" y="1659015"/>
            <a:ext cx="3847968" cy="2599067"/>
            <a:chOff x="0" y="0"/>
            <a:chExt cx="1809596" cy="1222513"/>
          </a:xfrm>
        </p:grpSpPr>
        <p:sp>
          <p:nvSpPr>
            <p:cNvPr id="35" name="任意多边形 34"/>
            <p:cNvSpPr/>
            <p:nvPr/>
          </p:nvSpPr>
          <p:spPr>
            <a:xfrm>
              <a:off x="0" y="0"/>
              <a:ext cx="682567" cy="1220926"/>
            </a:xfrm>
            <a:custGeom>
              <a:avLst/>
              <a:gdLst/>
              <a:ahLst/>
              <a:cxnLst>
                <a:cxn ang="0">
                  <a:pos x="682567" y="0"/>
                </a:cxn>
                <a:cxn ang="0">
                  <a:pos x="0" y="829069"/>
                </a:cxn>
                <a:cxn ang="0">
                  <a:pos x="652769" y="1220926"/>
                </a:cxn>
                <a:cxn ang="0">
                  <a:pos x="682567" y="0"/>
                </a:cxn>
              </a:cxnLst>
              <a:rect l="0" t="0" r="0" b="0"/>
              <a:pathLst>
                <a:path w="682995" h="1221233">
                  <a:moveTo>
                    <a:pt x="682995" y="0"/>
                  </a:moveTo>
                  <a:lnTo>
                    <a:pt x="0" y="829277"/>
                  </a:lnTo>
                  <a:lnTo>
                    <a:pt x="653178" y="1221233"/>
                  </a:lnTo>
                  <a:lnTo>
                    <a:pt x="682995" y="0"/>
                  </a:lnTo>
                  <a:close/>
                </a:path>
              </a:pathLst>
            </a:custGeom>
            <a:solidFill>
              <a:srgbClr val="FFD966">
                <a:alpha val="100000"/>
              </a:srgbClr>
            </a:solidFill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646058" y="3175"/>
              <a:ext cx="1163538" cy="1219338"/>
            </a:xfrm>
            <a:custGeom>
              <a:avLst/>
              <a:gdLst/>
              <a:ahLst/>
              <a:cxnLst>
                <a:cxn ang="0">
                  <a:pos x="36931" y="0"/>
                </a:cxn>
                <a:cxn ang="0">
                  <a:pos x="1163537" y="836158"/>
                </a:cxn>
                <a:cxn ang="0">
                  <a:pos x="0" y="1219338"/>
                </a:cxn>
                <a:cxn ang="0">
                  <a:pos x="36931" y="0"/>
                </a:cxn>
              </a:cxnLst>
              <a:rect l="0" t="0" r="0" b="0"/>
              <a:pathLst>
                <a:path w="1164159" h="1219709">
                  <a:moveTo>
                    <a:pt x="36951" y="0"/>
                  </a:moveTo>
                  <a:lnTo>
                    <a:pt x="1164159" y="836412"/>
                  </a:lnTo>
                  <a:lnTo>
                    <a:pt x="0" y="1219709"/>
                  </a:lnTo>
                  <a:lnTo>
                    <a:pt x="36951" y="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w="9525">
              <a:noFill/>
            </a:ln>
          </p:spPr>
          <p:txBody>
            <a:bodyPr/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 sz="180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538385" y="425757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10913" y="430081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54160" y="430286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03253" y="4878246"/>
            <a:ext cx="1821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algn="ctr" defTabSz="1219170"/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72740" y="5285070"/>
            <a:ext cx="1482358" cy="8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In just 2 very short meetings with John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Punctual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295415" y="4878246"/>
            <a:ext cx="1821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algn="ctr" defTabSz="1219170"/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464902" y="5285070"/>
            <a:ext cx="1482358" cy="8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In just 2 very short meetings with John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Punctual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79556" y="4878246"/>
            <a:ext cx="1821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algn="ctr" defTabSz="1219170"/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349043" y="5285070"/>
            <a:ext cx="1482358" cy="8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In just 2 very short meetings with John 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宋体" panose="02010600030101010101" pitchFamily="2" charset="-122"/>
              </a:rPr>
              <a:t>Punctual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973518" y="29728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66833" y="292664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274462" y="2895869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103253" y="1375719"/>
            <a:ext cx="3604060" cy="0"/>
          </a:xfrm>
          <a:prstGeom prst="line">
            <a:avLst/>
          </a:prstGeom>
          <a:ln>
            <a:solidFill>
              <a:srgbClr val="87C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1103253" y="667833"/>
            <a:ext cx="3604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defTabSz="1219170"/>
            <a:r>
              <a:rPr lang="en-US" altLang="zh-CN" sz="2400" dirty="0" err="1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3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笔记本电脑, 工作, 咖啡, 技术, 计算机, 办公室, 互联网, 人, 现代, 办公桌, 男子, 企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9" y="1022145"/>
            <a:ext cx="8616776" cy="48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8221359" y="2104318"/>
            <a:ext cx="2932671" cy="3028303"/>
            <a:chOff x="1276864" y="1915295"/>
            <a:chExt cx="3410465" cy="3521677"/>
          </a:xfrm>
        </p:grpSpPr>
        <p:sp>
          <p:nvSpPr>
            <p:cNvPr id="21" name="等腰三角形 20"/>
            <p:cNvSpPr/>
            <p:nvPr/>
          </p:nvSpPr>
          <p:spPr>
            <a:xfrm flipV="1">
              <a:off x="1276864" y="2405447"/>
              <a:ext cx="3410465" cy="3031525"/>
            </a:xfrm>
            <a:prstGeom prst="triangle">
              <a:avLst/>
            </a:prstGeom>
            <a:solidFill>
              <a:srgbClr val="87C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1276864" y="1997674"/>
              <a:ext cx="3410465" cy="3031525"/>
            </a:xfrm>
            <a:prstGeom prst="triangl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615512" y="1915295"/>
              <a:ext cx="733168" cy="164757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86210" y="3618929"/>
            <a:ext cx="10029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Part </a:t>
            </a:r>
            <a:r>
              <a:rPr lang="en-US" altLang="zh-CN" sz="2133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133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9477214" y="2847525"/>
            <a:ext cx="420957" cy="64115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43AB6D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7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9403" y="740701"/>
            <a:ext cx="7680853" cy="5472608"/>
          </a:xfrm>
          <a:prstGeom prst="rect">
            <a:avLst/>
          </a:prstGeom>
          <a:solidFill>
            <a:srgbClr val="5AB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066" y="1508787"/>
            <a:ext cx="2564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/>
            <a:r>
              <a:rPr lang="en-US" altLang="zh-CN" sz="16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Director of "Financial Times“</a:t>
            </a:r>
          </a:p>
          <a:p>
            <a:pPr algn="r" defTabSz="1219170"/>
            <a:r>
              <a:rPr lang="en-US" altLang="zh-CN" sz="2400" dirty="0" err="1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Johnson.M.J</a:t>
            </a: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Calibri"/>
                <a:ea typeface="宋体" panose="02010600030101010101" pitchFamily="2" charset="-122"/>
              </a:rPr>
              <a:t>.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3927" y="2464733"/>
            <a:ext cx="2562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9170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 situation and expectations. Punctual, well informed and very reliable.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445765">
            <a:off x="10563229" y="759271"/>
            <a:ext cx="2334123" cy="1695300"/>
            <a:chOff x="8012056" y="514372"/>
            <a:chExt cx="1750592" cy="1271475"/>
          </a:xfrm>
        </p:grpSpPr>
        <p:cxnSp>
          <p:nvCxnSpPr>
            <p:cNvPr id="8" name="直接连接符 7"/>
            <p:cNvCxnSpPr/>
            <p:nvPr/>
          </p:nvCxnSpPr>
          <p:spPr>
            <a:xfrm rot="20154235" flipV="1">
              <a:off x="8012056" y="764011"/>
              <a:ext cx="1180339" cy="160277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 flipV="1">
              <a:off x="8748464" y="514372"/>
              <a:ext cx="1014184" cy="1271475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犹他州, 山地自行车, 自行车, 骑自行车, 运动, 体育, 免费骑, 飞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9" y="1604797"/>
            <a:ext cx="2592144" cy="17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走的人, 麦田, 人, 自然, 走, 户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9" y="3332894"/>
            <a:ext cx="2597531" cy="17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海, 海岸, 夏天, 海洋, 自然, 水, 度假, 户外, 暑假, 蓝色, 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9"/>
          <a:stretch/>
        </p:blipFill>
        <p:spPr bwMode="auto">
          <a:xfrm>
            <a:off x="6460403" y="1604797"/>
            <a:ext cx="2514484" cy="17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男子, 徒步旅行, 背包, 海洋, 海滩, 人, 年轻, 旅行, 迷航, 自由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"/>
          <a:stretch/>
        </p:blipFill>
        <p:spPr bwMode="auto">
          <a:xfrm>
            <a:off x="6460403" y="3332894"/>
            <a:ext cx="2514484" cy="17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男子, 胡子, 红色格子衬衫, 红衫军, 红色格子的衬衫, 红色的棋子, 胡须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1"/>
          <a:stretch/>
        </p:blipFill>
        <p:spPr bwMode="auto">
          <a:xfrm>
            <a:off x="8974888" y="1604797"/>
            <a:ext cx="2401699" cy="17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码头, 人, 儿童, 孩子, 年轻, 女子, 妈妈, 一起, 湖, 水, 自然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5"/>
          <a:stretch/>
        </p:blipFill>
        <p:spPr bwMode="auto">
          <a:xfrm>
            <a:off x="8973408" y="3332893"/>
            <a:ext cx="2403179" cy="17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组合 851"/>
          <p:cNvGrpSpPr/>
          <p:nvPr/>
        </p:nvGrpSpPr>
        <p:grpSpPr>
          <a:xfrm>
            <a:off x="239350" y="1892830"/>
            <a:ext cx="7453863" cy="3904233"/>
            <a:chOff x="2790825" y="1698625"/>
            <a:chExt cx="6607176" cy="346075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53" name="Freeform 5"/>
            <p:cNvSpPr>
              <a:spLocks/>
            </p:cNvSpPr>
            <p:nvPr/>
          </p:nvSpPr>
          <p:spPr bwMode="auto">
            <a:xfrm>
              <a:off x="6105525" y="4270375"/>
              <a:ext cx="236538" cy="246063"/>
            </a:xfrm>
            <a:custGeom>
              <a:avLst/>
              <a:gdLst>
                <a:gd name="T0" fmla="*/ 30 w 80"/>
                <a:gd name="T1" fmla="*/ 75 h 79"/>
                <a:gd name="T2" fmla="*/ 33 w 80"/>
                <a:gd name="T3" fmla="*/ 74 h 79"/>
                <a:gd name="T4" fmla="*/ 37 w 80"/>
                <a:gd name="T5" fmla="*/ 78 h 79"/>
                <a:gd name="T6" fmla="*/ 45 w 80"/>
                <a:gd name="T7" fmla="*/ 78 h 79"/>
                <a:gd name="T8" fmla="*/ 49 w 80"/>
                <a:gd name="T9" fmla="*/ 74 h 79"/>
                <a:gd name="T10" fmla="*/ 49 w 80"/>
                <a:gd name="T11" fmla="*/ 33 h 79"/>
                <a:gd name="T12" fmla="*/ 55 w 80"/>
                <a:gd name="T13" fmla="*/ 30 h 79"/>
                <a:gd name="T14" fmla="*/ 55 w 80"/>
                <a:gd name="T15" fmla="*/ 9 h 79"/>
                <a:gd name="T16" fmla="*/ 61 w 80"/>
                <a:gd name="T17" fmla="*/ 8 h 79"/>
                <a:gd name="T18" fmla="*/ 68 w 80"/>
                <a:gd name="T19" fmla="*/ 6 h 79"/>
                <a:gd name="T20" fmla="*/ 71 w 80"/>
                <a:gd name="T21" fmla="*/ 9 h 79"/>
                <a:gd name="T22" fmla="*/ 75 w 80"/>
                <a:gd name="T23" fmla="*/ 6 h 79"/>
                <a:gd name="T24" fmla="*/ 80 w 80"/>
                <a:gd name="T25" fmla="*/ 5 h 79"/>
                <a:gd name="T26" fmla="*/ 79 w 80"/>
                <a:gd name="T27" fmla="*/ 4 h 79"/>
                <a:gd name="T28" fmla="*/ 66 w 80"/>
                <a:gd name="T29" fmla="*/ 4 h 79"/>
                <a:gd name="T30" fmla="*/ 56 w 80"/>
                <a:gd name="T31" fmla="*/ 5 h 79"/>
                <a:gd name="T32" fmla="*/ 43 w 80"/>
                <a:gd name="T33" fmla="*/ 5 h 79"/>
                <a:gd name="T34" fmla="*/ 41 w 80"/>
                <a:gd name="T35" fmla="*/ 3 h 79"/>
                <a:gd name="T36" fmla="*/ 19 w 80"/>
                <a:gd name="T37" fmla="*/ 3 h 79"/>
                <a:gd name="T38" fmla="*/ 13 w 80"/>
                <a:gd name="T39" fmla="*/ 1 h 79"/>
                <a:gd name="T40" fmla="*/ 7 w 80"/>
                <a:gd name="T41" fmla="*/ 1 h 79"/>
                <a:gd name="T42" fmla="*/ 5 w 80"/>
                <a:gd name="T43" fmla="*/ 0 h 79"/>
                <a:gd name="T44" fmla="*/ 3 w 80"/>
                <a:gd name="T45" fmla="*/ 1 h 79"/>
                <a:gd name="T46" fmla="*/ 1 w 80"/>
                <a:gd name="T47" fmla="*/ 2 h 79"/>
                <a:gd name="T48" fmla="*/ 4 w 80"/>
                <a:gd name="T49" fmla="*/ 10 h 79"/>
                <a:gd name="T50" fmla="*/ 10 w 80"/>
                <a:gd name="T51" fmla="*/ 23 h 79"/>
                <a:gd name="T52" fmla="*/ 17 w 80"/>
                <a:gd name="T53" fmla="*/ 36 h 79"/>
                <a:gd name="T54" fmla="*/ 17 w 80"/>
                <a:gd name="T55" fmla="*/ 46 h 79"/>
                <a:gd name="T56" fmla="*/ 19 w 80"/>
                <a:gd name="T57" fmla="*/ 56 h 79"/>
                <a:gd name="T58" fmla="*/ 23 w 80"/>
                <a:gd name="T59" fmla="*/ 71 h 79"/>
                <a:gd name="T60" fmla="*/ 27 w 80"/>
                <a:gd name="T61" fmla="*/ 76 h 79"/>
                <a:gd name="T62" fmla="*/ 30 w 80"/>
                <a:gd name="T6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79">
                  <a:moveTo>
                    <a:pt x="30" y="75"/>
                  </a:moveTo>
                  <a:cubicBezTo>
                    <a:pt x="30" y="74"/>
                    <a:pt x="32" y="72"/>
                    <a:pt x="33" y="74"/>
                  </a:cubicBezTo>
                  <a:cubicBezTo>
                    <a:pt x="35" y="75"/>
                    <a:pt x="34" y="78"/>
                    <a:pt x="37" y="78"/>
                  </a:cubicBezTo>
                  <a:cubicBezTo>
                    <a:pt x="39" y="78"/>
                    <a:pt x="44" y="79"/>
                    <a:pt x="45" y="78"/>
                  </a:cubicBezTo>
                  <a:cubicBezTo>
                    <a:pt x="45" y="77"/>
                    <a:pt x="49" y="76"/>
                    <a:pt x="49" y="74"/>
                  </a:cubicBezTo>
                  <a:cubicBezTo>
                    <a:pt x="49" y="72"/>
                    <a:pt x="49" y="34"/>
                    <a:pt x="49" y="33"/>
                  </a:cubicBezTo>
                  <a:cubicBezTo>
                    <a:pt x="49" y="31"/>
                    <a:pt x="55" y="33"/>
                    <a:pt x="55" y="30"/>
                  </a:cubicBezTo>
                  <a:cubicBezTo>
                    <a:pt x="55" y="28"/>
                    <a:pt x="55" y="9"/>
                    <a:pt x="55" y="9"/>
                  </a:cubicBezTo>
                  <a:cubicBezTo>
                    <a:pt x="55" y="9"/>
                    <a:pt x="59" y="9"/>
                    <a:pt x="61" y="8"/>
                  </a:cubicBezTo>
                  <a:cubicBezTo>
                    <a:pt x="62" y="8"/>
                    <a:pt x="67" y="5"/>
                    <a:pt x="68" y="6"/>
                  </a:cubicBezTo>
                  <a:cubicBezTo>
                    <a:pt x="69" y="7"/>
                    <a:pt x="70" y="9"/>
                    <a:pt x="71" y="9"/>
                  </a:cubicBezTo>
                  <a:cubicBezTo>
                    <a:pt x="72" y="8"/>
                    <a:pt x="74" y="6"/>
                    <a:pt x="75" y="6"/>
                  </a:cubicBezTo>
                  <a:cubicBezTo>
                    <a:pt x="76" y="6"/>
                    <a:pt x="78" y="5"/>
                    <a:pt x="80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2"/>
                    <a:pt x="68" y="4"/>
                    <a:pt x="66" y="4"/>
                  </a:cubicBezTo>
                  <a:cubicBezTo>
                    <a:pt x="64" y="5"/>
                    <a:pt x="58" y="6"/>
                    <a:pt x="56" y="5"/>
                  </a:cubicBezTo>
                  <a:cubicBezTo>
                    <a:pt x="55" y="4"/>
                    <a:pt x="43" y="5"/>
                    <a:pt x="43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21" y="3"/>
                    <a:pt x="19" y="3"/>
                  </a:cubicBezTo>
                  <a:cubicBezTo>
                    <a:pt x="17" y="3"/>
                    <a:pt x="15" y="3"/>
                    <a:pt x="13" y="1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2" y="7"/>
                    <a:pt x="4" y="10"/>
                  </a:cubicBezTo>
                  <a:cubicBezTo>
                    <a:pt x="6" y="13"/>
                    <a:pt x="9" y="18"/>
                    <a:pt x="10" y="23"/>
                  </a:cubicBezTo>
                  <a:cubicBezTo>
                    <a:pt x="12" y="27"/>
                    <a:pt x="15" y="32"/>
                    <a:pt x="17" y="36"/>
                  </a:cubicBezTo>
                  <a:cubicBezTo>
                    <a:pt x="18" y="39"/>
                    <a:pt x="16" y="44"/>
                    <a:pt x="17" y="46"/>
                  </a:cubicBezTo>
                  <a:cubicBezTo>
                    <a:pt x="18" y="48"/>
                    <a:pt x="18" y="52"/>
                    <a:pt x="19" y="56"/>
                  </a:cubicBezTo>
                  <a:cubicBezTo>
                    <a:pt x="20" y="60"/>
                    <a:pt x="20" y="68"/>
                    <a:pt x="23" y="71"/>
                  </a:cubicBezTo>
                  <a:cubicBezTo>
                    <a:pt x="25" y="72"/>
                    <a:pt x="26" y="74"/>
                    <a:pt x="27" y="76"/>
                  </a:cubicBezTo>
                  <a:cubicBezTo>
                    <a:pt x="29" y="76"/>
                    <a:pt x="30" y="76"/>
                    <a:pt x="3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4" name="Freeform 6"/>
            <p:cNvSpPr>
              <a:spLocks/>
            </p:cNvSpPr>
            <p:nvPr/>
          </p:nvSpPr>
          <p:spPr bwMode="auto">
            <a:xfrm>
              <a:off x="6342063" y="4241800"/>
              <a:ext cx="146050" cy="134938"/>
            </a:xfrm>
            <a:custGeom>
              <a:avLst/>
              <a:gdLst>
                <a:gd name="T0" fmla="*/ 33 w 50"/>
                <a:gd name="T1" fmla="*/ 2 h 43"/>
                <a:gd name="T2" fmla="*/ 32 w 50"/>
                <a:gd name="T3" fmla="*/ 0 h 43"/>
                <a:gd name="T4" fmla="*/ 26 w 50"/>
                <a:gd name="T5" fmla="*/ 0 h 43"/>
                <a:gd name="T6" fmla="*/ 23 w 50"/>
                <a:gd name="T7" fmla="*/ 3 h 43"/>
                <a:gd name="T8" fmla="*/ 17 w 50"/>
                <a:gd name="T9" fmla="*/ 8 h 43"/>
                <a:gd name="T10" fmla="*/ 11 w 50"/>
                <a:gd name="T11" fmla="*/ 15 h 43"/>
                <a:gd name="T12" fmla="*/ 3 w 50"/>
                <a:gd name="T13" fmla="*/ 13 h 43"/>
                <a:gd name="T14" fmla="*/ 0 w 50"/>
                <a:gd name="T15" fmla="*/ 14 h 43"/>
                <a:gd name="T16" fmla="*/ 3 w 50"/>
                <a:gd name="T17" fmla="*/ 18 h 43"/>
                <a:gd name="T18" fmla="*/ 7 w 50"/>
                <a:gd name="T19" fmla="*/ 25 h 43"/>
                <a:gd name="T20" fmla="*/ 13 w 50"/>
                <a:gd name="T21" fmla="*/ 29 h 43"/>
                <a:gd name="T22" fmla="*/ 15 w 50"/>
                <a:gd name="T23" fmla="*/ 34 h 43"/>
                <a:gd name="T24" fmla="*/ 20 w 50"/>
                <a:gd name="T25" fmla="*/ 38 h 43"/>
                <a:gd name="T26" fmla="*/ 24 w 50"/>
                <a:gd name="T27" fmla="*/ 41 h 43"/>
                <a:gd name="T28" fmla="*/ 30 w 50"/>
                <a:gd name="T29" fmla="*/ 42 h 43"/>
                <a:gd name="T30" fmla="*/ 37 w 50"/>
                <a:gd name="T31" fmla="*/ 43 h 43"/>
                <a:gd name="T32" fmla="*/ 43 w 50"/>
                <a:gd name="T33" fmla="*/ 37 h 43"/>
                <a:gd name="T34" fmla="*/ 45 w 50"/>
                <a:gd name="T35" fmla="*/ 31 h 43"/>
                <a:gd name="T36" fmla="*/ 48 w 50"/>
                <a:gd name="T37" fmla="*/ 26 h 43"/>
                <a:gd name="T38" fmla="*/ 47 w 50"/>
                <a:gd name="T39" fmla="*/ 22 h 43"/>
                <a:gd name="T40" fmla="*/ 48 w 50"/>
                <a:gd name="T41" fmla="*/ 16 h 43"/>
                <a:gd name="T42" fmla="*/ 48 w 50"/>
                <a:gd name="T43" fmla="*/ 6 h 43"/>
                <a:gd name="T44" fmla="*/ 41 w 50"/>
                <a:gd name="T45" fmla="*/ 4 h 43"/>
                <a:gd name="T46" fmla="*/ 33 w 50"/>
                <a:gd name="T4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43">
                  <a:moveTo>
                    <a:pt x="33" y="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3" y="4"/>
                    <a:pt x="20" y="7"/>
                    <a:pt x="17" y="8"/>
                  </a:cubicBezTo>
                  <a:cubicBezTo>
                    <a:pt x="15" y="8"/>
                    <a:pt x="12" y="14"/>
                    <a:pt x="11" y="15"/>
                  </a:cubicBezTo>
                  <a:cubicBezTo>
                    <a:pt x="9" y="15"/>
                    <a:pt x="4" y="14"/>
                    <a:pt x="3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1" y="16"/>
                    <a:pt x="3" y="18"/>
                    <a:pt x="3" y="18"/>
                  </a:cubicBezTo>
                  <a:cubicBezTo>
                    <a:pt x="4" y="18"/>
                    <a:pt x="4" y="24"/>
                    <a:pt x="7" y="25"/>
                  </a:cubicBezTo>
                  <a:cubicBezTo>
                    <a:pt x="9" y="26"/>
                    <a:pt x="13" y="28"/>
                    <a:pt x="13" y="29"/>
                  </a:cubicBez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8" y="38"/>
                    <a:pt x="20" y="38"/>
                  </a:cubicBezTo>
                  <a:cubicBezTo>
                    <a:pt x="24" y="38"/>
                    <a:pt x="24" y="40"/>
                    <a:pt x="24" y="41"/>
                  </a:cubicBezTo>
                  <a:cubicBezTo>
                    <a:pt x="24" y="42"/>
                    <a:pt x="29" y="41"/>
                    <a:pt x="30" y="42"/>
                  </a:cubicBezTo>
                  <a:cubicBezTo>
                    <a:pt x="31" y="43"/>
                    <a:pt x="36" y="43"/>
                    <a:pt x="37" y="43"/>
                  </a:cubicBezTo>
                  <a:cubicBezTo>
                    <a:pt x="39" y="41"/>
                    <a:pt x="42" y="39"/>
                    <a:pt x="43" y="37"/>
                  </a:cubicBezTo>
                  <a:cubicBezTo>
                    <a:pt x="45" y="35"/>
                    <a:pt x="44" y="32"/>
                    <a:pt x="45" y="31"/>
                  </a:cubicBezTo>
                  <a:cubicBezTo>
                    <a:pt x="47" y="30"/>
                    <a:pt x="50" y="27"/>
                    <a:pt x="48" y="26"/>
                  </a:cubicBezTo>
                  <a:cubicBezTo>
                    <a:pt x="47" y="26"/>
                    <a:pt x="48" y="23"/>
                    <a:pt x="47" y="22"/>
                  </a:cubicBezTo>
                  <a:cubicBezTo>
                    <a:pt x="45" y="20"/>
                    <a:pt x="48" y="19"/>
                    <a:pt x="48" y="16"/>
                  </a:cubicBezTo>
                  <a:cubicBezTo>
                    <a:pt x="48" y="13"/>
                    <a:pt x="49" y="7"/>
                    <a:pt x="48" y="6"/>
                  </a:cubicBezTo>
                  <a:cubicBezTo>
                    <a:pt x="47" y="6"/>
                    <a:pt x="43" y="6"/>
                    <a:pt x="41" y="4"/>
                  </a:cubicBezTo>
                  <a:cubicBezTo>
                    <a:pt x="38" y="2"/>
                    <a:pt x="33" y="2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5" name="Freeform 7"/>
            <p:cNvSpPr>
              <a:spLocks/>
            </p:cNvSpPr>
            <p:nvPr/>
          </p:nvSpPr>
          <p:spPr bwMode="auto">
            <a:xfrm>
              <a:off x="6249988" y="4286250"/>
              <a:ext cx="161925" cy="187325"/>
            </a:xfrm>
            <a:custGeom>
              <a:avLst/>
              <a:gdLst>
                <a:gd name="T0" fmla="*/ 51 w 55"/>
                <a:gd name="T1" fmla="*/ 24 h 60"/>
                <a:gd name="T2" fmla="*/ 46 w 55"/>
                <a:gd name="T3" fmla="*/ 20 h 60"/>
                <a:gd name="T4" fmla="*/ 44 w 55"/>
                <a:gd name="T5" fmla="*/ 15 h 60"/>
                <a:gd name="T6" fmla="*/ 38 w 55"/>
                <a:gd name="T7" fmla="*/ 11 h 60"/>
                <a:gd name="T8" fmla="*/ 34 w 55"/>
                <a:gd name="T9" fmla="*/ 4 h 60"/>
                <a:gd name="T10" fmla="*/ 31 w 55"/>
                <a:gd name="T11" fmla="*/ 0 h 60"/>
                <a:gd name="T12" fmla="*/ 26 w 55"/>
                <a:gd name="T13" fmla="*/ 1 h 60"/>
                <a:gd name="T14" fmla="*/ 22 w 55"/>
                <a:gd name="T15" fmla="*/ 4 h 60"/>
                <a:gd name="T16" fmla="*/ 19 w 55"/>
                <a:gd name="T17" fmla="*/ 1 h 60"/>
                <a:gd name="T18" fmla="*/ 12 w 55"/>
                <a:gd name="T19" fmla="*/ 3 h 60"/>
                <a:gd name="T20" fmla="*/ 6 w 55"/>
                <a:gd name="T21" fmla="*/ 4 h 60"/>
                <a:gd name="T22" fmla="*/ 6 w 55"/>
                <a:gd name="T23" fmla="*/ 25 h 60"/>
                <a:gd name="T24" fmla="*/ 0 w 55"/>
                <a:gd name="T25" fmla="*/ 28 h 60"/>
                <a:gd name="T26" fmla="*/ 0 w 55"/>
                <a:gd name="T27" fmla="*/ 46 h 60"/>
                <a:gd name="T28" fmla="*/ 3 w 55"/>
                <a:gd name="T29" fmla="*/ 48 h 60"/>
                <a:gd name="T30" fmla="*/ 5 w 55"/>
                <a:gd name="T31" fmla="*/ 55 h 60"/>
                <a:gd name="T32" fmla="*/ 3 w 55"/>
                <a:gd name="T33" fmla="*/ 56 h 60"/>
                <a:gd name="T34" fmla="*/ 4 w 55"/>
                <a:gd name="T35" fmla="*/ 59 h 60"/>
                <a:gd name="T36" fmla="*/ 11 w 55"/>
                <a:gd name="T37" fmla="*/ 59 h 60"/>
                <a:gd name="T38" fmla="*/ 16 w 55"/>
                <a:gd name="T39" fmla="*/ 52 h 60"/>
                <a:gd name="T40" fmla="*/ 21 w 55"/>
                <a:gd name="T41" fmla="*/ 49 h 60"/>
                <a:gd name="T42" fmla="*/ 28 w 55"/>
                <a:gd name="T43" fmla="*/ 51 h 60"/>
                <a:gd name="T44" fmla="*/ 34 w 55"/>
                <a:gd name="T45" fmla="*/ 49 h 60"/>
                <a:gd name="T46" fmla="*/ 36 w 55"/>
                <a:gd name="T47" fmla="*/ 44 h 60"/>
                <a:gd name="T48" fmla="*/ 42 w 55"/>
                <a:gd name="T49" fmla="*/ 40 h 60"/>
                <a:gd name="T50" fmla="*/ 44 w 55"/>
                <a:gd name="T51" fmla="*/ 36 h 60"/>
                <a:gd name="T52" fmla="*/ 49 w 55"/>
                <a:gd name="T53" fmla="*/ 32 h 60"/>
                <a:gd name="T54" fmla="*/ 53 w 55"/>
                <a:gd name="T55" fmla="*/ 30 h 60"/>
                <a:gd name="T56" fmla="*/ 55 w 55"/>
                <a:gd name="T57" fmla="*/ 27 h 60"/>
                <a:gd name="T58" fmla="*/ 55 w 55"/>
                <a:gd name="T59" fmla="*/ 27 h 60"/>
                <a:gd name="T60" fmla="*/ 51 w 55"/>
                <a:gd name="T61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60">
                  <a:moveTo>
                    <a:pt x="51" y="24"/>
                  </a:moveTo>
                  <a:cubicBezTo>
                    <a:pt x="49" y="24"/>
                    <a:pt x="46" y="22"/>
                    <a:pt x="46" y="20"/>
                  </a:cubicBezTo>
                  <a:cubicBezTo>
                    <a:pt x="46" y="18"/>
                    <a:pt x="44" y="17"/>
                    <a:pt x="44" y="15"/>
                  </a:cubicBezTo>
                  <a:cubicBezTo>
                    <a:pt x="44" y="14"/>
                    <a:pt x="40" y="12"/>
                    <a:pt x="38" y="11"/>
                  </a:cubicBezTo>
                  <a:cubicBezTo>
                    <a:pt x="35" y="10"/>
                    <a:pt x="35" y="4"/>
                    <a:pt x="34" y="4"/>
                  </a:cubicBezTo>
                  <a:cubicBezTo>
                    <a:pt x="34" y="4"/>
                    <a:pt x="32" y="2"/>
                    <a:pt x="31" y="0"/>
                  </a:cubicBezTo>
                  <a:cubicBezTo>
                    <a:pt x="29" y="0"/>
                    <a:pt x="27" y="1"/>
                    <a:pt x="26" y="1"/>
                  </a:cubicBezTo>
                  <a:cubicBezTo>
                    <a:pt x="25" y="1"/>
                    <a:pt x="23" y="3"/>
                    <a:pt x="22" y="4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3" y="3"/>
                    <a:pt x="12" y="3"/>
                  </a:cubicBezTo>
                  <a:cubicBezTo>
                    <a:pt x="10" y="4"/>
                    <a:pt x="6" y="4"/>
                    <a:pt x="6" y="4"/>
                  </a:cubicBezTo>
                  <a:cubicBezTo>
                    <a:pt x="6" y="4"/>
                    <a:pt x="6" y="23"/>
                    <a:pt x="6" y="25"/>
                  </a:cubicBezTo>
                  <a:cubicBezTo>
                    <a:pt x="6" y="28"/>
                    <a:pt x="0" y="26"/>
                    <a:pt x="0" y="28"/>
                  </a:cubicBezTo>
                  <a:cubicBezTo>
                    <a:pt x="0" y="28"/>
                    <a:pt x="0" y="37"/>
                    <a:pt x="0" y="46"/>
                  </a:cubicBezTo>
                  <a:cubicBezTo>
                    <a:pt x="1" y="46"/>
                    <a:pt x="2" y="47"/>
                    <a:pt x="3" y="48"/>
                  </a:cubicBezTo>
                  <a:cubicBezTo>
                    <a:pt x="3" y="50"/>
                    <a:pt x="5" y="54"/>
                    <a:pt x="5" y="55"/>
                  </a:cubicBezTo>
                  <a:cubicBezTo>
                    <a:pt x="4" y="56"/>
                    <a:pt x="3" y="55"/>
                    <a:pt x="3" y="56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6" y="59"/>
                    <a:pt x="9" y="60"/>
                    <a:pt x="11" y="59"/>
                  </a:cubicBezTo>
                  <a:cubicBezTo>
                    <a:pt x="12" y="57"/>
                    <a:pt x="16" y="54"/>
                    <a:pt x="16" y="52"/>
                  </a:cubicBezTo>
                  <a:cubicBezTo>
                    <a:pt x="17" y="51"/>
                    <a:pt x="17" y="47"/>
                    <a:pt x="21" y="49"/>
                  </a:cubicBezTo>
                  <a:cubicBezTo>
                    <a:pt x="24" y="51"/>
                    <a:pt x="24" y="51"/>
                    <a:pt x="28" y="51"/>
                  </a:cubicBezTo>
                  <a:cubicBezTo>
                    <a:pt x="32" y="51"/>
                    <a:pt x="33" y="51"/>
                    <a:pt x="34" y="49"/>
                  </a:cubicBezTo>
                  <a:cubicBezTo>
                    <a:pt x="35" y="46"/>
                    <a:pt x="34" y="44"/>
                    <a:pt x="36" y="44"/>
                  </a:cubicBezTo>
                  <a:cubicBezTo>
                    <a:pt x="39" y="44"/>
                    <a:pt x="42" y="42"/>
                    <a:pt x="42" y="40"/>
                  </a:cubicBezTo>
                  <a:cubicBezTo>
                    <a:pt x="42" y="39"/>
                    <a:pt x="43" y="36"/>
                    <a:pt x="44" y="36"/>
                  </a:cubicBezTo>
                  <a:cubicBezTo>
                    <a:pt x="46" y="36"/>
                    <a:pt x="49" y="34"/>
                    <a:pt x="49" y="32"/>
                  </a:cubicBezTo>
                  <a:cubicBezTo>
                    <a:pt x="50" y="30"/>
                    <a:pt x="52" y="31"/>
                    <a:pt x="53" y="30"/>
                  </a:cubicBezTo>
                  <a:cubicBezTo>
                    <a:pt x="53" y="30"/>
                    <a:pt x="54" y="28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4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6" name="Freeform 8"/>
            <p:cNvSpPr>
              <a:spLocks/>
            </p:cNvSpPr>
            <p:nvPr/>
          </p:nvSpPr>
          <p:spPr bwMode="auto">
            <a:xfrm>
              <a:off x="6442075" y="4448175"/>
              <a:ext cx="23813" cy="30163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4 h 10"/>
                <a:gd name="T4" fmla="*/ 4 w 8"/>
                <a:gd name="T5" fmla="*/ 10 h 10"/>
                <a:gd name="T6" fmla="*/ 7 w 8"/>
                <a:gd name="T7" fmla="*/ 9 h 10"/>
                <a:gd name="T8" fmla="*/ 8 w 8"/>
                <a:gd name="T9" fmla="*/ 7 h 10"/>
                <a:gd name="T10" fmla="*/ 8 w 8"/>
                <a:gd name="T11" fmla="*/ 2 h 10"/>
                <a:gd name="T12" fmla="*/ 4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2" y="10"/>
                    <a:pt x="4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8" y="3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7" name="Freeform 9"/>
            <p:cNvSpPr>
              <a:spLocks/>
            </p:cNvSpPr>
            <p:nvPr/>
          </p:nvSpPr>
          <p:spPr bwMode="auto">
            <a:xfrm>
              <a:off x="6376988" y="4503738"/>
              <a:ext cx="41275" cy="47625"/>
            </a:xfrm>
            <a:custGeom>
              <a:avLst/>
              <a:gdLst>
                <a:gd name="T0" fmla="*/ 9 w 14"/>
                <a:gd name="T1" fmla="*/ 1 h 15"/>
                <a:gd name="T2" fmla="*/ 3 w 14"/>
                <a:gd name="T3" fmla="*/ 4 h 15"/>
                <a:gd name="T4" fmla="*/ 0 w 14"/>
                <a:gd name="T5" fmla="*/ 9 h 15"/>
                <a:gd name="T6" fmla="*/ 3 w 14"/>
                <a:gd name="T7" fmla="*/ 14 h 15"/>
                <a:gd name="T8" fmla="*/ 6 w 14"/>
                <a:gd name="T9" fmla="*/ 15 h 15"/>
                <a:gd name="T10" fmla="*/ 7 w 14"/>
                <a:gd name="T11" fmla="*/ 11 h 15"/>
                <a:gd name="T12" fmla="*/ 11 w 14"/>
                <a:gd name="T13" fmla="*/ 10 h 15"/>
                <a:gd name="T14" fmla="*/ 14 w 14"/>
                <a:gd name="T15" fmla="*/ 6 h 15"/>
                <a:gd name="T16" fmla="*/ 9 w 14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9" y="1"/>
                  </a:moveTo>
                  <a:cubicBezTo>
                    <a:pt x="9" y="0"/>
                    <a:pt x="4" y="2"/>
                    <a:pt x="3" y="4"/>
                  </a:cubicBezTo>
                  <a:cubicBezTo>
                    <a:pt x="2" y="5"/>
                    <a:pt x="0" y="9"/>
                    <a:pt x="0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3"/>
                    <a:pt x="7" y="11"/>
                  </a:cubicBezTo>
                  <a:cubicBezTo>
                    <a:pt x="8" y="10"/>
                    <a:pt x="11" y="12"/>
                    <a:pt x="11" y="10"/>
                  </a:cubicBezTo>
                  <a:cubicBezTo>
                    <a:pt x="11" y="9"/>
                    <a:pt x="14" y="7"/>
                    <a:pt x="14" y="6"/>
                  </a:cubicBezTo>
                  <a:cubicBezTo>
                    <a:pt x="14" y="4"/>
                    <a:pt x="10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8" name="Freeform 10"/>
            <p:cNvSpPr>
              <a:spLocks noEditPoints="1"/>
            </p:cNvSpPr>
            <p:nvPr/>
          </p:nvSpPr>
          <p:spPr bwMode="auto">
            <a:xfrm>
              <a:off x="6186488" y="4370388"/>
              <a:ext cx="293688" cy="274638"/>
            </a:xfrm>
            <a:custGeom>
              <a:avLst/>
              <a:gdLst>
                <a:gd name="T0" fmla="*/ 96 w 100"/>
                <a:gd name="T1" fmla="*/ 33 h 88"/>
                <a:gd name="T2" fmla="*/ 95 w 100"/>
                <a:gd name="T3" fmla="*/ 32 h 88"/>
                <a:gd name="T4" fmla="*/ 94 w 100"/>
                <a:gd name="T5" fmla="*/ 34 h 88"/>
                <a:gd name="T6" fmla="*/ 91 w 100"/>
                <a:gd name="T7" fmla="*/ 35 h 88"/>
                <a:gd name="T8" fmla="*/ 87 w 100"/>
                <a:gd name="T9" fmla="*/ 29 h 88"/>
                <a:gd name="T10" fmla="*/ 91 w 100"/>
                <a:gd name="T11" fmla="*/ 25 h 88"/>
                <a:gd name="T12" fmla="*/ 95 w 100"/>
                <a:gd name="T13" fmla="*/ 27 h 88"/>
                <a:gd name="T14" fmla="*/ 95 w 100"/>
                <a:gd name="T15" fmla="*/ 26 h 88"/>
                <a:gd name="T16" fmla="*/ 94 w 100"/>
                <a:gd name="T17" fmla="*/ 14 h 88"/>
                <a:gd name="T18" fmla="*/ 90 w 100"/>
                <a:gd name="T19" fmla="*/ 3 h 88"/>
                <a:gd name="T20" fmla="*/ 83 w 100"/>
                <a:gd name="T21" fmla="*/ 1 h 88"/>
                <a:gd name="T22" fmla="*/ 77 w 100"/>
                <a:gd name="T23" fmla="*/ 0 h 88"/>
                <a:gd name="T24" fmla="*/ 75 w 100"/>
                <a:gd name="T25" fmla="*/ 3 h 88"/>
                <a:gd name="T26" fmla="*/ 71 w 100"/>
                <a:gd name="T27" fmla="*/ 5 h 88"/>
                <a:gd name="T28" fmla="*/ 66 w 100"/>
                <a:gd name="T29" fmla="*/ 9 h 88"/>
                <a:gd name="T30" fmla="*/ 64 w 100"/>
                <a:gd name="T31" fmla="*/ 13 h 88"/>
                <a:gd name="T32" fmla="*/ 58 w 100"/>
                <a:gd name="T33" fmla="*/ 17 h 88"/>
                <a:gd name="T34" fmla="*/ 56 w 100"/>
                <a:gd name="T35" fmla="*/ 22 h 88"/>
                <a:gd name="T36" fmla="*/ 50 w 100"/>
                <a:gd name="T37" fmla="*/ 24 h 88"/>
                <a:gd name="T38" fmla="*/ 43 w 100"/>
                <a:gd name="T39" fmla="*/ 22 h 88"/>
                <a:gd name="T40" fmla="*/ 38 w 100"/>
                <a:gd name="T41" fmla="*/ 25 h 88"/>
                <a:gd name="T42" fmla="*/ 33 w 100"/>
                <a:gd name="T43" fmla="*/ 32 h 88"/>
                <a:gd name="T44" fmla="*/ 26 w 100"/>
                <a:gd name="T45" fmla="*/ 32 h 88"/>
                <a:gd name="T46" fmla="*/ 25 w 100"/>
                <a:gd name="T47" fmla="*/ 29 h 88"/>
                <a:gd name="T48" fmla="*/ 27 w 100"/>
                <a:gd name="T49" fmla="*/ 28 h 88"/>
                <a:gd name="T50" fmla="*/ 25 w 100"/>
                <a:gd name="T51" fmla="*/ 21 h 88"/>
                <a:gd name="T52" fmla="*/ 22 w 100"/>
                <a:gd name="T53" fmla="*/ 19 h 88"/>
                <a:gd name="T54" fmla="*/ 22 w 100"/>
                <a:gd name="T55" fmla="*/ 42 h 88"/>
                <a:gd name="T56" fmla="*/ 18 w 100"/>
                <a:gd name="T57" fmla="*/ 46 h 88"/>
                <a:gd name="T58" fmla="*/ 10 w 100"/>
                <a:gd name="T59" fmla="*/ 46 h 88"/>
                <a:gd name="T60" fmla="*/ 6 w 100"/>
                <a:gd name="T61" fmla="*/ 42 h 88"/>
                <a:gd name="T62" fmla="*/ 3 w 100"/>
                <a:gd name="T63" fmla="*/ 43 h 88"/>
                <a:gd name="T64" fmla="*/ 0 w 100"/>
                <a:gd name="T65" fmla="*/ 44 h 88"/>
                <a:gd name="T66" fmla="*/ 5 w 100"/>
                <a:gd name="T67" fmla="*/ 54 h 88"/>
                <a:gd name="T68" fmla="*/ 11 w 100"/>
                <a:gd name="T69" fmla="*/ 66 h 88"/>
                <a:gd name="T70" fmla="*/ 11 w 100"/>
                <a:gd name="T71" fmla="*/ 72 h 88"/>
                <a:gd name="T72" fmla="*/ 11 w 100"/>
                <a:gd name="T73" fmla="*/ 77 h 88"/>
                <a:gd name="T74" fmla="*/ 13 w 100"/>
                <a:gd name="T75" fmla="*/ 83 h 88"/>
                <a:gd name="T76" fmla="*/ 15 w 100"/>
                <a:gd name="T77" fmla="*/ 84 h 88"/>
                <a:gd name="T78" fmla="*/ 19 w 100"/>
                <a:gd name="T79" fmla="*/ 87 h 88"/>
                <a:gd name="T80" fmla="*/ 23 w 100"/>
                <a:gd name="T81" fmla="*/ 87 h 88"/>
                <a:gd name="T82" fmla="*/ 30 w 100"/>
                <a:gd name="T83" fmla="*/ 85 h 88"/>
                <a:gd name="T84" fmla="*/ 36 w 100"/>
                <a:gd name="T85" fmla="*/ 82 h 88"/>
                <a:gd name="T86" fmla="*/ 46 w 100"/>
                <a:gd name="T87" fmla="*/ 82 h 88"/>
                <a:gd name="T88" fmla="*/ 52 w 100"/>
                <a:gd name="T89" fmla="*/ 81 h 88"/>
                <a:gd name="T90" fmla="*/ 55 w 100"/>
                <a:gd name="T91" fmla="*/ 81 h 88"/>
                <a:gd name="T92" fmla="*/ 61 w 100"/>
                <a:gd name="T93" fmla="*/ 79 h 88"/>
                <a:gd name="T94" fmla="*/ 73 w 100"/>
                <a:gd name="T95" fmla="*/ 71 h 88"/>
                <a:gd name="T96" fmla="*/ 88 w 100"/>
                <a:gd name="T97" fmla="*/ 53 h 88"/>
                <a:gd name="T98" fmla="*/ 97 w 100"/>
                <a:gd name="T99" fmla="*/ 43 h 88"/>
                <a:gd name="T100" fmla="*/ 100 w 100"/>
                <a:gd name="T101" fmla="*/ 32 h 88"/>
                <a:gd name="T102" fmla="*/ 96 w 100"/>
                <a:gd name="T103" fmla="*/ 33 h 88"/>
                <a:gd name="T104" fmla="*/ 76 w 100"/>
                <a:gd name="T105" fmla="*/ 53 h 88"/>
                <a:gd name="T106" fmla="*/ 72 w 100"/>
                <a:gd name="T107" fmla="*/ 54 h 88"/>
                <a:gd name="T108" fmla="*/ 71 w 100"/>
                <a:gd name="T109" fmla="*/ 58 h 88"/>
                <a:gd name="T110" fmla="*/ 68 w 100"/>
                <a:gd name="T111" fmla="*/ 57 h 88"/>
                <a:gd name="T112" fmla="*/ 65 w 100"/>
                <a:gd name="T113" fmla="*/ 52 h 88"/>
                <a:gd name="T114" fmla="*/ 68 w 100"/>
                <a:gd name="T115" fmla="*/ 47 h 88"/>
                <a:gd name="T116" fmla="*/ 74 w 100"/>
                <a:gd name="T117" fmla="*/ 44 h 88"/>
                <a:gd name="T118" fmla="*/ 79 w 100"/>
                <a:gd name="T119" fmla="*/ 49 h 88"/>
                <a:gd name="T120" fmla="*/ 76 w 100"/>
                <a:gd name="T121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" h="88">
                  <a:moveTo>
                    <a:pt x="96" y="33"/>
                  </a:moveTo>
                  <a:cubicBezTo>
                    <a:pt x="96" y="33"/>
                    <a:pt x="95" y="33"/>
                    <a:pt x="95" y="32"/>
                  </a:cubicBezTo>
                  <a:cubicBezTo>
                    <a:pt x="95" y="33"/>
                    <a:pt x="94" y="33"/>
                    <a:pt x="94" y="34"/>
                  </a:cubicBezTo>
                  <a:cubicBezTo>
                    <a:pt x="94" y="35"/>
                    <a:pt x="93" y="35"/>
                    <a:pt x="91" y="35"/>
                  </a:cubicBezTo>
                  <a:cubicBezTo>
                    <a:pt x="89" y="35"/>
                    <a:pt x="87" y="30"/>
                    <a:pt x="87" y="29"/>
                  </a:cubicBezTo>
                  <a:cubicBezTo>
                    <a:pt x="87" y="29"/>
                    <a:pt x="90" y="25"/>
                    <a:pt x="91" y="25"/>
                  </a:cubicBezTo>
                  <a:cubicBezTo>
                    <a:pt x="92" y="25"/>
                    <a:pt x="94" y="26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6" y="15"/>
                    <a:pt x="94" y="14"/>
                  </a:cubicBezTo>
                  <a:cubicBezTo>
                    <a:pt x="93" y="13"/>
                    <a:pt x="91" y="4"/>
                    <a:pt x="90" y="3"/>
                  </a:cubicBezTo>
                  <a:cubicBezTo>
                    <a:pt x="90" y="2"/>
                    <a:pt x="84" y="2"/>
                    <a:pt x="83" y="1"/>
                  </a:cubicBezTo>
                  <a:cubicBezTo>
                    <a:pt x="82" y="0"/>
                    <a:pt x="77" y="1"/>
                    <a:pt x="77" y="0"/>
                  </a:cubicBezTo>
                  <a:cubicBezTo>
                    <a:pt x="76" y="1"/>
                    <a:pt x="75" y="3"/>
                    <a:pt x="75" y="3"/>
                  </a:cubicBezTo>
                  <a:cubicBezTo>
                    <a:pt x="74" y="4"/>
                    <a:pt x="72" y="3"/>
                    <a:pt x="71" y="5"/>
                  </a:cubicBezTo>
                  <a:cubicBezTo>
                    <a:pt x="71" y="7"/>
                    <a:pt x="68" y="9"/>
                    <a:pt x="66" y="9"/>
                  </a:cubicBezTo>
                  <a:cubicBezTo>
                    <a:pt x="65" y="9"/>
                    <a:pt x="64" y="12"/>
                    <a:pt x="64" y="13"/>
                  </a:cubicBezTo>
                  <a:cubicBezTo>
                    <a:pt x="64" y="15"/>
                    <a:pt x="61" y="17"/>
                    <a:pt x="58" y="17"/>
                  </a:cubicBezTo>
                  <a:cubicBezTo>
                    <a:pt x="56" y="17"/>
                    <a:pt x="57" y="19"/>
                    <a:pt x="56" y="22"/>
                  </a:cubicBezTo>
                  <a:cubicBezTo>
                    <a:pt x="55" y="24"/>
                    <a:pt x="54" y="24"/>
                    <a:pt x="50" y="24"/>
                  </a:cubicBezTo>
                  <a:cubicBezTo>
                    <a:pt x="46" y="24"/>
                    <a:pt x="46" y="24"/>
                    <a:pt x="43" y="22"/>
                  </a:cubicBezTo>
                  <a:cubicBezTo>
                    <a:pt x="39" y="20"/>
                    <a:pt x="39" y="24"/>
                    <a:pt x="38" y="25"/>
                  </a:cubicBezTo>
                  <a:cubicBezTo>
                    <a:pt x="38" y="27"/>
                    <a:pt x="34" y="30"/>
                    <a:pt x="33" y="32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5" y="32"/>
                    <a:pt x="25" y="31"/>
                    <a:pt x="25" y="29"/>
                  </a:cubicBezTo>
                  <a:cubicBezTo>
                    <a:pt x="25" y="28"/>
                    <a:pt x="26" y="29"/>
                    <a:pt x="27" y="28"/>
                  </a:cubicBezTo>
                  <a:cubicBezTo>
                    <a:pt x="27" y="27"/>
                    <a:pt x="25" y="23"/>
                    <a:pt x="25" y="21"/>
                  </a:cubicBezTo>
                  <a:cubicBezTo>
                    <a:pt x="24" y="20"/>
                    <a:pt x="23" y="19"/>
                    <a:pt x="22" y="19"/>
                  </a:cubicBezTo>
                  <a:cubicBezTo>
                    <a:pt x="22" y="29"/>
                    <a:pt x="22" y="41"/>
                    <a:pt x="22" y="42"/>
                  </a:cubicBezTo>
                  <a:cubicBezTo>
                    <a:pt x="22" y="44"/>
                    <a:pt x="18" y="45"/>
                    <a:pt x="18" y="46"/>
                  </a:cubicBezTo>
                  <a:cubicBezTo>
                    <a:pt x="17" y="47"/>
                    <a:pt x="12" y="46"/>
                    <a:pt x="10" y="46"/>
                  </a:cubicBezTo>
                  <a:cubicBezTo>
                    <a:pt x="7" y="46"/>
                    <a:pt x="8" y="43"/>
                    <a:pt x="6" y="42"/>
                  </a:cubicBezTo>
                  <a:cubicBezTo>
                    <a:pt x="5" y="40"/>
                    <a:pt x="3" y="42"/>
                    <a:pt x="3" y="43"/>
                  </a:cubicBezTo>
                  <a:cubicBezTo>
                    <a:pt x="3" y="44"/>
                    <a:pt x="2" y="44"/>
                    <a:pt x="0" y="44"/>
                  </a:cubicBezTo>
                  <a:cubicBezTo>
                    <a:pt x="2" y="47"/>
                    <a:pt x="4" y="51"/>
                    <a:pt x="5" y="54"/>
                  </a:cubicBezTo>
                  <a:cubicBezTo>
                    <a:pt x="6" y="59"/>
                    <a:pt x="10" y="64"/>
                    <a:pt x="11" y="66"/>
                  </a:cubicBezTo>
                  <a:cubicBezTo>
                    <a:pt x="12" y="69"/>
                    <a:pt x="13" y="72"/>
                    <a:pt x="11" y="72"/>
                  </a:cubicBezTo>
                  <a:cubicBezTo>
                    <a:pt x="9" y="72"/>
                    <a:pt x="9" y="74"/>
                    <a:pt x="11" y="77"/>
                  </a:cubicBezTo>
                  <a:cubicBezTo>
                    <a:pt x="13" y="80"/>
                    <a:pt x="11" y="82"/>
                    <a:pt x="13" y="83"/>
                  </a:cubicBezTo>
                  <a:cubicBezTo>
                    <a:pt x="15" y="83"/>
                    <a:pt x="14" y="84"/>
                    <a:pt x="15" y="84"/>
                  </a:cubicBezTo>
                  <a:cubicBezTo>
                    <a:pt x="17" y="84"/>
                    <a:pt x="18" y="86"/>
                    <a:pt x="19" y="87"/>
                  </a:cubicBezTo>
                  <a:cubicBezTo>
                    <a:pt x="20" y="88"/>
                    <a:pt x="22" y="88"/>
                    <a:pt x="23" y="87"/>
                  </a:cubicBezTo>
                  <a:cubicBezTo>
                    <a:pt x="24" y="85"/>
                    <a:pt x="27" y="85"/>
                    <a:pt x="30" y="85"/>
                  </a:cubicBezTo>
                  <a:cubicBezTo>
                    <a:pt x="33" y="85"/>
                    <a:pt x="33" y="83"/>
                    <a:pt x="36" y="82"/>
                  </a:cubicBezTo>
                  <a:cubicBezTo>
                    <a:pt x="39" y="81"/>
                    <a:pt x="43" y="81"/>
                    <a:pt x="46" y="82"/>
                  </a:cubicBezTo>
                  <a:cubicBezTo>
                    <a:pt x="48" y="83"/>
                    <a:pt x="50" y="82"/>
                    <a:pt x="52" y="81"/>
                  </a:cubicBezTo>
                  <a:cubicBezTo>
                    <a:pt x="53" y="81"/>
                    <a:pt x="55" y="83"/>
                    <a:pt x="55" y="81"/>
                  </a:cubicBezTo>
                  <a:cubicBezTo>
                    <a:pt x="56" y="79"/>
                    <a:pt x="58" y="79"/>
                    <a:pt x="61" y="79"/>
                  </a:cubicBezTo>
                  <a:cubicBezTo>
                    <a:pt x="63" y="79"/>
                    <a:pt x="69" y="75"/>
                    <a:pt x="73" y="71"/>
                  </a:cubicBezTo>
                  <a:cubicBezTo>
                    <a:pt x="78" y="66"/>
                    <a:pt x="86" y="57"/>
                    <a:pt x="88" y="53"/>
                  </a:cubicBezTo>
                  <a:cubicBezTo>
                    <a:pt x="91" y="48"/>
                    <a:pt x="95" y="45"/>
                    <a:pt x="97" y="43"/>
                  </a:cubicBezTo>
                  <a:cubicBezTo>
                    <a:pt x="99" y="41"/>
                    <a:pt x="100" y="36"/>
                    <a:pt x="100" y="32"/>
                  </a:cubicBezTo>
                  <a:cubicBezTo>
                    <a:pt x="98" y="32"/>
                    <a:pt x="96" y="33"/>
                    <a:pt x="96" y="33"/>
                  </a:cubicBezTo>
                  <a:close/>
                  <a:moveTo>
                    <a:pt x="76" y="53"/>
                  </a:moveTo>
                  <a:cubicBezTo>
                    <a:pt x="76" y="55"/>
                    <a:pt x="73" y="53"/>
                    <a:pt x="72" y="54"/>
                  </a:cubicBezTo>
                  <a:cubicBezTo>
                    <a:pt x="72" y="56"/>
                    <a:pt x="71" y="58"/>
                    <a:pt x="71" y="5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7" y="48"/>
                    <a:pt x="68" y="47"/>
                  </a:cubicBezTo>
                  <a:cubicBezTo>
                    <a:pt x="69" y="45"/>
                    <a:pt x="74" y="43"/>
                    <a:pt x="74" y="44"/>
                  </a:cubicBezTo>
                  <a:cubicBezTo>
                    <a:pt x="75" y="46"/>
                    <a:pt x="79" y="47"/>
                    <a:pt x="79" y="49"/>
                  </a:cubicBezTo>
                  <a:cubicBezTo>
                    <a:pt x="79" y="50"/>
                    <a:pt x="76" y="52"/>
                    <a:pt x="7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9" name="Freeform 11"/>
            <p:cNvSpPr>
              <a:spLocks/>
            </p:cNvSpPr>
            <p:nvPr/>
          </p:nvSpPr>
          <p:spPr bwMode="auto">
            <a:xfrm>
              <a:off x="6108700" y="4048125"/>
              <a:ext cx="212725" cy="241300"/>
            </a:xfrm>
            <a:custGeom>
              <a:avLst/>
              <a:gdLst>
                <a:gd name="T0" fmla="*/ 4 w 72"/>
                <a:gd name="T1" fmla="*/ 71 h 77"/>
                <a:gd name="T2" fmla="*/ 6 w 72"/>
                <a:gd name="T3" fmla="*/ 72 h 77"/>
                <a:gd name="T4" fmla="*/ 12 w 72"/>
                <a:gd name="T5" fmla="*/ 72 h 77"/>
                <a:gd name="T6" fmla="*/ 18 w 72"/>
                <a:gd name="T7" fmla="*/ 74 h 77"/>
                <a:gd name="T8" fmla="*/ 40 w 72"/>
                <a:gd name="T9" fmla="*/ 74 h 77"/>
                <a:gd name="T10" fmla="*/ 42 w 72"/>
                <a:gd name="T11" fmla="*/ 76 h 77"/>
                <a:gd name="T12" fmla="*/ 55 w 72"/>
                <a:gd name="T13" fmla="*/ 76 h 77"/>
                <a:gd name="T14" fmla="*/ 65 w 72"/>
                <a:gd name="T15" fmla="*/ 75 h 77"/>
                <a:gd name="T16" fmla="*/ 67 w 72"/>
                <a:gd name="T17" fmla="*/ 75 h 77"/>
                <a:gd name="T18" fmla="*/ 60 w 72"/>
                <a:gd name="T19" fmla="*/ 65 h 77"/>
                <a:gd name="T20" fmla="*/ 60 w 72"/>
                <a:gd name="T21" fmla="*/ 45 h 77"/>
                <a:gd name="T22" fmla="*/ 70 w 72"/>
                <a:gd name="T23" fmla="*/ 45 h 77"/>
                <a:gd name="T24" fmla="*/ 71 w 72"/>
                <a:gd name="T25" fmla="*/ 43 h 77"/>
                <a:gd name="T26" fmla="*/ 72 w 72"/>
                <a:gd name="T27" fmla="*/ 31 h 77"/>
                <a:gd name="T28" fmla="*/ 71 w 72"/>
                <a:gd name="T29" fmla="*/ 31 h 77"/>
                <a:gd name="T30" fmla="*/ 65 w 72"/>
                <a:gd name="T31" fmla="*/ 31 h 77"/>
                <a:gd name="T32" fmla="*/ 62 w 72"/>
                <a:gd name="T33" fmla="*/ 33 h 77"/>
                <a:gd name="T34" fmla="*/ 62 w 72"/>
                <a:gd name="T35" fmla="*/ 28 h 77"/>
                <a:gd name="T36" fmla="*/ 59 w 72"/>
                <a:gd name="T37" fmla="*/ 23 h 77"/>
                <a:gd name="T38" fmla="*/ 60 w 72"/>
                <a:gd name="T39" fmla="*/ 14 h 77"/>
                <a:gd name="T40" fmla="*/ 59 w 72"/>
                <a:gd name="T41" fmla="*/ 9 h 77"/>
                <a:gd name="T42" fmla="*/ 54 w 72"/>
                <a:gd name="T43" fmla="*/ 8 h 77"/>
                <a:gd name="T44" fmla="*/ 51 w 72"/>
                <a:gd name="T45" fmla="*/ 7 h 77"/>
                <a:gd name="T46" fmla="*/ 46 w 72"/>
                <a:gd name="T47" fmla="*/ 7 h 77"/>
                <a:gd name="T48" fmla="*/ 44 w 72"/>
                <a:gd name="T49" fmla="*/ 13 h 77"/>
                <a:gd name="T50" fmla="*/ 37 w 72"/>
                <a:gd name="T51" fmla="*/ 14 h 77"/>
                <a:gd name="T52" fmla="*/ 32 w 72"/>
                <a:gd name="T53" fmla="*/ 10 h 77"/>
                <a:gd name="T54" fmla="*/ 29 w 72"/>
                <a:gd name="T55" fmla="*/ 5 h 77"/>
                <a:gd name="T56" fmla="*/ 28 w 72"/>
                <a:gd name="T57" fmla="*/ 0 h 77"/>
                <a:gd name="T58" fmla="*/ 8 w 72"/>
                <a:gd name="T59" fmla="*/ 0 h 77"/>
                <a:gd name="T60" fmla="*/ 4 w 72"/>
                <a:gd name="T61" fmla="*/ 2 h 77"/>
                <a:gd name="T62" fmla="*/ 10 w 72"/>
                <a:gd name="T63" fmla="*/ 15 h 77"/>
                <a:gd name="T64" fmla="*/ 9 w 72"/>
                <a:gd name="T65" fmla="*/ 21 h 77"/>
                <a:gd name="T66" fmla="*/ 13 w 72"/>
                <a:gd name="T67" fmla="*/ 34 h 77"/>
                <a:gd name="T68" fmla="*/ 8 w 72"/>
                <a:gd name="T69" fmla="*/ 43 h 77"/>
                <a:gd name="T70" fmla="*/ 4 w 72"/>
                <a:gd name="T71" fmla="*/ 55 h 77"/>
                <a:gd name="T72" fmla="*/ 0 w 72"/>
                <a:gd name="T73" fmla="*/ 64 h 77"/>
                <a:gd name="T74" fmla="*/ 0 w 72"/>
                <a:gd name="T75" fmla="*/ 73 h 77"/>
                <a:gd name="T76" fmla="*/ 0 w 72"/>
                <a:gd name="T77" fmla="*/ 73 h 77"/>
                <a:gd name="T78" fmla="*/ 2 w 72"/>
                <a:gd name="T79" fmla="*/ 72 h 77"/>
                <a:gd name="T80" fmla="*/ 4 w 72"/>
                <a:gd name="T81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7">
                  <a:moveTo>
                    <a:pt x="4" y="71"/>
                  </a:moveTo>
                  <a:cubicBezTo>
                    <a:pt x="5" y="71"/>
                    <a:pt x="4" y="73"/>
                    <a:pt x="6" y="72"/>
                  </a:cubicBezTo>
                  <a:cubicBezTo>
                    <a:pt x="9" y="71"/>
                    <a:pt x="11" y="71"/>
                    <a:pt x="12" y="72"/>
                  </a:cubicBezTo>
                  <a:cubicBezTo>
                    <a:pt x="14" y="74"/>
                    <a:pt x="16" y="74"/>
                    <a:pt x="18" y="74"/>
                  </a:cubicBezTo>
                  <a:cubicBezTo>
                    <a:pt x="20" y="74"/>
                    <a:pt x="40" y="74"/>
                    <a:pt x="40" y="74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54" y="75"/>
                    <a:pt x="55" y="76"/>
                  </a:cubicBezTo>
                  <a:cubicBezTo>
                    <a:pt x="57" y="77"/>
                    <a:pt x="63" y="76"/>
                    <a:pt x="65" y="75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69" y="32"/>
                    <a:pt x="67" y="31"/>
                    <a:pt x="65" y="31"/>
                  </a:cubicBezTo>
                  <a:cubicBezTo>
                    <a:pt x="63" y="31"/>
                    <a:pt x="63" y="33"/>
                    <a:pt x="62" y="33"/>
                  </a:cubicBezTo>
                  <a:cubicBezTo>
                    <a:pt x="61" y="33"/>
                    <a:pt x="62" y="29"/>
                    <a:pt x="62" y="28"/>
                  </a:cubicBezTo>
                  <a:cubicBezTo>
                    <a:pt x="62" y="27"/>
                    <a:pt x="60" y="24"/>
                    <a:pt x="59" y="23"/>
                  </a:cubicBezTo>
                  <a:cubicBezTo>
                    <a:pt x="58" y="22"/>
                    <a:pt x="61" y="15"/>
                    <a:pt x="60" y="14"/>
                  </a:cubicBezTo>
                  <a:cubicBezTo>
                    <a:pt x="59" y="13"/>
                    <a:pt x="59" y="11"/>
                    <a:pt x="59" y="9"/>
                  </a:cubicBezTo>
                  <a:cubicBezTo>
                    <a:pt x="59" y="7"/>
                    <a:pt x="57" y="8"/>
                    <a:pt x="54" y="8"/>
                  </a:cubicBezTo>
                  <a:cubicBezTo>
                    <a:pt x="52" y="8"/>
                    <a:pt x="51" y="7"/>
                    <a:pt x="51" y="7"/>
                  </a:cubicBezTo>
                  <a:cubicBezTo>
                    <a:pt x="51" y="7"/>
                    <a:pt x="48" y="6"/>
                    <a:pt x="46" y="7"/>
                  </a:cubicBezTo>
                  <a:cubicBezTo>
                    <a:pt x="45" y="8"/>
                    <a:pt x="45" y="13"/>
                    <a:pt x="44" y="13"/>
                  </a:cubicBezTo>
                  <a:cubicBezTo>
                    <a:pt x="43" y="12"/>
                    <a:pt x="40" y="13"/>
                    <a:pt x="37" y="14"/>
                  </a:cubicBezTo>
                  <a:cubicBezTo>
                    <a:pt x="34" y="15"/>
                    <a:pt x="33" y="13"/>
                    <a:pt x="32" y="10"/>
                  </a:cubicBezTo>
                  <a:cubicBezTo>
                    <a:pt x="30" y="7"/>
                    <a:pt x="29" y="8"/>
                    <a:pt x="29" y="5"/>
                  </a:cubicBezTo>
                  <a:cubicBezTo>
                    <a:pt x="30" y="3"/>
                    <a:pt x="28" y="0"/>
                    <a:pt x="28" y="0"/>
                  </a:cubicBezTo>
                  <a:cubicBezTo>
                    <a:pt x="28" y="0"/>
                    <a:pt x="10" y="0"/>
                    <a:pt x="8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5" y="6"/>
                    <a:pt x="9" y="13"/>
                    <a:pt x="10" y="15"/>
                  </a:cubicBezTo>
                  <a:cubicBezTo>
                    <a:pt x="11" y="17"/>
                    <a:pt x="9" y="18"/>
                    <a:pt x="9" y="21"/>
                  </a:cubicBezTo>
                  <a:cubicBezTo>
                    <a:pt x="9" y="25"/>
                    <a:pt x="12" y="30"/>
                    <a:pt x="13" y="34"/>
                  </a:cubicBezTo>
                  <a:cubicBezTo>
                    <a:pt x="13" y="38"/>
                    <a:pt x="10" y="41"/>
                    <a:pt x="8" y="43"/>
                  </a:cubicBezTo>
                  <a:cubicBezTo>
                    <a:pt x="6" y="46"/>
                    <a:pt x="4" y="52"/>
                    <a:pt x="4" y="55"/>
                  </a:cubicBezTo>
                  <a:cubicBezTo>
                    <a:pt x="4" y="59"/>
                    <a:pt x="0" y="63"/>
                    <a:pt x="0" y="64"/>
                  </a:cubicBezTo>
                  <a:cubicBezTo>
                    <a:pt x="0" y="66"/>
                    <a:pt x="0" y="71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1"/>
                    <a:pt x="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0" name="Freeform 12"/>
            <p:cNvSpPr>
              <a:spLocks/>
            </p:cNvSpPr>
            <p:nvPr/>
          </p:nvSpPr>
          <p:spPr bwMode="auto">
            <a:xfrm>
              <a:off x="6286500" y="4092575"/>
              <a:ext cx="207963" cy="196850"/>
            </a:xfrm>
            <a:custGeom>
              <a:avLst/>
              <a:gdLst>
                <a:gd name="T0" fmla="*/ 55 w 71"/>
                <a:gd name="T1" fmla="*/ 3 h 63"/>
                <a:gd name="T2" fmla="*/ 50 w 71"/>
                <a:gd name="T3" fmla="*/ 0 h 63"/>
                <a:gd name="T4" fmla="*/ 43 w 71"/>
                <a:gd name="T5" fmla="*/ 1 h 63"/>
                <a:gd name="T6" fmla="*/ 41 w 71"/>
                <a:gd name="T7" fmla="*/ 6 h 63"/>
                <a:gd name="T8" fmla="*/ 40 w 71"/>
                <a:gd name="T9" fmla="*/ 9 h 63"/>
                <a:gd name="T10" fmla="*/ 40 w 71"/>
                <a:gd name="T11" fmla="*/ 16 h 63"/>
                <a:gd name="T12" fmla="*/ 39 w 71"/>
                <a:gd name="T13" fmla="*/ 22 h 63"/>
                <a:gd name="T14" fmla="*/ 43 w 71"/>
                <a:gd name="T15" fmla="*/ 27 h 63"/>
                <a:gd name="T16" fmla="*/ 47 w 71"/>
                <a:gd name="T17" fmla="*/ 25 h 63"/>
                <a:gd name="T18" fmla="*/ 48 w 71"/>
                <a:gd name="T19" fmla="*/ 30 h 63"/>
                <a:gd name="T20" fmla="*/ 47 w 71"/>
                <a:gd name="T21" fmla="*/ 32 h 63"/>
                <a:gd name="T22" fmla="*/ 42 w 71"/>
                <a:gd name="T23" fmla="*/ 32 h 63"/>
                <a:gd name="T24" fmla="*/ 40 w 71"/>
                <a:gd name="T25" fmla="*/ 27 h 63"/>
                <a:gd name="T26" fmla="*/ 35 w 71"/>
                <a:gd name="T27" fmla="*/ 26 h 63"/>
                <a:gd name="T28" fmla="*/ 32 w 71"/>
                <a:gd name="T29" fmla="*/ 22 h 63"/>
                <a:gd name="T30" fmla="*/ 30 w 71"/>
                <a:gd name="T31" fmla="*/ 23 h 63"/>
                <a:gd name="T32" fmla="*/ 27 w 71"/>
                <a:gd name="T33" fmla="*/ 24 h 63"/>
                <a:gd name="T34" fmla="*/ 22 w 71"/>
                <a:gd name="T35" fmla="*/ 23 h 63"/>
                <a:gd name="T36" fmla="*/ 20 w 71"/>
                <a:gd name="T37" fmla="*/ 20 h 63"/>
                <a:gd name="T38" fmla="*/ 16 w 71"/>
                <a:gd name="T39" fmla="*/ 20 h 63"/>
                <a:gd name="T40" fmla="*/ 14 w 71"/>
                <a:gd name="T41" fmla="*/ 19 h 63"/>
                <a:gd name="T42" fmla="*/ 12 w 71"/>
                <a:gd name="T43" fmla="*/ 17 h 63"/>
                <a:gd name="T44" fmla="*/ 11 w 71"/>
                <a:gd name="T45" fmla="*/ 29 h 63"/>
                <a:gd name="T46" fmla="*/ 10 w 71"/>
                <a:gd name="T47" fmla="*/ 31 h 63"/>
                <a:gd name="T48" fmla="*/ 0 w 71"/>
                <a:gd name="T49" fmla="*/ 31 h 63"/>
                <a:gd name="T50" fmla="*/ 0 w 71"/>
                <a:gd name="T51" fmla="*/ 51 h 63"/>
                <a:gd name="T52" fmla="*/ 7 w 71"/>
                <a:gd name="T53" fmla="*/ 61 h 63"/>
                <a:gd name="T54" fmla="*/ 18 w 71"/>
                <a:gd name="T55" fmla="*/ 61 h 63"/>
                <a:gd name="T56" fmla="*/ 19 w 71"/>
                <a:gd name="T57" fmla="*/ 62 h 63"/>
                <a:gd name="T58" fmla="*/ 22 w 71"/>
                <a:gd name="T59" fmla="*/ 61 h 63"/>
                <a:gd name="T60" fmla="*/ 30 w 71"/>
                <a:gd name="T61" fmla="*/ 63 h 63"/>
                <a:gd name="T62" fmla="*/ 36 w 71"/>
                <a:gd name="T63" fmla="*/ 56 h 63"/>
                <a:gd name="T64" fmla="*/ 42 w 71"/>
                <a:gd name="T65" fmla="*/ 51 h 63"/>
                <a:gd name="T66" fmla="*/ 45 w 71"/>
                <a:gd name="T67" fmla="*/ 48 h 63"/>
                <a:gd name="T68" fmla="*/ 51 w 71"/>
                <a:gd name="T69" fmla="*/ 48 h 63"/>
                <a:gd name="T70" fmla="*/ 51 w 71"/>
                <a:gd name="T71" fmla="*/ 48 h 63"/>
                <a:gd name="T72" fmla="*/ 50 w 71"/>
                <a:gd name="T73" fmla="*/ 43 h 63"/>
                <a:gd name="T74" fmla="*/ 67 w 71"/>
                <a:gd name="T75" fmla="*/ 37 h 63"/>
                <a:gd name="T76" fmla="*/ 66 w 71"/>
                <a:gd name="T77" fmla="*/ 34 h 63"/>
                <a:gd name="T78" fmla="*/ 67 w 71"/>
                <a:gd name="T79" fmla="*/ 28 h 63"/>
                <a:gd name="T80" fmla="*/ 70 w 71"/>
                <a:gd name="T81" fmla="*/ 27 h 63"/>
                <a:gd name="T82" fmla="*/ 69 w 71"/>
                <a:gd name="T83" fmla="*/ 17 h 63"/>
                <a:gd name="T84" fmla="*/ 71 w 71"/>
                <a:gd name="T85" fmla="*/ 15 h 63"/>
                <a:gd name="T86" fmla="*/ 69 w 71"/>
                <a:gd name="T87" fmla="*/ 9 h 63"/>
                <a:gd name="T88" fmla="*/ 61 w 71"/>
                <a:gd name="T89" fmla="*/ 5 h 63"/>
                <a:gd name="T90" fmla="*/ 55 w 71"/>
                <a:gd name="T91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63">
                  <a:moveTo>
                    <a:pt x="55" y="3"/>
                  </a:moveTo>
                  <a:cubicBezTo>
                    <a:pt x="54" y="3"/>
                    <a:pt x="52" y="2"/>
                    <a:pt x="50" y="0"/>
                  </a:cubicBezTo>
                  <a:cubicBezTo>
                    <a:pt x="49" y="2"/>
                    <a:pt x="45" y="1"/>
                    <a:pt x="43" y="1"/>
                  </a:cubicBezTo>
                  <a:cubicBezTo>
                    <a:pt x="41" y="1"/>
                    <a:pt x="43" y="4"/>
                    <a:pt x="41" y="6"/>
                  </a:cubicBezTo>
                  <a:cubicBezTo>
                    <a:pt x="40" y="7"/>
                    <a:pt x="39" y="8"/>
                    <a:pt x="40" y="9"/>
                  </a:cubicBezTo>
                  <a:cubicBezTo>
                    <a:pt x="41" y="9"/>
                    <a:pt x="40" y="14"/>
                    <a:pt x="40" y="16"/>
                  </a:cubicBezTo>
                  <a:cubicBezTo>
                    <a:pt x="40" y="17"/>
                    <a:pt x="38" y="21"/>
                    <a:pt x="39" y="22"/>
                  </a:cubicBezTo>
                  <a:cubicBezTo>
                    <a:pt x="40" y="22"/>
                    <a:pt x="41" y="26"/>
                    <a:pt x="43" y="27"/>
                  </a:cubicBezTo>
                  <a:cubicBezTo>
                    <a:pt x="45" y="27"/>
                    <a:pt x="46" y="25"/>
                    <a:pt x="47" y="25"/>
                  </a:cubicBezTo>
                  <a:cubicBezTo>
                    <a:pt x="48" y="25"/>
                    <a:pt x="48" y="28"/>
                    <a:pt x="48" y="30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2"/>
                    <a:pt x="44" y="33"/>
                    <a:pt x="42" y="32"/>
                  </a:cubicBezTo>
                  <a:cubicBezTo>
                    <a:pt x="41" y="31"/>
                    <a:pt x="40" y="28"/>
                    <a:pt x="40" y="27"/>
                  </a:cubicBezTo>
                  <a:cubicBezTo>
                    <a:pt x="40" y="26"/>
                    <a:pt x="37" y="26"/>
                    <a:pt x="35" y="26"/>
                  </a:cubicBezTo>
                  <a:cubicBezTo>
                    <a:pt x="34" y="26"/>
                    <a:pt x="32" y="23"/>
                    <a:pt x="32" y="22"/>
                  </a:cubicBezTo>
                  <a:cubicBezTo>
                    <a:pt x="31" y="21"/>
                    <a:pt x="30" y="23"/>
                    <a:pt x="30" y="23"/>
                  </a:cubicBezTo>
                  <a:cubicBezTo>
                    <a:pt x="30" y="24"/>
                    <a:pt x="28" y="24"/>
                    <a:pt x="27" y="24"/>
                  </a:cubicBezTo>
                  <a:cubicBezTo>
                    <a:pt x="25" y="24"/>
                    <a:pt x="23" y="22"/>
                    <a:pt x="22" y="23"/>
                  </a:cubicBezTo>
                  <a:cubicBezTo>
                    <a:pt x="20" y="23"/>
                    <a:pt x="19" y="21"/>
                    <a:pt x="20" y="20"/>
                  </a:cubicBezTo>
                  <a:cubicBezTo>
                    <a:pt x="20" y="19"/>
                    <a:pt x="17" y="19"/>
                    <a:pt x="16" y="20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19"/>
                    <a:pt x="13" y="17"/>
                    <a:pt x="12" y="1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" y="60"/>
                    <a:pt x="18" y="59"/>
                    <a:pt x="18" y="61"/>
                  </a:cubicBezTo>
                  <a:cubicBezTo>
                    <a:pt x="18" y="61"/>
                    <a:pt x="18" y="61"/>
                    <a:pt x="19" y="62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2"/>
                    <a:pt x="28" y="63"/>
                    <a:pt x="30" y="63"/>
                  </a:cubicBezTo>
                  <a:cubicBezTo>
                    <a:pt x="31" y="62"/>
                    <a:pt x="34" y="56"/>
                    <a:pt x="36" y="56"/>
                  </a:cubicBezTo>
                  <a:cubicBezTo>
                    <a:pt x="39" y="55"/>
                    <a:pt x="42" y="52"/>
                    <a:pt x="42" y="51"/>
                  </a:cubicBezTo>
                  <a:cubicBezTo>
                    <a:pt x="42" y="50"/>
                    <a:pt x="42" y="49"/>
                    <a:pt x="45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66" y="37"/>
                    <a:pt x="67" y="37"/>
                  </a:cubicBezTo>
                  <a:cubicBezTo>
                    <a:pt x="66" y="36"/>
                    <a:pt x="66" y="35"/>
                    <a:pt x="66" y="34"/>
                  </a:cubicBezTo>
                  <a:cubicBezTo>
                    <a:pt x="67" y="34"/>
                    <a:pt x="67" y="30"/>
                    <a:pt x="67" y="28"/>
                  </a:cubicBezTo>
                  <a:cubicBezTo>
                    <a:pt x="67" y="27"/>
                    <a:pt x="71" y="28"/>
                    <a:pt x="70" y="27"/>
                  </a:cubicBezTo>
                  <a:cubicBezTo>
                    <a:pt x="68" y="25"/>
                    <a:pt x="69" y="18"/>
                    <a:pt x="69" y="17"/>
                  </a:cubicBezTo>
                  <a:cubicBezTo>
                    <a:pt x="70" y="15"/>
                    <a:pt x="71" y="17"/>
                    <a:pt x="71" y="15"/>
                  </a:cubicBezTo>
                  <a:cubicBezTo>
                    <a:pt x="71" y="14"/>
                    <a:pt x="70" y="10"/>
                    <a:pt x="69" y="9"/>
                  </a:cubicBezTo>
                  <a:cubicBezTo>
                    <a:pt x="68" y="8"/>
                    <a:pt x="62" y="5"/>
                    <a:pt x="61" y="5"/>
                  </a:cubicBezTo>
                  <a:cubicBezTo>
                    <a:pt x="59" y="5"/>
                    <a:pt x="56" y="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1" name="Freeform 13"/>
            <p:cNvSpPr>
              <a:spLocks/>
            </p:cNvSpPr>
            <p:nvPr/>
          </p:nvSpPr>
          <p:spPr bwMode="auto">
            <a:xfrm>
              <a:off x="6408738" y="3951288"/>
              <a:ext cx="38100" cy="34925"/>
            </a:xfrm>
            <a:custGeom>
              <a:avLst/>
              <a:gdLst>
                <a:gd name="T0" fmla="*/ 10 w 13"/>
                <a:gd name="T1" fmla="*/ 0 h 11"/>
                <a:gd name="T2" fmla="*/ 7 w 13"/>
                <a:gd name="T3" fmla="*/ 2 h 11"/>
                <a:gd name="T4" fmla="*/ 4 w 13"/>
                <a:gd name="T5" fmla="*/ 2 h 11"/>
                <a:gd name="T6" fmla="*/ 3 w 13"/>
                <a:gd name="T7" fmla="*/ 3 h 11"/>
                <a:gd name="T8" fmla="*/ 2 w 13"/>
                <a:gd name="T9" fmla="*/ 7 h 11"/>
                <a:gd name="T10" fmla="*/ 0 w 13"/>
                <a:gd name="T11" fmla="*/ 9 h 11"/>
                <a:gd name="T12" fmla="*/ 2 w 13"/>
                <a:gd name="T13" fmla="*/ 10 h 11"/>
                <a:gd name="T14" fmla="*/ 4 w 13"/>
                <a:gd name="T15" fmla="*/ 11 h 11"/>
                <a:gd name="T16" fmla="*/ 7 w 13"/>
                <a:gd name="T17" fmla="*/ 9 h 11"/>
                <a:gd name="T18" fmla="*/ 12 w 13"/>
                <a:gd name="T19" fmla="*/ 7 h 11"/>
                <a:gd name="T20" fmla="*/ 11 w 13"/>
                <a:gd name="T21" fmla="*/ 3 h 11"/>
                <a:gd name="T22" fmla="*/ 10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9" y="1"/>
                    <a:pt x="7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1" y="3"/>
                    <a:pt x="2" y="7"/>
                    <a:pt x="2" y="7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7" y="11"/>
                    <a:pt x="7" y="9"/>
                    <a:pt x="7" y="9"/>
                  </a:cubicBezTo>
                  <a:cubicBezTo>
                    <a:pt x="7" y="9"/>
                    <a:pt x="12" y="9"/>
                    <a:pt x="12" y="7"/>
                  </a:cubicBezTo>
                  <a:cubicBezTo>
                    <a:pt x="13" y="6"/>
                    <a:pt x="11" y="3"/>
                    <a:pt x="11" y="3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2" name="Freeform 14"/>
            <p:cNvSpPr>
              <a:spLocks/>
            </p:cNvSpPr>
            <p:nvPr/>
          </p:nvSpPr>
          <p:spPr bwMode="auto">
            <a:xfrm>
              <a:off x="6629400" y="3692525"/>
              <a:ext cx="192088" cy="271463"/>
            </a:xfrm>
            <a:custGeom>
              <a:avLst/>
              <a:gdLst>
                <a:gd name="T0" fmla="*/ 15 w 65"/>
                <a:gd name="T1" fmla="*/ 16 h 87"/>
                <a:gd name="T2" fmla="*/ 20 w 65"/>
                <a:gd name="T3" fmla="*/ 20 h 87"/>
                <a:gd name="T4" fmla="*/ 32 w 65"/>
                <a:gd name="T5" fmla="*/ 24 h 87"/>
                <a:gd name="T6" fmla="*/ 41 w 65"/>
                <a:gd name="T7" fmla="*/ 26 h 87"/>
                <a:gd name="T8" fmla="*/ 43 w 65"/>
                <a:gd name="T9" fmla="*/ 28 h 87"/>
                <a:gd name="T10" fmla="*/ 26 w 65"/>
                <a:gd name="T11" fmla="*/ 44 h 87"/>
                <a:gd name="T12" fmla="*/ 19 w 65"/>
                <a:gd name="T13" fmla="*/ 45 h 87"/>
                <a:gd name="T14" fmla="*/ 11 w 65"/>
                <a:gd name="T15" fmla="*/ 50 h 87"/>
                <a:gd name="T16" fmla="*/ 6 w 65"/>
                <a:gd name="T17" fmla="*/ 51 h 87"/>
                <a:gd name="T18" fmla="*/ 3 w 65"/>
                <a:gd name="T19" fmla="*/ 55 h 87"/>
                <a:gd name="T20" fmla="*/ 0 w 65"/>
                <a:gd name="T21" fmla="*/ 59 h 87"/>
                <a:gd name="T22" fmla="*/ 1 w 65"/>
                <a:gd name="T23" fmla="*/ 82 h 87"/>
                <a:gd name="T24" fmla="*/ 4 w 65"/>
                <a:gd name="T25" fmla="*/ 87 h 87"/>
                <a:gd name="T26" fmla="*/ 18 w 65"/>
                <a:gd name="T27" fmla="*/ 72 h 87"/>
                <a:gd name="T28" fmla="*/ 29 w 65"/>
                <a:gd name="T29" fmla="*/ 64 h 87"/>
                <a:gd name="T30" fmla="*/ 44 w 65"/>
                <a:gd name="T31" fmla="*/ 48 h 87"/>
                <a:gd name="T32" fmla="*/ 51 w 65"/>
                <a:gd name="T33" fmla="*/ 37 h 87"/>
                <a:gd name="T34" fmla="*/ 57 w 65"/>
                <a:gd name="T35" fmla="*/ 27 h 87"/>
                <a:gd name="T36" fmla="*/ 63 w 65"/>
                <a:gd name="T37" fmla="*/ 15 h 87"/>
                <a:gd name="T38" fmla="*/ 65 w 65"/>
                <a:gd name="T39" fmla="*/ 4 h 87"/>
                <a:gd name="T40" fmla="*/ 61 w 65"/>
                <a:gd name="T41" fmla="*/ 2 h 87"/>
                <a:gd name="T42" fmla="*/ 47 w 65"/>
                <a:gd name="T43" fmla="*/ 6 h 87"/>
                <a:gd name="T44" fmla="*/ 37 w 65"/>
                <a:gd name="T45" fmla="*/ 8 h 87"/>
                <a:gd name="T46" fmla="*/ 29 w 65"/>
                <a:gd name="T47" fmla="*/ 10 h 87"/>
                <a:gd name="T48" fmla="*/ 18 w 65"/>
                <a:gd name="T49" fmla="*/ 9 h 87"/>
                <a:gd name="T50" fmla="*/ 15 w 65"/>
                <a:gd name="T51" fmla="*/ 5 h 87"/>
                <a:gd name="T52" fmla="*/ 12 w 65"/>
                <a:gd name="T53" fmla="*/ 11 h 87"/>
                <a:gd name="T54" fmla="*/ 15 w 65"/>
                <a:gd name="T55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7">
                  <a:moveTo>
                    <a:pt x="15" y="16"/>
                  </a:moveTo>
                  <a:cubicBezTo>
                    <a:pt x="17" y="17"/>
                    <a:pt x="18" y="20"/>
                    <a:pt x="20" y="20"/>
                  </a:cubicBezTo>
                  <a:cubicBezTo>
                    <a:pt x="21" y="20"/>
                    <a:pt x="28" y="23"/>
                    <a:pt x="32" y="24"/>
                  </a:cubicBezTo>
                  <a:cubicBezTo>
                    <a:pt x="37" y="26"/>
                    <a:pt x="39" y="26"/>
                    <a:pt x="41" y="26"/>
                  </a:cubicBezTo>
                  <a:cubicBezTo>
                    <a:pt x="42" y="26"/>
                    <a:pt x="44" y="27"/>
                    <a:pt x="43" y="28"/>
                  </a:cubicBezTo>
                  <a:cubicBezTo>
                    <a:pt x="42" y="29"/>
                    <a:pt x="28" y="42"/>
                    <a:pt x="26" y="44"/>
                  </a:cubicBezTo>
                  <a:cubicBezTo>
                    <a:pt x="25" y="46"/>
                    <a:pt x="23" y="45"/>
                    <a:pt x="19" y="45"/>
                  </a:cubicBezTo>
                  <a:cubicBezTo>
                    <a:pt x="15" y="45"/>
                    <a:pt x="12" y="50"/>
                    <a:pt x="11" y="50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3"/>
                    <a:pt x="13" y="77"/>
                    <a:pt x="18" y="72"/>
                  </a:cubicBezTo>
                  <a:cubicBezTo>
                    <a:pt x="23" y="66"/>
                    <a:pt x="26" y="65"/>
                    <a:pt x="29" y="64"/>
                  </a:cubicBezTo>
                  <a:cubicBezTo>
                    <a:pt x="31" y="62"/>
                    <a:pt x="39" y="55"/>
                    <a:pt x="44" y="48"/>
                  </a:cubicBezTo>
                  <a:cubicBezTo>
                    <a:pt x="47" y="44"/>
                    <a:pt x="51" y="40"/>
                    <a:pt x="51" y="37"/>
                  </a:cubicBezTo>
                  <a:cubicBezTo>
                    <a:pt x="52" y="34"/>
                    <a:pt x="55" y="30"/>
                    <a:pt x="57" y="27"/>
                  </a:cubicBezTo>
                  <a:cubicBezTo>
                    <a:pt x="59" y="24"/>
                    <a:pt x="63" y="17"/>
                    <a:pt x="63" y="15"/>
                  </a:cubicBezTo>
                  <a:cubicBezTo>
                    <a:pt x="63" y="13"/>
                    <a:pt x="64" y="8"/>
                    <a:pt x="65" y="4"/>
                  </a:cubicBezTo>
                  <a:cubicBezTo>
                    <a:pt x="65" y="0"/>
                    <a:pt x="62" y="0"/>
                    <a:pt x="61" y="2"/>
                  </a:cubicBezTo>
                  <a:cubicBezTo>
                    <a:pt x="60" y="4"/>
                    <a:pt x="52" y="6"/>
                    <a:pt x="47" y="6"/>
                  </a:cubicBezTo>
                  <a:cubicBezTo>
                    <a:pt x="42" y="6"/>
                    <a:pt x="39" y="6"/>
                    <a:pt x="37" y="8"/>
                  </a:cubicBezTo>
                  <a:cubicBezTo>
                    <a:pt x="35" y="10"/>
                    <a:pt x="30" y="8"/>
                    <a:pt x="29" y="10"/>
                  </a:cubicBezTo>
                  <a:cubicBezTo>
                    <a:pt x="27" y="11"/>
                    <a:pt x="20" y="13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3" y="7"/>
                    <a:pt x="11" y="10"/>
                    <a:pt x="12" y="11"/>
                  </a:cubicBezTo>
                  <a:cubicBezTo>
                    <a:pt x="12" y="12"/>
                    <a:pt x="14" y="16"/>
                    <a:pt x="1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3" name="Freeform 15"/>
            <p:cNvSpPr>
              <a:spLocks/>
            </p:cNvSpPr>
            <p:nvPr/>
          </p:nvSpPr>
          <p:spPr bwMode="auto">
            <a:xfrm>
              <a:off x="5649913" y="3197225"/>
              <a:ext cx="220663" cy="187325"/>
            </a:xfrm>
            <a:custGeom>
              <a:avLst/>
              <a:gdLst>
                <a:gd name="T0" fmla="*/ 28 w 75"/>
                <a:gd name="T1" fmla="*/ 60 h 60"/>
                <a:gd name="T2" fmla="*/ 28 w 75"/>
                <a:gd name="T3" fmla="*/ 51 h 60"/>
                <a:gd name="T4" fmla="*/ 38 w 75"/>
                <a:gd name="T5" fmla="*/ 45 h 60"/>
                <a:gd name="T6" fmla="*/ 42 w 75"/>
                <a:gd name="T7" fmla="*/ 44 h 60"/>
                <a:gd name="T8" fmla="*/ 47 w 75"/>
                <a:gd name="T9" fmla="*/ 42 h 60"/>
                <a:gd name="T10" fmla="*/ 51 w 75"/>
                <a:gd name="T11" fmla="*/ 39 h 60"/>
                <a:gd name="T12" fmla="*/ 55 w 75"/>
                <a:gd name="T13" fmla="*/ 37 h 60"/>
                <a:gd name="T14" fmla="*/ 58 w 75"/>
                <a:gd name="T15" fmla="*/ 35 h 60"/>
                <a:gd name="T16" fmla="*/ 59 w 75"/>
                <a:gd name="T17" fmla="*/ 31 h 60"/>
                <a:gd name="T18" fmla="*/ 61 w 75"/>
                <a:gd name="T19" fmla="*/ 30 h 60"/>
                <a:gd name="T20" fmla="*/ 65 w 75"/>
                <a:gd name="T21" fmla="*/ 28 h 60"/>
                <a:gd name="T22" fmla="*/ 74 w 75"/>
                <a:gd name="T23" fmla="*/ 27 h 60"/>
                <a:gd name="T24" fmla="*/ 75 w 75"/>
                <a:gd name="T25" fmla="*/ 25 h 60"/>
                <a:gd name="T26" fmla="*/ 73 w 75"/>
                <a:gd name="T27" fmla="*/ 20 h 60"/>
                <a:gd name="T28" fmla="*/ 72 w 75"/>
                <a:gd name="T29" fmla="*/ 15 h 60"/>
                <a:gd name="T30" fmla="*/ 71 w 75"/>
                <a:gd name="T31" fmla="*/ 8 h 60"/>
                <a:gd name="T32" fmla="*/ 70 w 75"/>
                <a:gd name="T33" fmla="*/ 6 h 60"/>
                <a:gd name="T34" fmla="*/ 62 w 75"/>
                <a:gd name="T35" fmla="*/ 5 h 60"/>
                <a:gd name="T36" fmla="*/ 52 w 75"/>
                <a:gd name="T37" fmla="*/ 4 h 60"/>
                <a:gd name="T38" fmla="*/ 46 w 75"/>
                <a:gd name="T39" fmla="*/ 1 h 60"/>
                <a:gd name="T40" fmla="*/ 39 w 75"/>
                <a:gd name="T41" fmla="*/ 14 h 60"/>
                <a:gd name="T42" fmla="*/ 30 w 75"/>
                <a:gd name="T43" fmla="*/ 18 h 60"/>
                <a:gd name="T44" fmla="*/ 25 w 75"/>
                <a:gd name="T45" fmla="*/ 23 h 60"/>
                <a:gd name="T46" fmla="*/ 21 w 75"/>
                <a:gd name="T47" fmla="*/ 29 h 60"/>
                <a:gd name="T48" fmla="*/ 21 w 75"/>
                <a:gd name="T49" fmla="*/ 39 h 60"/>
                <a:gd name="T50" fmla="*/ 14 w 75"/>
                <a:gd name="T51" fmla="*/ 49 h 60"/>
                <a:gd name="T52" fmla="*/ 5 w 75"/>
                <a:gd name="T53" fmla="*/ 55 h 60"/>
                <a:gd name="T54" fmla="*/ 0 w 75"/>
                <a:gd name="T55" fmla="*/ 57 h 60"/>
                <a:gd name="T56" fmla="*/ 24 w 75"/>
                <a:gd name="T57" fmla="*/ 57 h 60"/>
                <a:gd name="T58" fmla="*/ 28 w 75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60">
                  <a:moveTo>
                    <a:pt x="28" y="60"/>
                  </a:moveTo>
                  <a:cubicBezTo>
                    <a:pt x="28" y="56"/>
                    <a:pt x="28" y="52"/>
                    <a:pt x="28" y="51"/>
                  </a:cubicBezTo>
                  <a:cubicBezTo>
                    <a:pt x="28" y="51"/>
                    <a:pt x="36" y="46"/>
                    <a:pt x="38" y="45"/>
                  </a:cubicBezTo>
                  <a:cubicBezTo>
                    <a:pt x="39" y="44"/>
                    <a:pt x="42" y="45"/>
                    <a:pt x="42" y="44"/>
                  </a:cubicBezTo>
                  <a:cubicBezTo>
                    <a:pt x="42" y="42"/>
                    <a:pt x="45" y="43"/>
                    <a:pt x="47" y="42"/>
                  </a:cubicBezTo>
                  <a:cubicBezTo>
                    <a:pt x="49" y="42"/>
                    <a:pt x="51" y="41"/>
                    <a:pt x="51" y="39"/>
                  </a:cubicBezTo>
                  <a:cubicBezTo>
                    <a:pt x="51" y="37"/>
                    <a:pt x="54" y="37"/>
                    <a:pt x="55" y="37"/>
                  </a:cubicBezTo>
                  <a:cubicBezTo>
                    <a:pt x="57" y="37"/>
                    <a:pt x="57" y="35"/>
                    <a:pt x="58" y="35"/>
                  </a:cubicBezTo>
                  <a:cubicBezTo>
                    <a:pt x="59" y="35"/>
                    <a:pt x="59" y="33"/>
                    <a:pt x="59" y="31"/>
                  </a:cubicBezTo>
                  <a:cubicBezTo>
                    <a:pt x="59" y="29"/>
                    <a:pt x="59" y="30"/>
                    <a:pt x="61" y="30"/>
                  </a:cubicBezTo>
                  <a:cubicBezTo>
                    <a:pt x="63" y="30"/>
                    <a:pt x="65" y="29"/>
                    <a:pt x="65" y="28"/>
                  </a:cubicBezTo>
                  <a:cubicBezTo>
                    <a:pt x="65" y="26"/>
                    <a:pt x="73" y="27"/>
                    <a:pt x="74" y="27"/>
                  </a:cubicBezTo>
                  <a:cubicBezTo>
                    <a:pt x="75" y="27"/>
                    <a:pt x="75" y="26"/>
                    <a:pt x="75" y="25"/>
                  </a:cubicBezTo>
                  <a:cubicBezTo>
                    <a:pt x="75" y="24"/>
                    <a:pt x="74" y="21"/>
                    <a:pt x="73" y="20"/>
                  </a:cubicBezTo>
                  <a:cubicBezTo>
                    <a:pt x="72" y="20"/>
                    <a:pt x="72" y="17"/>
                    <a:pt x="72" y="15"/>
                  </a:cubicBezTo>
                  <a:cubicBezTo>
                    <a:pt x="72" y="12"/>
                    <a:pt x="72" y="10"/>
                    <a:pt x="71" y="8"/>
                  </a:cubicBezTo>
                  <a:cubicBezTo>
                    <a:pt x="70" y="8"/>
                    <a:pt x="70" y="7"/>
                    <a:pt x="70" y="6"/>
                  </a:cubicBezTo>
                  <a:cubicBezTo>
                    <a:pt x="67" y="6"/>
                    <a:pt x="65" y="5"/>
                    <a:pt x="62" y="5"/>
                  </a:cubicBezTo>
                  <a:cubicBezTo>
                    <a:pt x="59" y="5"/>
                    <a:pt x="54" y="6"/>
                    <a:pt x="52" y="4"/>
                  </a:cubicBezTo>
                  <a:cubicBezTo>
                    <a:pt x="49" y="1"/>
                    <a:pt x="48" y="0"/>
                    <a:pt x="46" y="1"/>
                  </a:cubicBezTo>
                  <a:cubicBezTo>
                    <a:pt x="44" y="2"/>
                    <a:pt x="41" y="11"/>
                    <a:pt x="39" y="14"/>
                  </a:cubicBezTo>
                  <a:cubicBezTo>
                    <a:pt x="37" y="16"/>
                    <a:pt x="32" y="18"/>
                    <a:pt x="30" y="18"/>
                  </a:cubicBezTo>
                  <a:cubicBezTo>
                    <a:pt x="27" y="18"/>
                    <a:pt x="27" y="22"/>
                    <a:pt x="25" y="23"/>
                  </a:cubicBezTo>
                  <a:cubicBezTo>
                    <a:pt x="23" y="25"/>
                    <a:pt x="24" y="28"/>
                    <a:pt x="21" y="29"/>
                  </a:cubicBezTo>
                  <a:cubicBezTo>
                    <a:pt x="19" y="31"/>
                    <a:pt x="20" y="37"/>
                    <a:pt x="21" y="39"/>
                  </a:cubicBezTo>
                  <a:cubicBezTo>
                    <a:pt x="23" y="41"/>
                    <a:pt x="17" y="47"/>
                    <a:pt x="14" y="49"/>
                  </a:cubicBezTo>
                  <a:cubicBezTo>
                    <a:pt x="11" y="51"/>
                    <a:pt x="10" y="54"/>
                    <a:pt x="5" y="55"/>
                  </a:cubicBezTo>
                  <a:cubicBezTo>
                    <a:pt x="3" y="56"/>
                    <a:pt x="2" y="56"/>
                    <a:pt x="0" y="57"/>
                  </a:cubicBezTo>
                  <a:cubicBezTo>
                    <a:pt x="8" y="57"/>
                    <a:pt x="20" y="57"/>
                    <a:pt x="24" y="57"/>
                  </a:cubicBezTo>
                  <a:cubicBezTo>
                    <a:pt x="28" y="57"/>
                    <a:pt x="27" y="59"/>
                    <a:pt x="2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4" name="Freeform 16"/>
            <p:cNvSpPr>
              <a:spLocks/>
            </p:cNvSpPr>
            <p:nvPr/>
          </p:nvSpPr>
          <p:spPr bwMode="auto">
            <a:xfrm>
              <a:off x="6026150" y="3162300"/>
              <a:ext cx="79375" cy="158750"/>
            </a:xfrm>
            <a:custGeom>
              <a:avLst/>
              <a:gdLst>
                <a:gd name="T0" fmla="*/ 8 w 27"/>
                <a:gd name="T1" fmla="*/ 13 h 51"/>
                <a:gd name="T2" fmla="*/ 6 w 27"/>
                <a:gd name="T3" fmla="*/ 20 h 51"/>
                <a:gd name="T4" fmla="*/ 2 w 27"/>
                <a:gd name="T5" fmla="*/ 24 h 51"/>
                <a:gd name="T6" fmla="*/ 4 w 27"/>
                <a:gd name="T7" fmla="*/ 31 h 51"/>
                <a:gd name="T8" fmla="*/ 7 w 27"/>
                <a:gd name="T9" fmla="*/ 35 h 51"/>
                <a:gd name="T10" fmla="*/ 12 w 27"/>
                <a:gd name="T11" fmla="*/ 38 h 51"/>
                <a:gd name="T12" fmla="*/ 15 w 27"/>
                <a:gd name="T13" fmla="*/ 49 h 51"/>
                <a:gd name="T14" fmla="*/ 15 w 27"/>
                <a:gd name="T15" fmla="*/ 51 h 51"/>
                <a:gd name="T16" fmla="*/ 18 w 27"/>
                <a:gd name="T17" fmla="*/ 49 h 51"/>
                <a:gd name="T18" fmla="*/ 19 w 27"/>
                <a:gd name="T19" fmla="*/ 44 h 51"/>
                <a:gd name="T20" fmla="*/ 19 w 27"/>
                <a:gd name="T21" fmla="*/ 41 h 51"/>
                <a:gd name="T22" fmla="*/ 24 w 27"/>
                <a:gd name="T23" fmla="*/ 36 h 51"/>
                <a:gd name="T24" fmla="*/ 27 w 27"/>
                <a:gd name="T25" fmla="*/ 34 h 51"/>
                <a:gd name="T26" fmla="*/ 27 w 27"/>
                <a:gd name="T27" fmla="*/ 31 h 51"/>
                <a:gd name="T28" fmla="*/ 25 w 27"/>
                <a:gd name="T29" fmla="*/ 29 h 51"/>
                <a:gd name="T30" fmla="*/ 22 w 27"/>
                <a:gd name="T31" fmla="*/ 26 h 51"/>
                <a:gd name="T32" fmla="*/ 17 w 27"/>
                <a:gd name="T33" fmla="*/ 24 h 51"/>
                <a:gd name="T34" fmla="*/ 22 w 27"/>
                <a:gd name="T35" fmla="*/ 20 h 51"/>
                <a:gd name="T36" fmla="*/ 22 w 27"/>
                <a:gd name="T37" fmla="*/ 12 h 51"/>
                <a:gd name="T38" fmla="*/ 23 w 27"/>
                <a:gd name="T39" fmla="*/ 6 h 51"/>
                <a:gd name="T40" fmla="*/ 23 w 27"/>
                <a:gd name="T41" fmla="*/ 4 h 51"/>
                <a:gd name="T42" fmla="*/ 20 w 27"/>
                <a:gd name="T43" fmla="*/ 3 h 51"/>
                <a:gd name="T44" fmla="*/ 11 w 27"/>
                <a:gd name="T45" fmla="*/ 2 h 51"/>
                <a:gd name="T46" fmla="*/ 8 w 27"/>
                <a:gd name="T47" fmla="*/ 3 h 51"/>
                <a:gd name="T48" fmla="*/ 8 w 27"/>
                <a:gd name="T4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1">
                  <a:moveTo>
                    <a:pt x="8" y="13"/>
                  </a:moveTo>
                  <a:cubicBezTo>
                    <a:pt x="9" y="15"/>
                    <a:pt x="7" y="19"/>
                    <a:pt x="6" y="20"/>
                  </a:cubicBezTo>
                  <a:cubicBezTo>
                    <a:pt x="4" y="21"/>
                    <a:pt x="3" y="24"/>
                    <a:pt x="2" y="24"/>
                  </a:cubicBezTo>
                  <a:cubicBezTo>
                    <a:pt x="0" y="24"/>
                    <a:pt x="2" y="29"/>
                    <a:pt x="4" y="31"/>
                  </a:cubicBezTo>
                  <a:cubicBezTo>
                    <a:pt x="7" y="32"/>
                    <a:pt x="7" y="33"/>
                    <a:pt x="7" y="35"/>
                  </a:cubicBezTo>
                  <a:cubicBezTo>
                    <a:pt x="7" y="36"/>
                    <a:pt x="11" y="37"/>
                    <a:pt x="12" y="38"/>
                  </a:cubicBezTo>
                  <a:cubicBezTo>
                    <a:pt x="13" y="40"/>
                    <a:pt x="15" y="47"/>
                    <a:pt x="15" y="49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6" y="50"/>
                    <a:pt x="17" y="50"/>
                    <a:pt x="18" y="49"/>
                  </a:cubicBezTo>
                  <a:cubicBezTo>
                    <a:pt x="19" y="47"/>
                    <a:pt x="19" y="44"/>
                    <a:pt x="19" y="44"/>
                  </a:cubicBezTo>
                  <a:cubicBezTo>
                    <a:pt x="18" y="43"/>
                    <a:pt x="19" y="42"/>
                    <a:pt x="19" y="41"/>
                  </a:cubicBezTo>
                  <a:cubicBezTo>
                    <a:pt x="20" y="40"/>
                    <a:pt x="24" y="37"/>
                    <a:pt x="24" y="36"/>
                  </a:cubicBezTo>
                  <a:cubicBezTo>
                    <a:pt x="25" y="36"/>
                    <a:pt x="27" y="36"/>
                    <a:pt x="27" y="34"/>
                  </a:cubicBezTo>
                  <a:cubicBezTo>
                    <a:pt x="27" y="34"/>
                    <a:pt x="27" y="32"/>
                    <a:pt x="27" y="31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7"/>
                    <a:pt x="23" y="25"/>
                    <a:pt x="22" y="26"/>
                  </a:cubicBezTo>
                  <a:cubicBezTo>
                    <a:pt x="21" y="28"/>
                    <a:pt x="18" y="27"/>
                    <a:pt x="17" y="24"/>
                  </a:cubicBezTo>
                  <a:cubicBezTo>
                    <a:pt x="17" y="22"/>
                    <a:pt x="19" y="22"/>
                    <a:pt x="22" y="20"/>
                  </a:cubicBezTo>
                  <a:cubicBezTo>
                    <a:pt x="25" y="18"/>
                    <a:pt x="25" y="14"/>
                    <a:pt x="22" y="12"/>
                  </a:cubicBezTo>
                  <a:cubicBezTo>
                    <a:pt x="19" y="9"/>
                    <a:pt x="21" y="8"/>
                    <a:pt x="23" y="6"/>
                  </a:cubicBezTo>
                  <a:cubicBezTo>
                    <a:pt x="25" y="4"/>
                    <a:pt x="24" y="3"/>
                    <a:pt x="23" y="4"/>
                  </a:cubicBezTo>
                  <a:cubicBezTo>
                    <a:pt x="21" y="5"/>
                    <a:pt x="20" y="5"/>
                    <a:pt x="20" y="3"/>
                  </a:cubicBezTo>
                  <a:cubicBezTo>
                    <a:pt x="19" y="1"/>
                    <a:pt x="13" y="0"/>
                    <a:pt x="11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7"/>
                    <a:pt x="7" y="12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5" name="Freeform 17"/>
            <p:cNvSpPr>
              <a:spLocks/>
            </p:cNvSpPr>
            <p:nvPr/>
          </p:nvSpPr>
          <p:spPr bwMode="auto">
            <a:xfrm>
              <a:off x="5732463" y="3168650"/>
              <a:ext cx="382588" cy="390525"/>
            </a:xfrm>
            <a:custGeom>
              <a:avLst/>
              <a:gdLst>
                <a:gd name="T0" fmla="*/ 44 w 130"/>
                <a:gd name="T1" fmla="*/ 24 h 125"/>
                <a:gd name="T2" fmla="*/ 45 w 130"/>
                <a:gd name="T3" fmla="*/ 29 h 125"/>
                <a:gd name="T4" fmla="*/ 47 w 130"/>
                <a:gd name="T5" fmla="*/ 34 h 125"/>
                <a:gd name="T6" fmla="*/ 46 w 130"/>
                <a:gd name="T7" fmla="*/ 36 h 125"/>
                <a:gd name="T8" fmla="*/ 37 w 130"/>
                <a:gd name="T9" fmla="*/ 37 h 125"/>
                <a:gd name="T10" fmla="*/ 33 w 130"/>
                <a:gd name="T11" fmla="*/ 39 h 125"/>
                <a:gd name="T12" fmla="*/ 31 w 130"/>
                <a:gd name="T13" fmla="*/ 40 h 125"/>
                <a:gd name="T14" fmla="*/ 30 w 130"/>
                <a:gd name="T15" fmla="*/ 44 h 125"/>
                <a:gd name="T16" fmla="*/ 27 w 130"/>
                <a:gd name="T17" fmla="*/ 46 h 125"/>
                <a:gd name="T18" fmla="*/ 23 w 130"/>
                <a:gd name="T19" fmla="*/ 48 h 125"/>
                <a:gd name="T20" fmla="*/ 19 w 130"/>
                <a:gd name="T21" fmla="*/ 51 h 125"/>
                <a:gd name="T22" fmla="*/ 14 w 130"/>
                <a:gd name="T23" fmla="*/ 53 h 125"/>
                <a:gd name="T24" fmla="*/ 10 w 130"/>
                <a:gd name="T25" fmla="*/ 54 h 125"/>
                <a:gd name="T26" fmla="*/ 0 w 130"/>
                <a:gd name="T27" fmla="*/ 60 h 125"/>
                <a:gd name="T28" fmla="*/ 0 w 130"/>
                <a:gd name="T29" fmla="*/ 69 h 125"/>
                <a:gd name="T30" fmla="*/ 1 w 130"/>
                <a:gd name="T31" fmla="*/ 70 h 125"/>
                <a:gd name="T32" fmla="*/ 62 w 130"/>
                <a:gd name="T33" fmla="*/ 110 h 125"/>
                <a:gd name="T34" fmla="*/ 66 w 130"/>
                <a:gd name="T35" fmla="*/ 116 h 125"/>
                <a:gd name="T36" fmla="*/ 73 w 130"/>
                <a:gd name="T37" fmla="*/ 118 h 125"/>
                <a:gd name="T38" fmla="*/ 76 w 130"/>
                <a:gd name="T39" fmla="*/ 125 h 125"/>
                <a:gd name="T40" fmla="*/ 82 w 130"/>
                <a:gd name="T41" fmla="*/ 123 h 125"/>
                <a:gd name="T42" fmla="*/ 92 w 130"/>
                <a:gd name="T43" fmla="*/ 120 h 125"/>
                <a:gd name="T44" fmla="*/ 103 w 130"/>
                <a:gd name="T45" fmla="*/ 111 h 125"/>
                <a:gd name="T46" fmla="*/ 130 w 130"/>
                <a:gd name="T47" fmla="*/ 95 h 125"/>
                <a:gd name="T48" fmla="*/ 130 w 130"/>
                <a:gd name="T49" fmla="*/ 95 h 125"/>
                <a:gd name="T50" fmla="*/ 127 w 130"/>
                <a:gd name="T51" fmla="*/ 89 h 125"/>
                <a:gd name="T52" fmla="*/ 122 w 130"/>
                <a:gd name="T53" fmla="*/ 88 h 125"/>
                <a:gd name="T54" fmla="*/ 118 w 130"/>
                <a:gd name="T55" fmla="*/ 85 h 125"/>
                <a:gd name="T56" fmla="*/ 117 w 130"/>
                <a:gd name="T57" fmla="*/ 80 h 125"/>
                <a:gd name="T58" fmla="*/ 114 w 130"/>
                <a:gd name="T59" fmla="*/ 77 h 125"/>
                <a:gd name="T60" fmla="*/ 117 w 130"/>
                <a:gd name="T61" fmla="*/ 73 h 125"/>
                <a:gd name="T62" fmla="*/ 116 w 130"/>
                <a:gd name="T63" fmla="*/ 71 h 125"/>
                <a:gd name="T64" fmla="*/ 116 w 130"/>
                <a:gd name="T65" fmla="*/ 67 h 125"/>
                <a:gd name="T66" fmla="*/ 116 w 130"/>
                <a:gd name="T67" fmla="*/ 63 h 125"/>
                <a:gd name="T68" fmla="*/ 117 w 130"/>
                <a:gd name="T69" fmla="*/ 56 h 125"/>
                <a:gd name="T70" fmla="*/ 114 w 130"/>
                <a:gd name="T71" fmla="*/ 50 h 125"/>
                <a:gd name="T72" fmla="*/ 115 w 130"/>
                <a:gd name="T73" fmla="*/ 49 h 125"/>
                <a:gd name="T74" fmla="*/ 115 w 130"/>
                <a:gd name="T75" fmla="*/ 47 h 125"/>
                <a:gd name="T76" fmla="*/ 112 w 130"/>
                <a:gd name="T77" fmla="*/ 36 h 125"/>
                <a:gd name="T78" fmla="*/ 107 w 130"/>
                <a:gd name="T79" fmla="*/ 33 h 125"/>
                <a:gd name="T80" fmla="*/ 104 w 130"/>
                <a:gd name="T81" fmla="*/ 29 h 125"/>
                <a:gd name="T82" fmla="*/ 102 w 130"/>
                <a:gd name="T83" fmla="*/ 22 h 125"/>
                <a:gd name="T84" fmla="*/ 106 w 130"/>
                <a:gd name="T85" fmla="*/ 18 h 125"/>
                <a:gd name="T86" fmla="*/ 108 w 130"/>
                <a:gd name="T87" fmla="*/ 11 h 125"/>
                <a:gd name="T88" fmla="*/ 108 w 130"/>
                <a:gd name="T89" fmla="*/ 1 h 125"/>
                <a:gd name="T90" fmla="*/ 102 w 130"/>
                <a:gd name="T91" fmla="*/ 0 h 125"/>
                <a:gd name="T92" fmla="*/ 95 w 130"/>
                <a:gd name="T93" fmla="*/ 1 h 125"/>
                <a:gd name="T94" fmla="*/ 87 w 130"/>
                <a:gd name="T95" fmla="*/ 3 h 125"/>
                <a:gd name="T96" fmla="*/ 63 w 130"/>
                <a:gd name="T97" fmla="*/ 4 h 125"/>
                <a:gd name="T98" fmla="*/ 54 w 130"/>
                <a:gd name="T99" fmla="*/ 9 h 125"/>
                <a:gd name="T100" fmla="*/ 44 w 130"/>
                <a:gd name="T101" fmla="*/ 14 h 125"/>
                <a:gd name="T102" fmla="*/ 42 w 130"/>
                <a:gd name="T103" fmla="*/ 15 h 125"/>
                <a:gd name="T104" fmla="*/ 43 w 130"/>
                <a:gd name="T105" fmla="*/ 17 h 125"/>
                <a:gd name="T106" fmla="*/ 44 w 130"/>
                <a:gd name="T107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125">
                  <a:moveTo>
                    <a:pt x="44" y="24"/>
                  </a:moveTo>
                  <a:cubicBezTo>
                    <a:pt x="44" y="26"/>
                    <a:pt x="44" y="29"/>
                    <a:pt x="45" y="29"/>
                  </a:cubicBezTo>
                  <a:cubicBezTo>
                    <a:pt x="46" y="30"/>
                    <a:pt x="47" y="33"/>
                    <a:pt x="47" y="34"/>
                  </a:cubicBezTo>
                  <a:cubicBezTo>
                    <a:pt x="47" y="35"/>
                    <a:pt x="47" y="36"/>
                    <a:pt x="46" y="36"/>
                  </a:cubicBezTo>
                  <a:cubicBezTo>
                    <a:pt x="45" y="36"/>
                    <a:pt x="37" y="35"/>
                    <a:pt x="37" y="37"/>
                  </a:cubicBezTo>
                  <a:cubicBezTo>
                    <a:pt x="37" y="38"/>
                    <a:pt x="35" y="39"/>
                    <a:pt x="33" y="39"/>
                  </a:cubicBezTo>
                  <a:cubicBezTo>
                    <a:pt x="31" y="39"/>
                    <a:pt x="31" y="38"/>
                    <a:pt x="31" y="40"/>
                  </a:cubicBezTo>
                  <a:cubicBezTo>
                    <a:pt x="31" y="42"/>
                    <a:pt x="31" y="44"/>
                    <a:pt x="30" y="44"/>
                  </a:cubicBezTo>
                  <a:cubicBezTo>
                    <a:pt x="29" y="44"/>
                    <a:pt x="29" y="46"/>
                    <a:pt x="27" y="46"/>
                  </a:cubicBezTo>
                  <a:cubicBezTo>
                    <a:pt x="26" y="46"/>
                    <a:pt x="23" y="46"/>
                    <a:pt x="23" y="48"/>
                  </a:cubicBezTo>
                  <a:cubicBezTo>
                    <a:pt x="23" y="50"/>
                    <a:pt x="21" y="51"/>
                    <a:pt x="19" y="51"/>
                  </a:cubicBezTo>
                  <a:cubicBezTo>
                    <a:pt x="17" y="52"/>
                    <a:pt x="14" y="51"/>
                    <a:pt x="14" y="53"/>
                  </a:cubicBezTo>
                  <a:cubicBezTo>
                    <a:pt x="14" y="54"/>
                    <a:pt x="11" y="53"/>
                    <a:pt x="10" y="54"/>
                  </a:cubicBezTo>
                  <a:cubicBezTo>
                    <a:pt x="8" y="55"/>
                    <a:pt x="0" y="60"/>
                    <a:pt x="0" y="60"/>
                  </a:cubicBezTo>
                  <a:cubicBezTo>
                    <a:pt x="0" y="61"/>
                    <a:pt x="0" y="65"/>
                    <a:pt x="0" y="69"/>
                  </a:cubicBezTo>
                  <a:cubicBezTo>
                    <a:pt x="0" y="69"/>
                    <a:pt x="1" y="70"/>
                    <a:pt x="1" y="70"/>
                  </a:cubicBezTo>
                  <a:cubicBezTo>
                    <a:pt x="4" y="72"/>
                    <a:pt x="60" y="109"/>
                    <a:pt x="62" y="110"/>
                  </a:cubicBezTo>
                  <a:cubicBezTo>
                    <a:pt x="63" y="112"/>
                    <a:pt x="66" y="116"/>
                    <a:pt x="66" y="116"/>
                  </a:cubicBezTo>
                  <a:cubicBezTo>
                    <a:pt x="66" y="116"/>
                    <a:pt x="70" y="116"/>
                    <a:pt x="73" y="118"/>
                  </a:cubicBezTo>
                  <a:cubicBezTo>
                    <a:pt x="76" y="120"/>
                    <a:pt x="76" y="125"/>
                    <a:pt x="76" y="125"/>
                  </a:cubicBezTo>
                  <a:cubicBezTo>
                    <a:pt x="76" y="125"/>
                    <a:pt x="80" y="124"/>
                    <a:pt x="82" y="123"/>
                  </a:cubicBezTo>
                  <a:cubicBezTo>
                    <a:pt x="84" y="123"/>
                    <a:pt x="92" y="120"/>
                    <a:pt x="92" y="12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9" y="92"/>
                    <a:pt x="128" y="89"/>
                    <a:pt x="127" y="89"/>
                  </a:cubicBezTo>
                  <a:cubicBezTo>
                    <a:pt x="125" y="89"/>
                    <a:pt x="124" y="88"/>
                    <a:pt x="122" y="88"/>
                  </a:cubicBezTo>
                  <a:cubicBezTo>
                    <a:pt x="120" y="88"/>
                    <a:pt x="118" y="87"/>
                    <a:pt x="118" y="85"/>
                  </a:cubicBezTo>
                  <a:cubicBezTo>
                    <a:pt x="117" y="84"/>
                    <a:pt x="118" y="83"/>
                    <a:pt x="117" y="80"/>
                  </a:cubicBezTo>
                  <a:cubicBezTo>
                    <a:pt x="116" y="78"/>
                    <a:pt x="114" y="77"/>
                    <a:pt x="114" y="77"/>
                  </a:cubicBezTo>
                  <a:cubicBezTo>
                    <a:pt x="114" y="76"/>
                    <a:pt x="117" y="74"/>
                    <a:pt x="117" y="73"/>
                  </a:cubicBezTo>
                  <a:cubicBezTo>
                    <a:pt x="117" y="73"/>
                    <a:pt x="116" y="72"/>
                    <a:pt x="116" y="71"/>
                  </a:cubicBezTo>
                  <a:cubicBezTo>
                    <a:pt x="116" y="70"/>
                    <a:pt x="115" y="68"/>
                    <a:pt x="116" y="67"/>
                  </a:cubicBezTo>
                  <a:cubicBezTo>
                    <a:pt x="117" y="66"/>
                    <a:pt x="117" y="65"/>
                    <a:pt x="116" y="63"/>
                  </a:cubicBezTo>
                  <a:cubicBezTo>
                    <a:pt x="115" y="60"/>
                    <a:pt x="118" y="59"/>
                    <a:pt x="117" y="56"/>
                  </a:cubicBezTo>
                  <a:cubicBezTo>
                    <a:pt x="115" y="53"/>
                    <a:pt x="114" y="51"/>
                    <a:pt x="114" y="50"/>
                  </a:cubicBezTo>
                  <a:cubicBezTo>
                    <a:pt x="114" y="50"/>
                    <a:pt x="114" y="49"/>
                    <a:pt x="115" y="49"/>
                  </a:cubicBezTo>
                  <a:cubicBezTo>
                    <a:pt x="115" y="49"/>
                    <a:pt x="115" y="48"/>
                    <a:pt x="115" y="47"/>
                  </a:cubicBezTo>
                  <a:cubicBezTo>
                    <a:pt x="115" y="45"/>
                    <a:pt x="113" y="38"/>
                    <a:pt x="112" y="36"/>
                  </a:cubicBezTo>
                  <a:cubicBezTo>
                    <a:pt x="111" y="35"/>
                    <a:pt x="107" y="34"/>
                    <a:pt x="107" y="33"/>
                  </a:cubicBezTo>
                  <a:cubicBezTo>
                    <a:pt x="107" y="31"/>
                    <a:pt x="107" y="30"/>
                    <a:pt x="104" y="29"/>
                  </a:cubicBezTo>
                  <a:cubicBezTo>
                    <a:pt x="102" y="27"/>
                    <a:pt x="100" y="22"/>
                    <a:pt x="102" y="22"/>
                  </a:cubicBezTo>
                  <a:cubicBezTo>
                    <a:pt x="103" y="22"/>
                    <a:pt x="104" y="19"/>
                    <a:pt x="106" y="18"/>
                  </a:cubicBezTo>
                  <a:cubicBezTo>
                    <a:pt x="107" y="17"/>
                    <a:pt x="109" y="13"/>
                    <a:pt x="108" y="11"/>
                  </a:cubicBezTo>
                  <a:cubicBezTo>
                    <a:pt x="107" y="10"/>
                    <a:pt x="107" y="5"/>
                    <a:pt x="108" y="1"/>
                  </a:cubicBezTo>
                  <a:cubicBezTo>
                    <a:pt x="105" y="1"/>
                    <a:pt x="102" y="1"/>
                    <a:pt x="102" y="0"/>
                  </a:cubicBezTo>
                  <a:cubicBezTo>
                    <a:pt x="101" y="0"/>
                    <a:pt x="97" y="1"/>
                    <a:pt x="95" y="1"/>
                  </a:cubicBezTo>
                  <a:cubicBezTo>
                    <a:pt x="93" y="1"/>
                    <a:pt x="88" y="4"/>
                    <a:pt x="87" y="3"/>
                  </a:cubicBezTo>
                  <a:cubicBezTo>
                    <a:pt x="85" y="1"/>
                    <a:pt x="68" y="4"/>
                    <a:pt x="63" y="4"/>
                  </a:cubicBezTo>
                  <a:cubicBezTo>
                    <a:pt x="59" y="4"/>
                    <a:pt x="57" y="9"/>
                    <a:pt x="54" y="9"/>
                  </a:cubicBezTo>
                  <a:cubicBezTo>
                    <a:pt x="51" y="9"/>
                    <a:pt x="46" y="12"/>
                    <a:pt x="44" y="14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6"/>
                    <a:pt x="42" y="17"/>
                    <a:pt x="43" y="17"/>
                  </a:cubicBezTo>
                  <a:cubicBezTo>
                    <a:pt x="44" y="19"/>
                    <a:pt x="44" y="21"/>
                    <a:pt x="4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6" name="Freeform 18"/>
            <p:cNvSpPr>
              <a:spLocks/>
            </p:cNvSpPr>
            <p:nvPr/>
          </p:nvSpPr>
          <p:spPr bwMode="auto">
            <a:xfrm>
              <a:off x="6067425" y="3259138"/>
              <a:ext cx="279400" cy="284163"/>
            </a:xfrm>
            <a:custGeom>
              <a:avLst/>
              <a:gdLst>
                <a:gd name="T0" fmla="*/ 10 w 95"/>
                <a:gd name="T1" fmla="*/ 5 h 91"/>
                <a:gd name="T2" fmla="*/ 5 w 95"/>
                <a:gd name="T3" fmla="*/ 10 h 91"/>
                <a:gd name="T4" fmla="*/ 5 w 95"/>
                <a:gd name="T5" fmla="*/ 13 h 91"/>
                <a:gd name="T6" fmla="*/ 4 w 95"/>
                <a:gd name="T7" fmla="*/ 18 h 91"/>
                <a:gd name="T8" fmla="*/ 0 w 95"/>
                <a:gd name="T9" fmla="*/ 21 h 91"/>
                <a:gd name="T10" fmla="*/ 3 w 95"/>
                <a:gd name="T11" fmla="*/ 27 h 91"/>
                <a:gd name="T12" fmla="*/ 2 w 95"/>
                <a:gd name="T13" fmla="*/ 34 h 91"/>
                <a:gd name="T14" fmla="*/ 2 w 95"/>
                <a:gd name="T15" fmla="*/ 38 h 91"/>
                <a:gd name="T16" fmla="*/ 2 w 95"/>
                <a:gd name="T17" fmla="*/ 42 h 91"/>
                <a:gd name="T18" fmla="*/ 3 w 95"/>
                <a:gd name="T19" fmla="*/ 44 h 91"/>
                <a:gd name="T20" fmla="*/ 0 w 95"/>
                <a:gd name="T21" fmla="*/ 48 h 91"/>
                <a:gd name="T22" fmla="*/ 3 w 95"/>
                <a:gd name="T23" fmla="*/ 51 h 91"/>
                <a:gd name="T24" fmla="*/ 4 w 95"/>
                <a:gd name="T25" fmla="*/ 56 h 91"/>
                <a:gd name="T26" fmla="*/ 8 w 95"/>
                <a:gd name="T27" fmla="*/ 59 h 91"/>
                <a:gd name="T28" fmla="*/ 13 w 95"/>
                <a:gd name="T29" fmla="*/ 60 h 91"/>
                <a:gd name="T30" fmla="*/ 16 w 95"/>
                <a:gd name="T31" fmla="*/ 66 h 91"/>
                <a:gd name="T32" fmla="*/ 25 w 95"/>
                <a:gd name="T33" fmla="*/ 67 h 91"/>
                <a:gd name="T34" fmla="*/ 29 w 95"/>
                <a:gd name="T35" fmla="*/ 71 h 91"/>
                <a:gd name="T36" fmla="*/ 39 w 95"/>
                <a:gd name="T37" fmla="*/ 66 h 91"/>
                <a:gd name="T38" fmla="*/ 87 w 95"/>
                <a:gd name="T39" fmla="*/ 91 h 91"/>
                <a:gd name="T40" fmla="*/ 87 w 95"/>
                <a:gd name="T41" fmla="*/ 88 h 91"/>
                <a:gd name="T42" fmla="*/ 93 w 95"/>
                <a:gd name="T43" fmla="*/ 88 h 91"/>
                <a:gd name="T44" fmla="*/ 93 w 95"/>
                <a:gd name="T45" fmla="*/ 27 h 91"/>
                <a:gd name="T46" fmla="*/ 93 w 95"/>
                <a:gd name="T47" fmla="*/ 17 h 91"/>
                <a:gd name="T48" fmla="*/ 93 w 95"/>
                <a:gd name="T49" fmla="*/ 10 h 91"/>
                <a:gd name="T50" fmla="*/ 94 w 95"/>
                <a:gd name="T51" fmla="*/ 8 h 91"/>
                <a:gd name="T52" fmla="*/ 94 w 95"/>
                <a:gd name="T53" fmla="*/ 8 h 91"/>
                <a:gd name="T54" fmla="*/ 85 w 95"/>
                <a:gd name="T55" fmla="*/ 6 h 91"/>
                <a:gd name="T56" fmla="*/ 76 w 95"/>
                <a:gd name="T57" fmla="*/ 1 h 91"/>
                <a:gd name="T58" fmla="*/ 62 w 95"/>
                <a:gd name="T59" fmla="*/ 8 h 91"/>
                <a:gd name="T60" fmla="*/ 63 w 95"/>
                <a:gd name="T61" fmla="*/ 16 h 91"/>
                <a:gd name="T62" fmla="*/ 53 w 95"/>
                <a:gd name="T63" fmla="*/ 16 h 91"/>
                <a:gd name="T64" fmla="*/ 42 w 95"/>
                <a:gd name="T65" fmla="*/ 12 h 91"/>
                <a:gd name="T66" fmla="*/ 36 w 95"/>
                <a:gd name="T67" fmla="*/ 8 h 91"/>
                <a:gd name="T68" fmla="*/ 32 w 95"/>
                <a:gd name="T69" fmla="*/ 4 h 91"/>
                <a:gd name="T70" fmla="*/ 20 w 95"/>
                <a:gd name="T71" fmla="*/ 2 h 91"/>
                <a:gd name="T72" fmla="*/ 13 w 95"/>
                <a:gd name="T73" fmla="*/ 0 h 91"/>
                <a:gd name="T74" fmla="*/ 13 w 95"/>
                <a:gd name="T75" fmla="*/ 3 h 91"/>
                <a:gd name="T76" fmla="*/ 10 w 95"/>
                <a:gd name="T7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91">
                  <a:moveTo>
                    <a:pt x="10" y="5"/>
                  </a:moveTo>
                  <a:cubicBezTo>
                    <a:pt x="10" y="6"/>
                    <a:pt x="6" y="9"/>
                    <a:pt x="5" y="10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3"/>
                    <a:pt x="5" y="16"/>
                    <a:pt x="4" y="18"/>
                  </a:cubicBezTo>
                  <a:cubicBezTo>
                    <a:pt x="3" y="19"/>
                    <a:pt x="0" y="20"/>
                    <a:pt x="0" y="21"/>
                  </a:cubicBezTo>
                  <a:cubicBezTo>
                    <a:pt x="0" y="22"/>
                    <a:pt x="1" y="24"/>
                    <a:pt x="3" y="27"/>
                  </a:cubicBezTo>
                  <a:cubicBezTo>
                    <a:pt x="4" y="30"/>
                    <a:pt x="1" y="31"/>
                    <a:pt x="2" y="34"/>
                  </a:cubicBezTo>
                  <a:cubicBezTo>
                    <a:pt x="3" y="36"/>
                    <a:pt x="3" y="37"/>
                    <a:pt x="2" y="38"/>
                  </a:cubicBezTo>
                  <a:cubicBezTo>
                    <a:pt x="1" y="39"/>
                    <a:pt x="2" y="41"/>
                    <a:pt x="2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3" y="45"/>
                    <a:pt x="0" y="47"/>
                    <a:pt x="0" y="48"/>
                  </a:cubicBezTo>
                  <a:cubicBezTo>
                    <a:pt x="0" y="48"/>
                    <a:pt x="2" y="49"/>
                    <a:pt x="3" y="51"/>
                  </a:cubicBezTo>
                  <a:cubicBezTo>
                    <a:pt x="4" y="54"/>
                    <a:pt x="3" y="55"/>
                    <a:pt x="4" y="56"/>
                  </a:cubicBezTo>
                  <a:cubicBezTo>
                    <a:pt x="4" y="58"/>
                    <a:pt x="6" y="59"/>
                    <a:pt x="8" y="59"/>
                  </a:cubicBezTo>
                  <a:cubicBezTo>
                    <a:pt x="10" y="59"/>
                    <a:pt x="11" y="60"/>
                    <a:pt x="13" y="60"/>
                  </a:cubicBezTo>
                  <a:cubicBezTo>
                    <a:pt x="14" y="60"/>
                    <a:pt x="15" y="63"/>
                    <a:pt x="16" y="66"/>
                  </a:cubicBezTo>
                  <a:cubicBezTo>
                    <a:pt x="16" y="66"/>
                    <a:pt x="22" y="66"/>
                    <a:pt x="25" y="67"/>
                  </a:cubicBezTo>
                  <a:cubicBezTo>
                    <a:pt x="27" y="69"/>
                    <a:pt x="29" y="71"/>
                    <a:pt x="29" y="71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31"/>
                    <a:pt x="93" y="27"/>
                  </a:cubicBezTo>
                  <a:cubicBezTo>
                    <a:pt x="93" y="22"/>
                    <a:pt x="91" y="20"/>
                    <a:pt x="93" y="17"/>
                  </a:cubicBezTo>
                  <a:cubicBezTo>
                    <a:pt x="95" y="15"/>
                    <a:pt x="92" y="14"/>
                    <a:pt x="93" y="10"/>
                  </a:cubicBezTo>
                  <a:cubicBezTo>
                    <a:pt x="94" y="9"/>
                    <a:pt x="94" y="9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1" y="7"/>
                    <a:pt x="85" y="6"/>
                  </a:cubicBezTo>
                  <a:cubicBezTo>
                    <a:pt x="80" y="5"/>
                    <a:pt x="82" y="1"/>
                    <a:pt x="76" y="1"/>
                  </a:cubicBezTo>
                  <a:cubicBezTo>
                    <a:pt x="70" y="1"/>
                    <a:pt x="62" y="5"/>
                    <a:pt x="62" y="8"/>
                  </a:cubicBezTo>
                  <a:cubicBezTo>
                    <a:pt x="62" y="11"/>
                    <a:pt x="65" y="13"/>
                    <a:pt x="63" y="16"/>
                  </a:cubicBezTo>
                  <a:cubicBezTo>
                    <a:pt x="61" y="19"/>
                    <a:pt x="56" y="19"/>
                    <a:pt x="53" y="16"/>
                  </a:cubicBezTo>
                  <a:cubicBezTo>
                    <a:pt x="50" y="13"/>
                    <a:pt x="46" y="12"/>
                    <a:pt x="42" y="12"/>
                  </a:cubicBezTo>
                  <a:cubicBezTo>
                    <a:pt x="38" y="12"/>
                    <a:pt x="35" y="10"/>
                    <a:pt x="36" y="8"/>
                  </a:cubicBezTo>
                  <a:cubicBezTo>
                    <a:pt x="36" y="6"/>
                    <a:pt x="35" y="5"/>
                    <a:pt x="32" y="4"/>
                  </a:cubicBezTo>
                  <a:cubicBezTo>
                    <a:pt x="28" y="3"/>
                    <a:pt x="26" y="1"/>
                    <a:pt x="20" y="2"/>
                  </a:cubicBezTo>
                  <a:cubicBezTo>
                    <a:pt x="17" y="2"/>
                    <a:pt x="15" y="1"/>
                    <a:pt x="13" y="0"/>
                  </a:cubicBezTo>
                  <a:cubicBezTo>
                    <a:pt x="13" y="1"/>
                    <a:pt x="13" y="3"/>
                    <a:pt x="13" y="3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7" name="Freeform 19"/>
            <p:cNvSpPr>
              <a:spLocks/>
            </p:cNvSpPr>
            <p:nvPr/>
          </p:nvSpPr>
          <p:spPr bwMode="auto">
            <a:xfrm>
              <a:off x="5584825" y="3656013"/>
              <a:ext cx="53975" cy="17463"/>
            </a:xfrm>
            <a:custGeom>
              <a:avLst/>
              <a:gdLst>
                <a:gd name="T0" fmla="*/ 9 w 18"/>
                <a:gd name="T1" fmla="*/ 4 h 6"/>
                <a:gd name="T2" fmla="*/ 14 w 18"/>
                <a:gd name="T3" fmla="*/ 5 h 6"/>
                <a:gd name="T4" fmla="*/ 18 w 18"/>
                <a:gd name="T5" fmla="*/ 4 h 6"/>
                <a:gd name="T6" fmla="*/ 15 w 18"/>
                <a:gd name="T7" fmla="*/ 4 h 6"/>
                <a:gd name="T8" fmla="*/ 9 w 18"/>
                <a:gd name="T9" fmla="*/ 1 h 6"/>
                <a:gd name="T10" fmla="*/ 1 w 18"/>
                <a:gd name="T11" fmla="*/ 3 h 6"/>
                <a:gd name="T12" fmla="*/ 0 w 18"/>
                <a:gd name="T13" fmla="*/ 6 h 6"/>
                <a:gd name="T14" fmla="*/ 2 w 18"/>
                <a:gd name="T15" fmla="*/ 6 h 6"/>
                <a:gd name="T16" fmla="*/ 9 w 18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9" y="4"/>
                  </a:moveTo>
                  <a:cubicBezTo>
                    <a:pt x="10" y="3"/>
                    <a:pt x="12" y="5"/>
                    <a:pt x="14" y="5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5" y="4"/>
                  </a:cubicBezTo>
                  <a:cubicBezTo>
                    <a:pt x="12" y="4"/>
                    <a:pt x="12" y="0"/>
                    <a:pt x="9" y="1"/>
                  </a:cubicBezTo>
                  <a:cubicBezTo>
                    <a:pt x="6" y="3"/>
                    <a:pt x="4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8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8" name="Freeform 20"/>
            <p:cNvSpPr>
              <a:spLocks/>
            </p:cNvSpPr>
            <p:nvPr/>
          </p:nvSpPr>
          <p:spPr bwMode="auto">
            <a:xfrm>
              <a:off x="5573713" y="3602038"/>
              <a:ext cx="109538" cy="90488"/>
            </a:xfrm>
            <a:custGeom>
              <a:avLst/>
              <a:gdLst>
                <a:gd name="T0" fmla="*/ 9 w 37"/>
                <a:gd name="T1" fmla="*/ 28 h 29"/>
                <a:gd name="T2" fmla="*/ 12 w 37"/>
                <a:gd name="T3" fmla="*/ 27 h 29"/>
                <a:gd name="T4" fmla="*/ 21 w 37"/>
                <a:gd name="T5" fmla="*/ 26 h 29"/>
                <a:gd name="T6" fmla="*/ 23 w 37"/>
                <a:gd name="T7" fmla="*/ 26 h 29"/>
                <a:gd name="T8" fmla="*/ 23 w 37"/>
                <a:gd name="T9" fmla="*/ 26 h 29"/>
                <a:gd name="T10" fmla="*/ 27 w 37"/>
                <a:gd name="T11" fmla="*/ 27 h 29"/>
                <a:gd name="T12" fmla="*/ 36 w 37"/>
                <a:gd name="T13" fmla="*/ 28 h 29"/>
                <a:gd name="T14" fmla="*/ 37 w 37"/>
                <a:gd name="T15" fmla="*/ 28 h 29"/>
                <a:gd name="T16" fmla="*/ 37 w 37"/>
                <a:gd name="T17" fmla="*/ 24 h 29"/>
                <a:gd name="T18" fmla="*/ 34 w 37"/>
                <a:gd name="T19" fmla="*/ 20 h 29"/>
                <a:gd name="T20" fmla="*/ 33 w 37"/>
                <a:gd name="T21" fmla="*/ 16 h 29"/>
                <a:gd name="T22" fmla="*/ 32 w 37"/>
                <a:gd name="T23" fmla="*/ 14 h 29"/>
                <a:gd name="T24" fmla="*/ 28 w 37"/>
                <a:gd name="T25" fmla="*/ 10 h 29"/>
                <a:gd name="T26" fmla="*/ 24 w 37"/>
                <a:gd name="T27" fmla="*/ 4 h 29"/>
                <a:gd name="T28" fmla="*/ 22 w 37"/>
                <a:gd name="T29" fmla="*/ 4 h 29"/>
                <a:gd name="T30" fmla="*/ 18 w 37"/>
                <a:gd name="T31" fmla="*/ 1 h 29"/>
                <a:gd name="T32" fmla="*/ 13 w 37"/>
                <a:gd name="T33" fmla="*/ 2 h 29"/>
                <a:gd name="T34" fmla="*/ 8 w 37"/>
                <a:gd name="T35" fmla="*/ 2 h 29"/>
                <a:gd name="T36" fmla="*/ 4 w 37"/>
                <a:gd name="T37" fmla="*/ 5 h 29"/>
                <a:gd name="T38" fmla="*/ 4 w 37"/>
                <a:gd name="T39" fmla="*/ 5 h 29"/>
                <a:gd name="T40" fmla="*/ 2 w 37"/>
                <a:gd name="T41" fmla="*/ 10 h 29"/>
                <a:gd name="T42" fmla="*/ 5 w 37"/>
                <a:gd name="T43" fmla="*/ 19 h 29"/>
                <a:gd name="T44" fmla="*/ 5 w 37"/>
                <a:gd name="T45" fmla="*/ 20 h 29"/>
                <a:gd name="T46" fmla="*/ 13 w 37"/>
                <a:gd name="T47" fmla="*/ 18 h 29"/>
                <a:gd name="T48" fmla="*/ 19 w 37"/>
                <a:gd name="T49" fmla="*/ 21 h 29"/>
                <a:gd name="T50" fmla="*/ 22 w 37"/>
                <a:gd name="T51" fmla="*/ 21 h 29"/>
                <a:gd name="T52" fmla="*/ 18 w 37"/>
                <a:gd name="T53" fmla="*/ 22 h 29"/>
                <a:gd name="T54" fmla="*/ 13 w 37"/>
                <a:gd name="T55" fmla="*/ 21 h 29"/>
                <a:gd name="T56" fmla="*/ 6 w 37"/>
                <a:gd name="T57" fmla="*/ 23 h 29"/>
                <a:gd name="T58" fmla="*/ 4 w 37"/>
                <a:gd name="T59" fmla="*/ 23 h 29"/>
                <a:gd name="T60" fmla="*/ 5 w 37"/>
                <a:gd name="T61" fmla="*/ 26 h 29"/>
                <a:gd name="T62" fmla="*/ 5 w 37"/>
                <a:gd name="T63" fmla="*/ 27 h 29"/>
                <a:gd name="T64" fmla="*/ 9 w 37"/>
                <a:gd name="T6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29">
                  <a:moveTo>
                    <a:pt x="9" y="28"/>
                  </a:moveTo>
                  <a:cubicBezTo>
                    <a:pt x="10" y="28"/>
                    <a:pt x="12" y="27"/>
                    <a:pt x="12" y="27"/>
                  </a:cubicBezTo>
                  <a:cubicBezTo>
                    <a:pt x="12" y="27"/>
                    <a:pt x="20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7" y="27"/>
                    <a:pt x="27" y="27"/>
                  </a:cubicBezTo>
                  <a:cubicBezTo>
                    <a:pt x="28" y="28"/>
                    <a:pt x="33" y="29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4"/>
                    <a:pt x="37" y="24"/>
                  </a:cubicBezTo>
                  <a:cubicBezTo>
                    <a:pt x="37" y="23"/>
                    <a:pt x="35" y="21"/>
                    <a:pt x="34" y="20"/>
                  </a:cubicBezTo>
                  <a:cubicBezTo>
                    <a:pt x="33" y="19"/>
                    <a:pt x="33" y="16"/>
                    <a:pt x="33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1"/>
                    <a:pt x="28" y="10"/>
                  </a:cubicBezTo>
                  <a:cubicBezTo>
                    <a:pt x="25" y="9"/>
                    <a:pt x="24" y="4"/>
                    <a:pt x="2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0" y="2"/>
                    <a:pt x="18" y="1"/>
                  </a:cubicBezTo>
                  <a:cubicBezTo>
                    <a:pt x="16" y="0"/>
                    <a:pt x="13" y="2"/>
                    <a:pt x="13" y="2"/>
                  </a:cubicBezTo>
                  <a:cubicBezTo>
                    <a:pt x="13" y="2"/>
                    <a:pt x="10" y="2"/>
                    <a:pt x="8" y="2"/>
                  </a:cubicBezTo>
                  <a:cubicBezTo>
                    <a:pt x="5" y="1"/>
                    <a:pt x="6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8" y="20"/>
                    <a:pt x="10" y="20"/>
                    <a:pt x="13" y="18"/>
                  </a:cubicBezTo>
                  <a:cubicBezTo>
                    <a:pt x="16" y="17"/>
                    <a:pt x="16" y="21"/>
                    <a:pt x="19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0" y="23"/>
                    <a:pt x="18" y="22"/>
                  </a:cubicBezTo>
                  <a:cubicBezTo>
                    <a:pt x="16" y="22"/>
                    <a:pt x="14" y="20"/>
                    <a:pt x="13" y="21"/>
                  </a:cubicBezTo>
                  <a:cubicBezTo>
                    <a:pt x="12" y="22"/>
                    <a:pt x="8" y="23"/>
                    <a:pt x="6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4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9" y="26"/>
                    <a:pt x="8" y="28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9" name="Freeform 21"/>
            <p:cNvSpPr>
              <a:spLocks/>
            </p:cNvSpPr>
            <p:nvPr/>
          </p:nvSpPr>
          <p:spPr bwMode="auto">
            <a:xfrm>
              <a:off x="5588000" y="3683000"/>
              <a:ext cx="53975" cy="31750"/>
            </a:xfrm>
            <a:custGeom>
              <a:avLst/>
              <a:gdLst>
                <a:gd name="T0" fmla="*/ 10 w 18"/>
                <a:gd name="T1" fmla="*/ 10 h 10"/>
                <a:gd name="T2" fmla="*/ 15 w 18"/>
                <a:gd name="T3" fmla="*/ 6 h 10"/>
                <a:gd name="T4" fmla="*/ 17 w 18"/>
                <a:gd name="T5" fmla="*/ 6 h 10"/>
                <a:gd name="T6" fmla="*/ 16 w 18"/>
                <a:gd name="T7" fmla="*/ 3 h 10"/>
                <a:gd name="T8" fmla="*/ 18 w 18"/>
                <a:gd name="T9" fmla="*/ 0 h 10"/>
                <a:gd name="T10" fmla="*/ 16 w 18"/>
                <a:gd name="T11" fmla="*/ 0 h 10"/>
                <a:gd name="T12" fmla="*/ 7 w 18"/>
                <a:gd name="T13" fmla="*/ 1 h 10"/>
                <a:gd name="T14" fmla="*/ 4 w 18"/>
                <a:gd name="T15" fmla="*/ 2 h 10"/>
                <a:gd name="T16" fmla="*/ 0 w 18"/>
                <a:gd name="T17" fmla="*/ 1 h 10"/>
                <a:gd name="T18" fmla="*/ 5 w 18"/>
                <a:gd name="T19" fmla="*/ 5 h 10"/>
                <a:gd name="T20" fmla="*/ 8 w 18"/>
                <a:gd name="T21" fmla="*/ 10 h 10"/>
                <a:gd name="T22" fmla="*/ 9 w 18"/>
                <a:gd name="T23" fmla="*/ 10 h 10"/>
                <a:gd name="T24" fmla="*/ 10 w 1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1" y="9"/>
                    <a:pt x="14" y="6"/>
                    <a:pt x="15" y="6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5" y="3"/>
                    <a:pt x="16" y="3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7" y="1"/>
                    <a:pt x="7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3" y="2"/>
                    <a:pt x="4" y="0"/>
                    <a:pt x="0" y="1"/>
                  </a:cubicBezTo>
                  <a:cubicBezTo>
                    <a:pt x="2" y="3"/>
                    <a:pt x="2" y="4"/>
                    <a:pt x="5" y="5"/>
                  </a:cubicBezTo>
                  <a:cubicBezTo>
                    <a:pt x="9" y="6"/>
                    <a:pt x="5" y="8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0" name="Freeform 22"/>
            <p:cNvSpPr>
              <a:spLocks/>
            </p:cNvSpPr>
            <p:nvPr/>
          </p:nvSpPr>
          <p:spPr bwMode="auto">
            <a:xfrm>
              <a:off x="6156325" y="3711575"/>
              <a:ext cx="227013" cy="168275"/>
            </a:xfrm>
            <a:custGeom>
              <a:avLst/>
              <a:gdLst>
                <a:gd name="T0" fmla="*/ 71 w 77"/>
                <a:gd name="T1" fmla="*/ 31 h 54"/>
                <a:gd name="T2" fmla="*/ 69 w 77"/>
                <a:gd name="T3" fmla="*/ 27 h 54"/>
                <a:gd name="T4" fmla="*/ 65 w 77"/>
                <a:gd name="T5" fmla="*/ 23 h 54"/>
                <a:gd name="T6" fmla="*/ 62 w 77"/>
                <a:gd name="T7" fmla="*/ 19 h 54"/>
                <a:gd name="T8" fmla="*/ 57 w 77"/>
                <a:gd name="T9" fmla="*/ 17 h 54"/>
                <a:gd name="T10" fmla="*/ 57 w 77"/>
                <a:gd name="T11" fmla="*/ 15 h 54"/>
                <a:gd name="T12" fmla="*/ 54 w 77"/>
                <a:gd name="T13" fmla="*/ 15 h 54"/>
                <a:gd name="T14" fmla="*/ 55 w 77"/>
                <a:gd name="T15" fmla="*/ 12 h 54"/>
                <a:gd name="T16" fmla="*/ 54 w 77"/>
                <a:gd name="T17" fmla="*/ 7 h 54"/>
                <a:gd name="T18" fmla="*/ 50 w 77"/>
                <a:gd name="T19" fmla="*/ 1 h 54"/>
                <a:gd name="T20" fmla="*/ 49 w 77"/>
                <a:gd name="T21" fmla="*/ 1 h 54"/>
                <a:gd name="T22" fmla="*/ 44 w 77"/>
                <a:gd name="T23" fmla="*/ 3 h 54"/>
                <a:gd name="T24" fmla="*/ 42 w 77"/>
                <a:gd name="T25" fmla="*/ 6 h 54"/>
                <a:gd name="T26" fmla="*/ 36 w 77"/>
                <a:gd name="T27" fmla="*/ 12 h 54"/>
                <a:gd name="T28" fmla="*/ 27 w 77"/>
                <a:gd name="T29" fmla="*/ 14 h 54"/>
                <a:gd name="T30" fmla="*/ 27 w 77"/>
                <a:gd name="T31" fmla="*/ 17 h 54"/>
                <a:gd name="T32" fmla="*/ 21 w 77"/>
                <a:gd name="T33" fmla="*/ 20 h 54"/>
                <a:gd name="T34" fmla="*/ 15 w 77"/>
                <a:gd name="T35" fmla="*/ 22 h 54"/>
                <a:gd name="T36" fmla="*/ 11 w 77"/>
                <a:gd name="T37" fmla="*/ 22 h 54"/>
                <a:gd name="T38" fmla="*/ 7 w 77"/>
                <a:gd name="T39" fmla="*/ 24 h 54"/>
                <a:gd name="T40" fmla="*/ 7 w 77"/>
                <a:gd name="T41" fmla="*/ 23 h 54"/>
                <a:gd name="T42" fmla="*/ 3 w 77"/>
                <a:gd name="T43" fmla="*/ 27 h 54"/>
                <a:gd name="T44" fmla="*/ 0 w 77"/>
                <a:gd name="T45" fmla="*/ 33 h 54"/>
                <a:gd name="T46" fmla="*/ 1 w 77"/>
                <a:gd name="T47" fmla="*/ 38 h 54"/>
                <a:gd name="T48" fmla="*/ 3 w 77"/>
                <a:gd name="T49" fmla="*/ 43 h 54"/>
                <a:gd name="T50" fmla="*/ 4 w 77"/>
                <a:gd name="T51" fmla="*/ 47 h 54"/>
                <a:gd name="T52" fmla="*/ 5 w 77"/>
                <a:gd name="T53" fmla="*/ 49 h 54"/>
                <a:gd name="T54" fmla="*/ 9 w 77"/>
                <a:gd name="T55" fmla="*/ 53 h 54"/>
                <a:gd name="T56" fmla="*/ 10 w 77"/>
                <a:gd name="T57" fmla="*/ 54 h 54"/>
                <a:gd name="T58" fmla="*/ 11 w 77"/>
                <a:gd name="T59" fmla="*/ 53 h 54"/>
                <a:gd name="T60" fmla="*/ 12 w 77"/>
                <a:gd name="T61" fmla="*/ 49 h 54"/>
                <a:gd name="T62" fmla="*/ 15 w 77"/>
                <a:gd name="T63" fmla="*/ 48 h 54"/>
                <a:gd name="T64" fmla="*/ 18 w 77"/>
                <a:gd name="T65" fmla="*/ 47 h 54"/>
                <a:gd name="T66" fmla="*/ 23 w 77"/>
                <a:gd name="T67" fmla="*/ 48 h 54"/>
                <a:gd name="T68" fmla="*/ 23 w 77"/>
                <a:gd name="T69" fmla="*/ 44 h 54"/>
                <a:gd name="T70" fmla="*/ 30 w 77"/>
                <a:gd name="T71" fmla="*/ 39 h 54"/>
                <a:gd name="T72" fmla="*/ 35 w 77"/>
                <a:gd name="T73" fmla="*/ 42 h 54"/>
                <a:gd name="T74" fmla="*/ 47 w 77"/>
                <a:gd name="T75" fmla="*/ 45 h 54"/>
                <a:gd name="T76" fmla="*/ 49 w 77"/>
                <a:gd name="T77" fmla="*/ 40 h 54"/>
                <a:gd name="T78" fmla="*/ 54 w 77"/>
                <a:gd name="T79" fmla="*/ 40 h 54"/>
                <a:gd name="T80" fmla="*/ 60 w 77"/>
                <a:gd name="T81" fmla="*/ 39 h 54"/>
                <a:gd name="T82" fmla="*/ 65 w 77"/>
                <a:gd name="T83" fmla="*/ 38 h 54"/>
                <a:gd name="T84" fmla="*/ 72 w 77"/>
                <a:gd name="T85" fmla="*/ 39 h 54"/>
                <a:gd name="T86" fmla="*/ 77 w 77"/>
                <a:gd name="T87" fmla="*/ 38 h 54"/>
                <a:gd name="T88" fmla="*/ 75 w 77"/>
                <a:gd name="T89" fmla="*/ 34 h 54"/>
                <a:gd name="T90" fmla="*/ 71 w 77"/>
                <a:gd name="T91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54">
                  <a:moveTo>
                    <a:pt x="71" y="31"/>
                  </a:moveTo>
                  <a:cubicBezTo>
                    <a:pt x="71" y="30"/>
                    <a:pt x="71" y="29"/>
                    <a:pt x="69" y="27"/>
                  </a:cubicBezTo>
                  <a:cubicBezTo>
                    <a:pt x="67" y="25"/>
                    <a:pt x="65" y="24"/>
                    <a:pt x="65" y="23"/>
                  </a:cubicBezTo>
                  <a:cubicBezTo>
                    <a:pt x="65" y="22"/>
                    <a:pt x="64" y="22"/>
                    <a:pt x="62" y="19"/>
                  </a:cubicBezTo>
                  <a:cubicBezTo>
                    <a:pt x="60" y="17"/>
                    <a:pt x="57" y="17"/>
                    <a:pt x="57" y="1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2" y="14"/>
                    <a:pt x="55" y="12"/>
                  </a:cubicBezTo>
                  <a:cubicBezTo>
                    <a:pt x="57" y="11"/>
                    <a:pt x="55" y="8"/>
                    <a:pt x="54" y="7"/>
                  </a:cubicBezTo>
                  <a:cubicBezTo>
                    <a:pt x="54" y="6"/>
                    <a:pt x="51" y="2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2"/>
                    <a:pt x="44" y="3"/>
                  </a:cubicBezTo>
                  <a:cubicBezTo>
                    <a:pt x="42" y="4"/>
                    <a:pt x="43" y="5"/>
                    <a:pt x="42" y="6"/>
                  </a:cubicBezTo>
                  <a:cubicBezTo>
                    <a:pt x="41" y="7"/>
                    <a:pt x="38" y="9"/>
                    <a:pt x="36" y="12"/>
                  </a:cubicBezTo>
                  <a:cubicBezTo>
                    <a:pt x="34" y="15"/>
                    <a:pt x="29" y="13"/>
                    <a:pt x="27" y="14"/>
                  </a:cubicBezTo>
                  <a:cubicBezTo>
                    <a:pt x="26" y="15"/>
                    <a:pt x="28" y="16"/>
                    <a:pt x="27" y="17"/>
                  </a:cubicBezTo>
                  <a:cubicBezTo>
                    <a:pt x="26" y="18"/>
                    <a:pt x="23" y="20"/>
                    <a:pt x="21" y="20"/>
                  </a:cubicBezTo>
                  <a:cubicBezTo>
                    <a:pt x="20" y="21"/>
                    <a:pt x="16" y="21"/>
                    <a:pt x="15" y="22"/>
                  </a:cubicBezTo>
                  <a:cubicBezTo>
                    <a:pt x="13" y="24"/>
                    <a:pt x="12" y="20"/>
                    <a:pt x="11" y="22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30"/>
                    <a:pt x="0" y="32"/>
                    <a:pt x="0" y="33"/>
                  </a:cubicBezTo>
                  <a:cubicBezTo>
                    <a:pt x="0" y="34"/>
                    <a:pt x="1" y="36"/>
                    <a:pt x="1" y="38"/>
                  </a:cubicBezTo>
                  <a:cubicBezTo>
                    <a:pt x="1" y="40"/>
                    <a:pt x="2" y="42"/>
                    <a:pt x="3" y="43"/>
                  </a:cubicBezTo>
                  <a:cubicBezTo>
                    <a:pt x="4" y="45"/>
                    <a:pt x="4" y="47"/>
                    <a:pt x="4" y="47"/>
                  </a:cubicBezTo>
                  <a:cubicBezTo>
                    <a:pt x="4" y="47"/>
                    <a:pt x="4" y="48"/>
                    <a:pt x="5" y="49"/>
                  </a:cubicBezTo>
                  <a:cubicBezTo>
                    <a:pt x="6" y="50"/>
                    <a:pt x="9" y="52"/>
                    <a:pt x="9" y="53"/>
                  </a:cubicBezTo>
                  <a:cubicBezTo>
                    <a:pt x="9" y="53"/>
                    <a:pt x="10" y="54"/>
                    <a:pt x="10" y="54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7" y="39"/>
                    <a:pt x="30" y="39"/>
                  </a:cubicBezTo>
                  <a:cubicBezTo>
                    <a:pt x="33" y="39"/>
                    <a:pt x="35" y="42"/>
                    <a:pt x="35" y="4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8" y="41"/>
                    <a:pt x="49" y="40"/>
                  </a:cubicBezTo>
                  <a:cubicBezTo>
                    <a:pt x="50" y="40"/>
                    <a:pt x="52" y="41"/>
                    <a:pt x="54" y="40"/>
                  </a:cubicBezTo>
                  <a:cubicBezTo>
                    <a:pt x="55" y="40"/>
                    <a:pt x="58" y="39"/>
                    <a:pt x="60" y="39"/>
                  </a:cubicBezTo>
                  <a:cubicBezTo>
                    <a:pt x="63" y="39"/>
                    <a:pt x="64" y="40"/>
                    <a:pt x="65" y="38"/>
                  </a:cubicBezTo>
                  <a:cubicBezTo>
                    <a:pt x="67" y="35"/>
                    <a:pt x="72" y="39"/>
                    <a:pt x="72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1" y="32"/>
                    <a:pt x="7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1" name="Freeform 23"/>
            <p:cNvSpPr>
              <a:spLocks/>
            </p:cNvSpPr>
            <p:nvPr/>
          </p:nvSpPr>
          <p:spPr bwMode="auto">
            <a:xfrm>
              <a:off x="5942013" y="3656013"/>
              <a:ext cx="220663" cy="192088"/>
            </a:xfrm>
            <a:custGeom>
              <a:avLst/>
              <a:gdLst>
                <a:gd name="T0" fmla="*/ 46 w 75"/>
                <a:gd name="T1" fmla="*/ 45 h 62"/>
                <a:gd name="T2" fmla="*/ 50 w 75"/>
                <a:gd name="T3" fmla="*/ 45 h 62"/>
                <a:gd name="T4" fmla="*/ 54 w 75"/>
                <a:gd name="T5" fmla="*/ 48 h 62"/>
                <a:gd name="T6" fmla="*/ 57 w 75"/>
                <a:gd name="T7" fmla="*/ 45 h 62"/>
                <a:gd name="T8" fmla="*/ 61 w 75"/>
                <a:gd name="T9" fmla="*/ 36 h 62"/>
                <a:gd name="T10" fmla="*/ 64 w 75"/>
                <a:gd name="T11" fmla="*/ 32 h 62"/>
                <a:gd name="T12" fmla="*/ 65 w 75"/>
                <a:gd name="T13" fmla="*/ 29 h 62"/>
                <a:gd name="T14" fmla="*/ 67 w 75"/>
                <a:gd name="T15" fmla="*/ 25 h 62"/>
                <a:gd name="T16" fmla="*/ 70 w 75"/>
                <a:gd name="T17" fmla="*/ 18 h 62"/>
                <a:gd name="T18" fmla="*/ 74 w 75"/>
                <a:gd name="T19" fmla="*/ 16 h 62"/>
                <a:gd name="T20" fmla="*/ 74 w 75"/>
                <a:gd name="T21" fmla="*/ 12 h 62"/>
                <a:gd name="T22" fmla="*/ 71 w 75"/>
                <a:gd name="T23" fmla="*/ 9 h 62"/>
                <a:gd name="T24" fmla="*/ 71 w 75"/>
                <a:gd name="T25" fmla="*/ 6 h 62"/>
                <a:gd name="T26" fmla="*/ 69 w 75"/>
                <a:gd name="T27" fmla="*/ 3 h 62"/>
                <a:gd name="T28" fmla="*/ 67 w 75"/>
                <a:gd name="T29" fmla="*/ 2 h 62"/>
                <a:gd name="T30" fmla="*/ 62 w 75"/>
                <a:gd name="T31" fmla="*/ 6 h 62"/>
                <a:gd name="T32" fmla="*/ 57 w 75"/>
                <a:gd name="T33" fmla="*/ 5 h 62"/>
                <a:gd name="T34" fmla="*/ 49 w 75"/>
                <a:gd name="T35" fmla="*/ 5 h 62"/>
                <a:gd name="T36" fmla="*/ 45 w 75"/>
                <a:gd name="T37" fmla="*/ 8 h 62"/>
                <a:gd name="T38" fmla="*/ 39 w 75"/>
                <a:gd name="T39" fmla="*/ 8 h 62"/>
                <a:gd name="T40" fmla="*/ 34 w 75"/>
                <a:gd name="T41" fmla="*/ 5 h 62"/>
                <a:gd name="T42" fmla="*/ 29 w 75"/>
                <a:gd name="T43" fmla="*/ 6 h 62"/>
                <a:gd name="T44" fmla="*/ 25 w 75"/>
                <a:gd name="T45" fmla="*/ 3 h 62"/>
                <a:gd name="T46" fmla="*/ 20 w 75"/>
                <a:gd name="T47" fmla="*/ 2 h 62"/>
                <a:gd name="T48" fmla="*/ 16 w 75"/>
                <a:gd name="T49" fmla="*/ 3 h 62"/>
                <a:gd name="T50" fmla="*/ 11 w 75"/>
                <a:gd name="T51" fmla="*/ 3 h 62"/>
                <a:gd name="T52" fmla="*/ 9 w 75"/>
                <a:gd name="T53" fmla="*/ 8 h 62"/>
                <a:gd name="T54" fmla="*/ 7 w 75"/>
                <a:gd name="T55" fmla="*/ 12 h 62"/>
                <a:gd name="T56" fmla="*/ 6 w 75"/>
                <a:gd name="T57" fmla="*/ 14 h 62"/>
                <a:gd name="T58" fmla="*/ 7 w 75"/>
                <a:gd name="T59" fmla="*/ 18 h 62"/>
                <a:gd name="T60" fmla="*/ 6 w 75"/>
                <a:gd name="T61" fmla="*/ 27 h 62"/>
                <a:gd name="T62" fmla="*/ 4 w 75"/>
                <a:gd name="T63" fmla="*/ 30 h 62"/>
                <a:gd name="T64" fmla="*/ 1 w 75"/>
                <a:gd name="T65" fmla="*/ 35 h 62"/>
                <a:gd name="T66" fmla="*/ 1 w 75"/>
                <a:gd name="T67" fmla="*/ 42 h 62"/>
                <a:gd name="T68" fmla="*/ 3 w 75"/>
                <a:gd name="T69" fmla="*/ 47 h 62"/>
                <a:gd name="T70" fmla="*/ 3 w 75"/>
                <a:gd name="T71" fmla="*/ 47 h 62"/>
                <a:gd name="T72" fmla="*/ 12 w 75"/>
                <a:gd name="T73" fmla="*/ 50 h 62"/>
                <a:gd name="T74" fmla="*/ 18 w 75"/>
                <a:gd name="T75" fmla="*/ 56 h 62"/>
                <a:gd name="T76" fmla="*/ 22 w 75"/>
                <a:gd name="T77" fmla="*/ 61 h 62"/>
                <a:gd name="T78" fmla="*/ 28 w 75"/>
                <a:gd name="T79" fmla="*/ 60 h 62"/>
                <a:gd name="T80" fmla="*/ 36 w 75"/>
                <a:gd name="T81" fmla="*/ 59 h 62"/>
                <a:gd name="T82" fmla="*/ 37 w 75"/>
                <a:gd name="T83" fmla="*/ 59 h 62"/>
                <a:gd name="T84" fmla="*/ 39 w 75"/>
                <a:gd name="T85" fmla="*/ 52 h 62"/>
                <a:gd name="T86" fmla="*/ 46 w 75"/>
                <a:gd name="T8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62">
                  <a:moveTo>
                    <a:pt x="46" y="45"/>
                  </a:moveTo>
                  <a:cubicBezTo>
                    <a:pt x="47" y="45"/>
                    <a:pt x="49" y="46"/>
                    <a:pt x="50" y="45"/>
                  </a:cubicBezTo>
                  <a:cubicBezTo>
                    <a:pt x="51" y="44"/>
                    <a:pt x="54" y="46"/>
                    <a:pt x="54" y="48"/>
                  </a:cubicBezTo>
                  <a:cubicBezTo>
                    <a:pt x="55" y="50"/>
                    <a:pt x="56" y="47"/>
                    <a:pt x="57" y="45"/>
                  </a:cubicBezTo>
                  <a:cubicBezTo>
                    <a:pt x="58" y="43"/>
                    <a:pt x="61" y="37"/>
                    <a:pt x="61" y="36"/>
                  </a:cubicBezTo>
                  <a:cubicBezTo>
                    <a:pt x="61" y="34"/>
                    <a:pt x="64" y="33"/>
                    <a:pt x="64" y="32"/>
                  </a:cubicBezTo>
                  <a:cubicBezTo>
                    <a:pt x="64" y="31"/>
                    <a:pt x="64" y="29"/>
                    <a:pt x="65" y="29"/>
                  </a:cubicBezTo>
                  <a:cubicBezTo>
                    <a:pt x="66" y="28"/>
                    <a:pt x="67" y="25"/>
                    <a:pt x="67" y="25"/>
                  </a:cubicBezTo>
                  <a:cubicBezTo>
                    <a:pt x="66" y="24"/>
                    <a:pt x="70" y="18"/>
                    <a:pt x="70" y="18"/>
                  </a:cubicBezTo>
                  <a:cubicBezTo>
                    <a:pt x="71" y="17"/>
                    <a:pt x="74" y="17"/>
                    <a:pt x="74" y="16"/>
                  </a:cubicBezTo>
                  <a:cubicBezTo>
                    <a:pt x="74" y="14"/>
                    <a:pt x="75" y="12"/>
                    <a:pt x="74" y="12"/>
                  </a:cubicBezTo>
                  <a:cubicBezTo>
                    <a:pt x="73" y="11"/>
                    <a:pt x="71" y="10"/>
                    <a:pt x="71" y="9"/>
                  </a:cubicBezTo>
                  <a:cubicBezTo>
                    <a:pt x="71" y="9"/>
                    <a:pt x="71" y="7"/>
                    <a:pt x="71" y="6"/>
                  </a:cubicBezTo>
                  <a:cubicBezTo>
                    <a:pt x="70" y="6"/>
                    <a:pt x="70" y="4"/>
                    <a:pt x="69" y="3"/>
                  </a:cubicBezTo>
                  <a:cubicBezTo>
                    <a:pt x="68" y="2"/>
                    <a:pt x="68" y="2"/>
                    <a:pt x="67" y="2"/>
                  </a:cubicBezTo>
                  <a:cubicBezTo>
                    <a:pt x="66" y="2"/>
                    <a:pt x="64" y="6"/>
                    <a:pt x="62" y="6"/>
                  </a:cubicBezTo>
                  <a:cubicBezTo>
                    <a:pt x="61" y="7"/>
                    <a:pt x="58" y="5"/>
                    <a:pt x="57" y="5"/>
                  </a:cubicBezTo>
                  <a:cubicBezTo>
                    <a:pt x="56" y="4"/>
                    <a:pt x="51" y="5"/>
                    <a:pt x="49" y="5"/>
                  </a:cubicBezTo>
                  <a:cubicBezTo>
                    <a:pt x="48" y="4"/>
                    <a:pt x="46" y="7"/>
                    <a:pt x="45" y="8"/>
                  </a:cubicBezTo>
                  <a:cubicBezTo>
                    <a:pt x="43" y="8"/>
                    <a:pt x="40" y="8"/>
                    <a:pt x="39" y="8"/>
                  </a:cubicBezTo>
                  <a:cubicBezTo>
                    <a:pt x="37" y="7"/>
                    <a:pt x="35" y="5"/>
                    <a:pt x="34" y="5"/>
                  </a:cubicBezTo>
                  <a:cubicBezTo>
                    <a:pt x="33" y="5"/>
                    <a:pt x="30" y="5"/>
                    <a:pt x="29" y="6"/>
                  </a:cubicBezTo>
                  <a:cubicBezTo>
                    <a:pt x="27" y="8"/>
                    <a:pt x="26" y="4"/>
                    <a:pt x="25" y="3"/>
                  </a:cubicBezTo>
                  <a:cubicBezTo>
                    <a:pt x="24" y="2"/>
                    <a:pt x="22" y="3"/>
                    <a:pt x="20" y="2"/>
                  </a:cubicBezTo>
                  <a:cubicBezTo>
                    <a:pt x="19" y="0"/>
                    <a:pt x="18" y="3"/>
                    <a:pt x="16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0" y="4"/>
                    <a:pt x="10" y="7"/>
                    <a:pt x="9" y="8"/>
                  </a:cubicBezTo>
                  <a:cubicBezTo>
                    <a:pt x="9" y="9"/>
                    <a:pt x="7" y="11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5"/>
                    <a:pt x="7" y="17"/>
                    <a:pt x="7" y="18"/>
                  </a:cubicBezTo>
                  <a:cubicBezTo>
                    <a:pt x="7" y="19"/>
                    <a:pt x="7" y="25"/>
                    <a:pt x="6" y="27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4" y="30"/>
                    <a:pt x="1" y="32"/>
                    <a:pt x="1" y="35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1" y="44"/>
                    <a:pt x="2" y="45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9"/>
                    <a:pt x="9" y="49"/>
                    <a:pt x="12" y="50"/>
                  </a:cubicBezTo>
                  <a:cubicBezTo>
                    <a:pt x="15" y="50"/>
                    <a:pt x="18" y="54"/>
                    <a:pt x="18" y="56"/>
                  </a:cubicBezTo>
                  <a:cubicBezTo>
                    <a:pt x="18" y="57"/>
                    <a:pt x="20" y="60"/>
                    <a:pt x="22" y="61"/>
                  </a:cubicBezTo>
                  <a:cubicBezTo>
                    <a:pt x="23" y="62"/>
                    <a:pt x="26" y="60"/>
                    <a:pt x="28" y="60"/>
                  </a:cubicBezTo>
                  <a:cubicBezTo>
                    <a:pt x="29" y="60"/>
                    <a:pt x="35" y="60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5"/>
                    <a:pt x="39" y="52"/>
                    <a:pt x="39" y="52"/>
                  </a:cubicBezTo>
                  <a:cubicBezTo>
                    <a:pt x="39" y="52"/>
                    <a:pt x="45" y="46"/>
                    <a:pt x="4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2" name="Freeform 24"/>
            <p:cNvSpPr>
              <a:spLocks/>
            </p:cNvSpPr>
            <p:nvPr/>
          </p:nvSpPr>
          <p:spPr bwMode="auto">
            <a:xfrm>
              <a:off x="5905500" y="3686175"/>
              <a:ext cx="57150" cy="122238"/>
            </a:xfrm>
            <a:custGeom>
              <a:avLst/>
              <a:gdLst>
                <a:gd name="T0" fmla="*/ 13 w 19"/>
                <a:gd name="T1" fmla="*/ 25 h 39"/>
                <a:gd name="T2" fmla="*/ 16 w 19"/>
                <a:gd name="T3" fmla="*/ 20 h 39"/>
                <a:gd name="T4" fmla="*/ 18 w 19"/>
                <a:gd name="T5" fmla="*/ 17 h 39"/>
                <a:gd name="T6" fmla="*/ 19 w 19"/>
                <a:gd name="T7" fmla="*/ 8 h 39"/>
                <a:gd name="T8" fmla="*/ 18 w 19"/>
                <a:gd name="T9" fmla="*/ 4 h 39"/>
                <a:gd name="T10" fmla="*/ 16 w 19"/>
                <a:gd name="T11" fmla="*/ 3 h 39"/>
                <a:gd name="T12" fmla="*/ 14 w 19"/>
                <a:gd name="T13" fmla="*/ 1 h 39"/>
                <a:gd name="T14" fmla="*/ 12 w 19"/>
                <a:gd name="T15" fmla="*/ 3 h 39"/>
                <a:gd name="T16" fmla="*/ 10 w 19"/>
                <a:gd name="T17" fmla="*/ 6 h 39"/>
                <a:gd name="T18" fmla="*/ 5 w 19"/>
                <a:gd name="T19" fmla="*/ 7 h 39"/>
                <a:gd name="T20" fmla="*/ 1 w 19"/>
                <a:gd name="T21" fmla="*/ 9 h 39"/>
                <a:gd name="T22" fmla="*/ 0 w 19"/>
                <a:gd name="T23" fmla="*/ 9 h 39"/>
                <a:gd name="T24" fmla="*/ 4 w 19"/>
                <a:gd name="T25" fmla="*/ 15 h 39"/>
                <a:gd name="T26" fmla="*/ 5 w 19"/>
                <a:gd name="T27" fmla="*/ 20 h 39"/>
                <a:gd name="T28" fmla="*/ 6 w 19"/>
                <a:gd name="T29" fmla="*/ 27 h 39"/>
                <a:gd name="T30" fmla="*/ 7 w 19"/>
                <a:gd name="T31" fmla="*/ 39 h 39"/>
                <a:gd name="T32" fmla="*/ 11 w 19"/>
                <a:gd name="T33" fmla="*/ 38 h 39"/>
                <a:gd name="T34" fmla="*/ 15 w 19"/>
                <a:gd name="T35" fmla="*/ 37 h 39"/>
                <a:gd name="T36" fmla="*/ 13 w 19"/>
                <a:gd name="T37" fmla="*/ 32 h 39"/>
                <a:gd name="T38" fmla="*/ 13 w 19"/>
                <a:gd name="T3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9">
                  <a:moveTo>
                    <a:pt x="13" y="25"/>
                  </a:moveTo>
                  <a:cubicBezTo>
                    <a:pt x="13" y="22"/>
                    <a:pt x="16" y="20"/>
                    <a:pt x="16" y="20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19" y="15"/>
                    <a:pt x="19" y="9"/>
                    <a:pt x="19" y="8"/>
                  </a:cubicBezTo>
                  <a:cubicBezTo>
                    <a:pt x="19" y="7"/>
                    <a:pt x="18" y="5"/>
                    <a:pt x="18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4" y="3"/>
                    <a:pt x="16" y="1"/>
                    <a:pt x="14" y="1"/>
                  </a:cubicBezTo>
                  <a:cubicBezTo>
                    <a:pt x="12" y="0"/>
                    <a:pt x="11" y="2"/>
                    <a:pt x="12" y="3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7"/>
                    <a:pt x="6" y="7"/>
                    <a:pt x="5" y="7"/>
                  </a:cubicBezTo>
                  <a:cubicBezTo>
                    <a:pt x="4" y="7"/>
                    <a:pt x="3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1" y="14"/>
                    <a:pt x="1" y="14"/>
                    <a:pt x="4" y="15"/>
                  </a:cubicBezTo>
                  <a:cubicBezTo>
                    <a:pt x="6" y="17"/>
                    <a:pt x="4" y="19"/>
                    <a:pt x="5" y="20"/>
                  </a:cubicBezTo>
                  <a:cubicBezTo>
                    <a:pt x="6" y="21"/>
                    <a:pt x="6" y="24"/>
                    <a:pt x="6" y="27"/>
                  </a:cubicBezTo>
                  <a:cubicBezTo>
                    <a:pt x="6" y="29"/>
                    <a:pt x="6" y="35"/>
                    <a:pt x="7" y="39"/>
                  </a:cubicBezTo>
                  <a:cubicBezTo>
                    <a:pt x="8" y="38"/>
                    <a:pt x="10" y="38"/>
                    <a:pt x="11" y="38"/>
                  </a:cubicBezTo>
                  <a:cubicBezTo>
                    <a:pt x="13" y="38"/>
                    <a:pt x="14" y="36"/>
                    <a:pt x="15" y="37"/>
                  </a:cubicBezTo>
                  <a:cubicBezTo>
                    <a:pt x="14" y="35"/>
                    <a:pt x="13" y="34"/>
                    <a:pt x="13" y="32"/>
                  </a:cubicBezTo>
                  <a:cubicBezTo>
                    <a:pt x="13" y="30"/>
                    <a:pt x="12" y="28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3" name="Freeform 25"/>
            <p:cNvSpPr>
              <a:spLocks/>
            </p:cNvSpPr>
            <p:nvPr/>
          </p:nvSpPr>
          <p:spPr bwMode="auto">
            <a:xfrm>
              <a:off x="5891213" y="3714750"/>
              <a:ext cx="34925" cy="100013"/>
            </a:xfrm>
            <a:custGeom>
              <a:avLst/>
              <a:gdLst>
                <a:gd name="T0" fmla="*/ 10 w 12"/>
                <a:gd name="T1" fmla="*/ 11 h 32"/>
                <a:gd name="T2" fmla="*/ 9 w 12"/>
                <a:gd name="T3" fmla="*/ 6 h 32"/>
                <a:gd name="T4" fmla="*/ 5 w 12"/>
                <a:gd name="T5" fmla="*/ 0 h 32"/>
                <a:gd name="T6" fmla="*/ 1 w 12"/>
                <a:gd name="T7" fmla="*/ 0 h 32"/>
                <a:gd name="T8" fmla="*/ 0 w 12"/>
                <a:gd name="T9" fmla="*/ 0 h 32"/>
                <a:gd name="T10" fmla="*/ 1 w 12"/>
                <a:gd name="T11" fmla="*/ 4 h 32"/>
                <a:gd name="T12" fmla="*/ 3 w 12"/>
                <a:gd name="T13" fmla="*/ 8 h 32"/>
                <a:gd name="T14" fmla="*/ 3 w 12"/>
                <a:gd name="T15" fmla="*/ 16 h 32"/>
                <a:gd name="T16" fmla="*/ 5 w 12"/>
                <a:gd name="T17" fmla="*/ 25 h 32"/>
                <a:gd name="T18" fmla="*/ 7 w 12"/>
                <a:gd name="T19" fmla="*/ 32 h 32"/>
                <a:gd name="T20" fmla="*/ 8 w 12"/>
                <a:gd name="T21" fmla="*/ 31 h 32"/>
                <a:gd name="T22" fmla="*/ 12 w 12"/>
                <a:gd name="T23" fmla="*/ 30 h 32"/>
                <a:gd name="T24" fmla="*/ 11 w 12"/>
                <a:gd name="T25" fmla="*/ 18 h 32"/>
                <a:gd name="T26" fmla="*/ 10 w 12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0" y="11"/>
                  </a:moveTo>
                  <a:cubicBezTo>
                    <a:pt x="9" y="10"/>
                    <a:pt x="11" y="8"/>
                    <a:pt x="9" y="6"/>
                  </a:cubicBezTo>
                  <a:cubicBezTo>
                    <a:pt x="6" y="5"/>
                    <a:pt x="6" y="5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3" y="5"/>
                    <a:pt x="3" y="8"/>
                  </a:cubicBezTo>
                  <a:cubicBezTo>
                    <a:pt x="3" y="10"/>
                    <a:pt x="2" y="14"/>
                    <a:pt x="3" y="16"/>
                  </a:cubicBezTo>
                  <a:cubicBezTo>
                    <a:pt x="4" y="18"/>
                    <a:pt x="5" y="22"/>
                    <a:pt x="5" y="25"/>
                  </a:cubicBezTo>
                  <a:cubicBezTo>
                    <a:pt x="5" y="27"/>
                    <a:pt x="6" y="30"/>
                    <a:pt x="7" y="32"/>
                  </a:cubicBezTo>
                  <a:cubicBezTo>
                    <a:pt x="7" y="32"/>
                    <a:pt x="8" y="31"/>
                    <a:pt x="8" y="31"/>
                  </a:cubicBezTo>
                  <a:cubicBezTo>
                    <a:pt x="9" y="30"/>
                    <a:pt x="10" y="30"/>
                    <a:pt x="12" y="30"/>
                  </a:cubicBezTo>
                  <a:cubicBezTo>
                    <a:pt x="11" y="26"/>
                    <a:pt x="11" y="20"/>
                    <a:pt x="11" y="18"/>
                  </a:cubicBezTo>
                  <a:cubicBezTo>
                    <a:pt x="11" y="15"/>
                    <a:pt x="11" y="12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4" name="Freeform 26"/>
            <p:cNvSpPr>
              <a:spLocks/>
            </p:cNvSpPr>
            <p:nvPr/>
          </p:nvSpPr>
          <p:spPr bwMode="auto">
            <a:xfrm>
              <a:off x="6049963" y="3673475"/>
              <a:ext cx="136525" cy="225425"/>
            </a:xfrm>
            <a:custGeom>
              <a:avLst/>
              <a:gdLst>
                <a:gd name="T0" fmla="*/ 19 w 46"/>
                <a:gd name="T1" fmla="*/ 68 h 72"/>
                <a:gd name="T2" fmla="*/ 36 w 46"/>
                <a:gd name="T3" fmla="*/ 69 h 72"/>
                <a:gd name="T4" fmla="*/ 45 w 46"/>
                <a:gd name="T5" fmla="*/ 72 h 72"/>
                <a:gd name="T6" fmla="*/ 46 w 46"/>
                <a:gd name="T7" fmla="*/ 66 h 72"/>
                <a:gd name="T8" fmla="*/ 45 w 46"/>
                <a:gd name="T9" fmla="*/ 65 h 72"/>
                <a:gd name="T10" fmla="*/ 41 w 46"/>
                <a:gd name="T11" fmla="*/ 61 h 72"/>
                <a:gd name="T12" fmla="*/ 40 w 46"/>
                <a:gd name="T13" fmla="*/ 59 h 72"/>
                <a:gd name="T14" fmla="*/ 39 w 46"/>
                <a:gd name="T15" fmla="*/ 55 h 72"/>
                <a:gd name="T16" fmla="*/ 37 w 46"/>
                <a:gd name="T17" fmla="*/ 50 h 72"/>
                <a:gd name="T18" fmla="*/ 36 w 46"/>
                <a:gd name="T19" fmla="*/ 45 h 72"/>
                <a:gd name="T20" fmla="*/ 39 w 46"/>
                <a:gd name="T21" fmla="*/ 39 h 72"/>
                <a:gd name="T22" fmla="*/ 43 w 46"/>
                <a:gd name="T23" fmla="*/ 35 h 72"/>
                <a:gd name="T24" fmla="*/ 41 w 46"/>
                <a:gd name="T25" fmla="*/ 31 h 72"/>
                <a:gd name="T26" fmla="*/ 36 w 46"/>
                <a:gd name="T27" fmla="*/ 25 h 72"/>
                <a:gd name="T28" fmla="*/ 34 w 46"/>
                <a:gd name="T29" fmla="*/ 21 h 72"/>
                <a:gd name="T30" fmla="*/ 39 w 46"/>
                <a:gd name="T31" fmla="*/ 20 h 72"/>
                <a:gd name="T32" fmla="*/ 42 w 46"/>
                <a:gd name="T33" fmla="*/ 19 h 72"/>
                <a:gd name="T34" fmla="*/ 39 w 46"/>
                <a:gd name="T35" fmla="*/ 11 h 72"/>
                <a:gd name="T36" fmla="*/ 39 w 46"/>
                <a:gd name="T37" fmla="*/ 6 h 72"/>
                <a:gd name="T38" fmla="*/ 35 w 46"/>
                <a:gd name="T39" fmla="*/ 0 h 72"/>
                <a:gd name="T40" fmla="*/ 34 w 46"/>
                <a:gd name="T41" fmla="*/ 0 h 72"/>
                <a:gd name="T42" fmla="*/ 34 w 46"/>
                <a:gd name="T43" fmla="*/ 3 h 72"/>
                <a:gd name="T44" fmla="*/ 37 w 46"/>
                <a:gd name="T45" fmla="*/ 6 h 72"/>
                <a:gd name="T46" fmla="*/ 37 w 46"/>
                <a:gd name="T47" fmla="*/ 10 h 72"/>
                <a:gd name="T48" fmla="*/ 33 w 46"/>
                <a:gd name="T49" fmla="*/ 12 h 72"/>
                <a:gd name="T50" fmla="*/ 30 w 46"/>
                <a:gd name="T51" fmla="*/ 19 h 72"/>
                <a:gd name="T52" fmla="*/ 28 w 46"/>
                <a:gd name="T53" fmla="*/ 23 h 72"/>
                <a:gd name="T54" fmla="*/ 27 w 46"/>
                <a:gd name="T55" fmla="*/ 26 h 72"/>
                <a:gd name="T56" fmla="*/ 24 w 46"/>
                <a:gd name="T57" fmla="*/ 30 h 72"/>
                <a:gd name="T58" fmla="*/ 20 w 46"/>
                <a:gd name="T59" fmla="*/ 39 h 72"/>
                <a:gd name="T60" fmla="*/ 17 w 46"/>
                <a:gd name="T61" fmla="*/ 42 h 72"/>
                <a:gd name="T62" fmla="*/ 13 w 46"/>
                <a:gd name="T63" fmla="*/ 39 h 72"/>
                <a:gd name="T64" fmla="*/ 9 w 46"/>
                <a:gd name="T65" fmla="*/ 39 h 72"/>
                <a:gd name="T66" fmla="*/ 2 w 46"/>
                <a:gd name="T67" fmla="*/ 46 h 72"/>
                <a:gd name="T68" fmla="*/ 0 w 46"/>
                <a:gd name="T69" fmla="*/ 53 h 72"/>
                <a:gd name="T70" fmla="*/ 3 w 46"/>
                <a:gd name="T71" fmla="*/ 56 h 72"/>
                <a:gd name="T72" fmla="*/ 8 w 46"/>
                <a:gd name="T73" fmla="*/ 57 h 72"/>
                <a:gd name="T74" fmla="*/ 9 w 46"/>
                <a:gd name="T75" fmla="*/ 63 h 72"/>
                <a:gd name="T76" fmla="*/ 8 w 46"/>
                <a:gd name="T77" fmla="*/ 69 h 72"/>
                <a:gd name="T78" fmla="*/ 17 w 46"/>
                <a:gd name="T79" fmla="*/ 69 h 72"/>
                <a:gd name="T80" fmla="*/ 19 w 46"/>
                <a:gd name="T81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72">
                  <a:moveTo>
                    <a:pt x="19" y="68"/>
                  </a:moveTo>
                  <a:cubicBezTo>
                    <a:pt x="19" y="68"/>
                    <a:pt x="34" y="69"/>
                    <a:pt x="36" y="69"/>
                  </a:cubicBezTo>
                  <a:cubicBezTo>
                    <a:pt x="38" y="68"/>
                    <a:pt x="45" y="72"/>
                    <a:pt x="45" y="72"/>
                  </a:cubicBezTo>
                  <a:cubicBezTo>
                    <a:pt x="45" y="72"/>
                    <a:pt x="45" y="68"/>
                    <a:pt x="46" y="66"/>
                  </a:cubicBezTo>
                  <a:cubicBezTo>
                    <a:pt x="46" y="66"/>
                    <a:pt x="45" y="65"/>
                    <a:pt x="45" y="65"/>
                  </a:cubicBezTo>
                  <a:cubicBezTo>
                    <a:pt x="45" y="64"/>
                    <a:pt x="42" y="62"/>
                    <a:pt x="41" y="61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0" y="59"/>
                    <a:pt x="40" y="57"/>
                    <a:pt x="39" y="55"/>
                  </a:cubicBezTo>
                  <a:cubicBezTo>
                    <a:pt x="38" y="54"/>
                    <a:pt x="37" y="52"/>
                    <a:pt x="37" y="50"/>
                  </a:cubicBezTo>
                  <a:cubicBezTo>
                    <a:pt x="37" y="48"/>
                    <a:pt x="36" y="46"/>
                    <a:pt x="36" y="45"/>
                  </a:cubicBezTo>
                  <a:cubicBezTo>
                    <a:pt x="36" y="44"/>
                    <a:pt x="39" y="42"/>
                    <a:pt x="39" y="39"/>
                  </a:cubicBezTo>
                  <a:cubicBezTo>
                    <a:pt x="40" y="37"/>
                    <a:pt x="41" y="36"/>
                    <a:pt x="43" y="35"/>
                  </a:cubicBezTo>
                  <a:cubicBezTo>
                    <a:pt x="42" y="34"/>
                    <a:pt x="41" y="32"/>
                    <a:pt x="41" y="31"/>
                  </a:cubicBezTo>
                  <a:cubicBezTo>
                    <a:pt x="40" y="28"/>
                    <a:pt x="38" y="27"/>
                    <a:pt x="36" y="25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0"/>
                    <a:pt x="37" y="20"/>
                    <a:pt x="39" y="20"/>
                  </a:cubicBezTo>
                  <a:cubicBezTo>
                    <a:pt x="42" y="20"/>
                    <a:pt x="43" y="20"/>
                    <a:pt x="42" y="19"/>
                  </a:cubicBezTo>
                  <a:cubicBezTo>
                    <a:pt x="41" y="19"/>
                    <a:pt x="39" y="14"/>
                    <a:pt x="39" y="11"/>
                  </a:cubicBezTo>
                  <a:cubicBezTo>
                    <a:pt x="40" y="8"/>
                    <a:pt x="38" y="7"/>
                    <a:pt x="39" y="6"/>
                  </a:cubicBezTo>
                  <a:cubicBezTo>
                    <a:pt x="39" y="4"/>
                    <a:pt x="37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3"/>
                    <a:pt x="34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7" y="8"/>
                    <a:pt x="37" y="10"/>
                  </a:cubicBezTo>
                  <a:cubicBezTo>
                    <a:pt x="37" y="11"/>
                    <a:pt x="34" y="11"/>
                    <a:pt x="33" y="12"/>
                  </a:cubicBezTo>
                  <a:cubicBezTo>
                    <a:pt x="33" y="12"/>
                    <a:pt x="29" y="18"/>
                    <a:pt x="30" y="19"/>
                  </a:cubicBezTo>
                  <a:cubicBezTo>
                    <a:pt x="30" y="19"/>
                    <a:pt x="29" y="22"/>
                    <a:pt x="28" y="23"/>
                  </a:cubicBezTo>
                  <a:cubicBezTo>
                    <a:pt x="27" y="23"/>
                    <a:pt x="27" y="25"/>
                    <a:pt x="27" y="26"/>
                  </a:cubicBezTo>
                  <a:cubicBezTo>
                    <a:pt x="27" y="27"/>
                    <a:pt x="24" y="28"/>
                    <a:pt x="24" y="30"/>
                  </a:cubicBezTo>
                  <a:cubicBezTo>
                    <a:pt x="24" y="31"/>
                    <a:pt x="21" y="37"/>
                    <a:pt x="20" y="39"/>
                  </a:cubicBezTo>
                  <a:cubicBezTo>
                    <a:pt x="19" y="41"/>
                    <a:pt x="18" y="44"/>
                    <a:pt x="17" y="42"/>
                  </a:cubicBezTo>
                  <a:cubicBezTo>
                    <a:pt x="17" y="40"/>
                    <a:pt x="14" y="38"/>
                    <a:pt x="13" y="39"/>
                  </a:cubicBezTo>
                  <a:cubicBezTo>
                    <a:pt x="12" y="40"/>
                    <a:pt x="10" y="39"/>
                    <a:pt x="9" y="39"/>
                  </a:cubicBezTo>
                  <a:cubicBezTo>
                    <a:pt x="8" y="40"/>
                    <a:pt x="2" y="46"/>
                    <a:pt x="2" y="46"/>
                  </a:cubicBezTo>
                  <a:cubicBezTo>
                    <a:pt x="2" y="46"/>
                    <a:pt x="2" y="49"/>
                    <a:pt x="0" y="53"/>
                  </a:cubicBezTo>
                  <a:cubicBezTo>
                    <a:pt x="1" y="53"/>
                    <a:pt x="2" y="55"/>
                    <a:pt x="3" y="56"/>
                  </a:cubicBezTo>
                  <a:cubicBezTo>
                    <a:pt x="4" y="58"/>
                    <a:pt x="7" y="57"/>
                    <a:pt x="8" y="57"/>
                  </a:cubicBezTo>
                  <a:cubicBezTo>
                    <a:pt x="9" y="58"/>
                    <a:pt x="10" y="62"/>
                    <a:pt x="9" y="63"/>
                  </a:cubicBezTo>
                  <a:cubicBezTo>
                    <a:pt x="9" y="65"/>
                    <a:pt x="7" y="68"/>
                    <a:pt x="8" y="69"/>
                  </a:cubicBezTo>
                  <a:cubicBezTo>
                    <a:pt x="17" y="69"/>
                    <a:pt x="17" y="69"/>
                    <a:pt x="17" y="69"/>
                  </a:cubicBezTo>
                  <a:lnTo>
                    <a:pt x="1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5" name="Freeform 27"/>
            <p:cNvSpPr>
              <a:spLocks/>
            </p:cNvSpPr>
            <p:nvPr/>
          </p:nvSpPr>
          <p:spPr bwMode="auto">
            <a:xfrm>
              <a:off x="5732463" y="3721100"/>
              <a:ext cx="114300" cy="123825"/>
            </a:xfrm>
            <a:custGeom>
              <a:avLst/>
              <a:gdLst>
                <a:gd name="T0" fmla="*/ 37 w 39"/>
                <a:gd name="T1" fmla="*/ 33 h 40"/>
                <a:gd name="T2" fmla="*/ 34 w 39"/>
                <a:gd name="T3" fmla="*/ 26 h 40"/>
                <a:gd name="T4" fmla="*/ 37 w 39"/>
                <a:gd name="T5" fmla="*/ 20 h 40"/>
                <a:gd name="T6" fmla="*/ 39 w 39"/>
                <a:gd name="T7" fmla="*/ 16 h 40"/>
                <a:gd name="T8" fmla="*/ 37 w 39"/>
                <a:gd name="T9" fmla="*/ 6 h 40"/>
                <a:gd name="T10" fmla="*/ 36 w 39"/>
                <a:gd name="T11" fmla="*/ 6 h 40"/>
                <a:gd name="T12" fmla="*/ 28 w 39"/>
                <a:gd name="T13" fmla="*/ 7 h 40"/>
                <a:gd name="T14" fmla="*/ 23 w 39"/>
                <a:gd name="T15" fmla="*/ 4 h 40"/>
                <a:gd name="T16" fmla="*/ 18 w 39"/>
                <a:gd name="T17" fmla="*/ 2 h 40"/>
                <a:gd name="T18" fmla="*/ 16 w 39"/>
                <a:gd name="T19" fmla="*/ 2 h 40"/>
                <a:gd name="T20" fmla="*/ 13 w 39"/>
                <a:gd name="T21" fmla="*/ 2 h 40"/>
                <a:gd name="T22" fmla="*/ 9 w 39"/>
                <a:gd name="T23" fmla="*/ 4 h 40"/>
                <a:gd name="T24" fmla="*/ 6 w 39"/>
                <a:gd name="T25" fmla="*/ 3 h 40"/>
                <a:gd name="T26" fmla="*/ 4 w 39"/>
                <a:gd name="T27" fmla="*/ 3 h 40"/>
                <a:gd name="T28" fmla="*/ 4 w 39"/>
                <a:gd name="T29" fmla="*/ 8 h 40"/>
                <a:gd name="T30" fmla="*/ 5 w 39"/>
                <a:gd name="T31" fmla="*/ 11 h 40"/>
                <a:gd name="T32" fmla="*/ 6 w 39"/>
                <a:gd name="T33" fmla="*/ 15 h 40"/>
                <a:gd name="T34" fmla="*/ 3 w 39"/>
                <a:gd name="T35" fmla="*/ 15 h 40"/>
                <a:gd name="T36" fmla="*/ 4 w 39"/>
                <a:gd name="T37" fmla="*/ 19 h 40"/>
                <a:gd name="T38" fmla="*/ 2 w 39"/>
                <a:gd name="T39" fmla="*/ 23 h 40"/>
                <a:gd name="T40" fmla="*/ 1 w 39"/>
                <a:gd name="T41" fmla="*/ 27 h 40"/>
                <a:gd name="T42" fmla="*/ 3 w 39"/>
                <a:gd name="T43" fmla="*/ 29 h 40"/>
                <a:gd name="T44" fmla="*/ 8 w 39"/>
                <a:gd name="T45" fmla="*/ 34 h 40"/>
                <a:gd name="T46" fmla="*/ 6 w 39"/>
                <a:gd name="T47" fmla="*/ 40 h 40"/>
                <a:gd name="T48" fmla="*/ 25 w 39"/>
                <a:gd name="T49" fmla="*/ 36 h 40"/>
                <a:gd name="T50" fmla="*/ 37 w 39"/>
                <a:gd name="T51" fmla="*/ 36 h 40"/>
                <a:gd name="T52" fmla="*/ 37 w 39"/>
                <a:gd name="T53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40">
                  <a:moveTo>
                    <a:pt x="37" y="33"/>
                  </a:moveTo>
                  <a:cubicBezTo>
                    <a:pt x="36" y="32"/>
                    <a:pt x="34" y="27"/>
                    <a:pt x="34" y="26"/>
                  </a:cubicBezTo>
                  <a:cubicBezTo>
                    <a:pt x="34" y="25"/>
                    <a:pt x="37" y="22"/>
                    <a:pt x="37" y="20"/>
                  </a:cubicBezTo>
                  <a:cubicBezTo>
                    <a:pt x="37" y="19"/>
                    <a:pt x="39" y="17"/>
                    <a:pt x="39" y="16"/>
                  </a:cubicBezTo>
                  <a:cubicBezTo>
                    <a:pt x="39" y="15"/>
                    <a:pt x="38" y="10"/>
                    <a:pt x="37" y="6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5" y="5"/>
                    <a:pt x="30" y="5"/>
                    <a:pt x="28" y="7"/>
                  </a:cubicBezTo>
                  <a:cubicBezTo>
                    <a:pt x="27" y="9"/>
                    <a:pt x="23" y="5"/>
                    <a:pt x="23" y="4"/>
                  </a:cubicBezTo>
                  <a:cubicBezTo>
                    <a:pt x="22" y="3"/>
                    <a:pt x="20" y="1"/>
                    <a:pt x="18" y="2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12" y="4"/>
                    <a:pt x="10" y="5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5"/>
                    <a:pt x="3" y="8"/>
                    <a:pt x="4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4"/>
                    <a:pt x="6" y="15"/>
                  </a:cubicBezTo>
                  <a:cubicBezTo>
                    <a:pt x="5" y="16"/>
                    <a:pt x="4" y="14"/>
                    <a:pt x="3" y="15"/>
                  </a:cubicBezTo>
                  <a:cubicBezTo>
                    <a:pt x="3" y="17"/>
                    <a:pt x="5" y="18"/>
                    <a:pt x="4" y="19"/>
                  </a:cubicBezTo>
                  <a:cubicBezTo>
                    <a:pt x="3" y="20"/>
                    <a:pt x="2" y="20"/>
                    <a:pt x="2" y="23"/>
                  </a:cubicBezTo>
                  <a:cubicBezTo>
                    <a:pt x="2" y="25"/>
                    <a:pt x="2" y="26"/>
                    <a:pt x="1" y="27"/>
                  </a:cubicBezTo>
                  <a:cubicBezTo>
                    <a:pt x="0" y="28"/>
                    <a:pt x="1" y="28"/>
                    <a:pt x="3" y="29"/>
                  </a:cubicBezTo>
                  <a:cubicBezTo>
                    <a:pt x="5" y="30"/>
                    <a:pt x="8" y="32"/>
                    <a:pt x="8" y="34"/>
                  </a:cubicBezTo>
                  <a:cubicBezTo>
                    <a:pt x="8" y="36"/>
                    <a:pt x="7" y="36"/>
                    <a:pt x="6" y="40"/>
                  </a:cubicBezTo>
                  <a:cubicBezTo>
                    <a:pt x="10" y="40"/>
                    <a:pt x="17" y="37"/>
                    <a:pt x="25" y="36"/>
                  </a:cubicBezTo>
                  <a:cubicBezTo>
                    <a:pt x="30" y="35"/>
                    <a:pt x="34" y="35"/>
                    <a:pt x="37" y="36"/>
                  </a:cubicBezTo>
                  <a:cubicBezTo>
                    <a:pt x="37" y="35"/>
                    <a:pt x="37" y="34"/>
                    <a:pt x="3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6" name="Freeform 28"/>
            <p:cNvSpPr>
              <a:spLocks/>
            </p:cNvSpPr>
            <p:nvPr/>
          </p:nvSpPr>
          <p:spPr bwMode="auto">
            <a:xfrm>
              <a:off x="5832475" y="3714750"/>
              <a:ext cx="79375" cy="123825"/>
            </a:xfrm>
            <a:custGeom>
              <a:avLst/>
              <a:gdLst>
                <a:gd name="T0" fmla="*/ 23 w 27"/>
                <a:gd name="T1" fmla="*/ 16 h 40"/>
                <a:gd name="T2" fmla="*/ 23 w 27"/>
                <a:gd name="T3" fmla="*/ 8 h 40"/>
                <a:gd name="T4" fmla="*/ 21 w 27"/>
                <a:gd name="T5" fmla="*/ 4 h 40"/>
                <a:gd name="T6" fmla="*/ 20 w 27"/>
                <a:gd name="T7" fmla="*/ 0 h 40"/>
                <a:gd name="T8" fmla="*/ 18 w 27"/>
                <a:gd name="T9" fmla="*/ 1 h 40"/>
                <a:gd name="T10" fmla="*/ 3 w 27"/>
                <a:gd name="T11" fmla="*/ 1 h 40"/>
                <a:gd name="T12" fmla="*/ 4 w 27"/>
                <a:gd name="T13" fmla="*/ 7 h 40"/>
                <a:gd name="T14" fmla="*/ 3 w 27"/>
                <a:gd name="T15" fmla="*/ 8 h 40"/>
                <a:gd name="T16" fmla="*/ 5 w 27"/>
                <a:gd name="T17" fmla="*/ 18 h 40"/>
                <a:gd name="T18" fmla="*/ 3 w 27"/>
                <a:gd name="T19" fmla="*/ 22 h 40"/>
                <a:gd name="T20" fmla="*/ 0 w 27"/>
                <a:gd name="T21" fmla="*/ 28 h 40"/>
                <a:gd name="T22" fmla="*/ 3 w 27"/>
                <a:gd name="T23" fmla="*/ 35 h 40"/>
                <a:gd name="T24" fmla="*/ 3 w 27"/>
                <a:gd name="T25" fmla="*/ 38 h 40"/>
                <a:gd name="T26" fmla="*/ 8 w 27"/>
                <a:gd name="T27" fmla="*/ 40 h 40"/>
                <a:gd name="T28" fmla="*/ 20 w 27"/>
                <a:gd name="T29" fmla="*/ 35 h 40"/>
                <a:gd name="T30" fmla="*/ 27 w 27"/>
                <a:gd name="T31" fmla="*/ 32 h 40"/>
                <a:gd name="T32" fmla="*/ 25 w 27"/>
                <a:gd name="T33" fmla="*/ 25 h 40"/>
                <a:gd name="T34" fmla="*/ 23 w 27"/>
                <a:gd name="T3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40">
                  <a:moveTo>
                    <a:pt x="23" y="16"/>
                  </a:moveTo>
                  <a:cubicBezTo>
                    <a:pt x="22" y="14"/>
                    <a:pt x="23" y="10"/>
                    <a:pt x="23" y="8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3"/>
                    <a:pt x="20" y="2"/>
                    <a:pt x="20" y="0"/>
                  </a:cubicBezTo>
                  <a:cubicBezTo>
                    <a:pt x="19" y="0"/>
                    <a:pt x="19" y="2"/>
                    <a:pt x="18" y="1"/>
                  </a:cubicBezTo>
                  <a:cubicBezTo>
                    <a:pt x="18" y="0"/>
                    <a:pt x="3" y="0"/>
                    <a:pt x="3" y="1"/>
                  </a:cubicBezTo>
                  <a:cubicBezTo>
                    <a:pt x="2" y="2"/>
                    <a:pt x="4" y="6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4" y="12"/>
                    <a:pt x="5" y="17"/>
                    <a:pt x="5" y="18"/>
                  </a:cubicBezTo>
                  <a:cubicBezTo>
                    <a:pt x="5" y="19"/>
                    <a:pt x="3" y="21"/>
                    <a:pt x="3" y="22"/>
                  </a:cubicBezTo>
                  <a:cubicBezTo>
                    <a:pt x="3" y="24"/>
                    <a:pt x="0" y="27"/>
                    <a:pt x="0" y="28"/>
                  </a:cubicBezTo>
                  <a:cubicBezTo>
                    <a:pt x="0" y="29"/>
                    <a:pt x="2" y="34"/>
                    <a:pt x="3" y="35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5" y="39"/>
                    <a:pt x="7" y="40"/>
                    <a:pt x="8" y="40"/>
                  </a:cubicBezTo>
                  <a:cubicBezTo>
                    <a:pt x="9" y="40"/>
                    <a:pt x="16" y="37"/>
                    <a:pt x="20" y="35"/>
                  </a:cubicBezTo>
                  <a:cubicBezTo>
                    <a:pt x="22" y="34"/>
                    <a:pt x="25" y="33"/>
                    <a:pt x="27" y="32"/>
                  </a:cubicBezTo>
                  <a:cubicBezTo>
                    <a:pt x="26" y="30"/>
                    <a:pt x="25" y="27"/>
                    <a:pt x="25" y="25"/>
                  </a:cubicBezTo>
                  <a:cubicBezTo>
                    <a:pt x="25" y="22"/>
                    <a:pt x="24" y="18"/>
                    <a:pt x="2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7" name="Freeform 29"/>
            <p:cNvSpPr>
              <a:spLocks/>
            </p:cNvSpPr>
            <p:nvPr/>
          </p:nvSpPr>
          <p:spPr bwMode="auto">
            <a:xfrm>
              <a:off x="5614988" y="3683000"/>
              <a:ext cx="138113" cy="109538"/>
            </a:xfrm>
            <a:custGeom>
              <a:avLst/>
              <a:gdLst>
                <a:gd name="T0" fmla="*/ 16 w 47"/>
                <a:gd name="T1" fmla="*/ 19 h 35"/>
                <a:gd name="T2" fmla="*/ 18 w 47"/>
                <a:gd name="T3" fmla="*/ 18 h 35"/>
                <a:gd name="T4" fmla="*/ 23 w 47"/>
                <a:gd name="T5" fmla="*/ 17 h 35"/>
                <a:gd name="T6" fmla="*/ 28 w 47"/>
                <a:gd name="T7" fmla="*/ 23 h 35"/>
                <a:gd name="T8" fmla="*/ 29 w 47"/>
                <a:gd name="T9" fmla="*/ 27 h 35"/>
                <a:gd name="T10" fmla="*/ 29 w 47"/>
                <a:gd name="T11" fmla="*/ 27 h 35"/>
                <a:gd name="T12" fmla="*/ 34 w 47"/>
                <a:gd name="T13" fmla="*/ 27 h 35"/>
                <a:gd name="T14" fmla="*/ 35 w 47"/>
                <a:gd name="T15" fmla="*/ 32 h 35"/>
                <a:gd name="T16" fmla="*/ 38 w 47"/>
                <a:gd name="T17" fmla="*/ 34 h 35"/>
                <a:gd name="T18" fmla="*/ 41 w 47"/>
                <a:gd name="T19" fmla="*/ 32 h 35"/>
                <a:gd name="T20" fmla="*/ 42 w 47"/>
                <a:gd name="T21" fmla="*/ 33 h 35"/>
                <a:gd name="T22" fmla="*/ 44 w 47"/>
                <a:gd name="T23" fmla="*/ 31 h 35"/>
                <a:gd name="T24" fmla="*/ 43 w 47"/>
                <a:gd name="T25" fmla="*/ 27 h 35"/>
                <a:gd name="T26" fmla="*/ 46 w 47"/>
                <a:gd name="T27" fmla="*/ 27 h 35"/>
                <a:gd name="T28" fmla="*/ 45 w 47"/>
                <a:gd name="T29" fmla="*/ 23 h 35"/>
                <a:gd name="T30" fmla="*/ 44 w 47"/>
                <a:gd name="T31" fmla="*/ 20 h 35"/>
                <a:gd name="T32" fmla="*/ 44 w 47"/>
                <a:gd name="T33" fmla="*/ 15 h 35"/>
                <a:gd name="T34" fmla="*/ 43 w 47"/>
                <a:gd name="T35" fmla="*/ 14 h 35"/>
                <a:gd name="T36" fmla="*/ 42 w 47"/>
                <a:gd name="T37" fmla="*/ 11 h 35"/>
                <a:gd name="T38" fmla="*/ 42 w 47"/>
                <a:gd name="T39" fmla="*/ 9 h 35"/>
                <a:gd name="T40" fmla="*/ 39 w 47"/>
                <a:gd name="T41" fmla="*/ 6 h 35"/>
                <a:gd name="T42" fmla="*/ 37 w 47"/>
                <a:gd name="T43" fmla="*/ 1 h 35"/>
                <a:gd name="T44" fmla="*/ 33 w 47"/>
                <a:gd name="T45" fmla="*/ 4 h 35"/>
                <a:gd name="T46" fmla="*/ 28 w 47"/>
                <a:gd name="T47" fmla="*/ 4 h 35"/>
                <a:gd name="T48" fmla="*/ 25 w 47"/>
                <a:gd name="T49" fmla="*/ 4 h 35"/>
                <a:gd name="T50" fmla="*/ 23 w 47"/>
                <a:gd name="T51" fmla="*/ 3 h 35"/>
                <a:gd name="T52" fmla="*/ 23 w 47"/>
                <a:gd name="T53" fmla="*/ 2 h 35"/>
                <a:gd name="T54" fmla="*/ 22 w 47"/>
                <a:gd name="T55" fmla="*/ 2 h 35"/>
                <a:gd name="T56" fmla="*/ 13 w 47"/>
                <a:gd name="T57" fmla="*/ 1 h 35"/>
                <a:gd name="T58" fmla="*/ 9 w 47"/>
                <a:gd name="T59" fmla="*/ 0 h 35"/>
                <a:gd name="T60" fmla="*/ 7 w 47"/>
                <a:gd name="T61" fmla="*/ 3 h 35"/>
                <a:gd name="T62" fmla="*/ 8 w 47"/>
                <a:gd name="T63" fmla="*/ 6 h 35"/>
                <a:gd name="T64" fmla="*/ 6 w 47"/>
                <a:gd name="T65" fmla="*/ 6 h 35"/>
                <a:gd name="T66" fmla="*/ 1 w 47"/>
                <a:gd name="T67" fmla="*/ 10 h 35"/>
                <a:gd name="T68" fmla="*/ 0 w 47"/>
                <a:gd name="T69" fmla="*/ 10 h 35"/>
                <a:gd name="T70" fmla="*/ 4 w 47"/>
                <a:gd name="T71" fmla="*/ 16 h 35"/>
                <a:gd name="T72" fmla="*/ 11 w 47"/>
                <a:gd name="T73" fmla="*/ 23 h 35"/>
                <a:gd name="T74" fmla="*/ 16 w 47"/>
                <a:gd name="T75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5">
                  <a:moveTo>
                    <a:pt x="16" y="19"/>
                  </a:moveTo>
                  <a:cubicBezTo>
                    <a:pt x="16" y="17"/>
                    <a:pt x="17" y="18"/>
                    <a:pt x="18" y="18"/>
                  </a:cubicBezTo>
                  <a:cubicBezTo>
                    <a:pt x="20" y="18"/>
                    <a:pt x="22" y="17"/>
                    <a:pt x="23" y="17"/>
                  </a:cubicBezTo>
                  <a:cubicBezTo>
                    <a:pt x="25" y="17"/>
                    <a:pt x="28" y="22"/>
                    <a:pt x="28" y="23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3" y="27"/>
                    <a:pt x="34" y="27"/>
                  </a:cubicBezTo>
                  <a:cubicBezTo>
                    <a:pt x="34" y="27"/>
                    <a:pt x="36" y="30"/>
                    <a:pt x="35" y="32"/>
                  </a:cubicBezTo>
                  <a:cubicBezTo>
                    <a:pt x="35" y="34"/>
                    <a:pt x="37" y="35"/>
                    <a:pt x="38" y="34"/>
                  </a:cubicBezTo>
                  <a:cubicBezTo>
                    <a:pt x="39" y="33"/>
                    <a:pt x="41" y="31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4" y="26"/>
                    <a:pt x="45" y="28"/>
                    <a:pt x="46" y="27"/>
                  </a:cubicBezTo>
                  <a:cubicBezTo>
                    <a:pt x="47" y="26"/>
                    <a:pt x="45" y="24"/>
                    <a:pt x="45" y="23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20"/>
                    <a:pt x="43" y="17"/>
                    <a:pt x="44" y="15"/>
                  </a:cubicBezTo>
                  <a:cubicBezTo>
                    <a:pt x="44" y="15"/>
                    <a:pt x="43" y="15"/>
                    <a:pt x="43" y="14"/>
                  </a:cubicBezTo>
                  <a:cubicBezTo>
                    <a:pt x="42" y="13"/>
                    <a:pt x="43" y="11"/>
                    <a:pt x="42" y="11"/>
                  </a:cubicBezTo>
                  <a:cubicBezTo>
                    <a:pt x="40" y="11"/>
                    <a:pt x="41" y="9"/>
                    <a:pt x="42" y="9"/>
                  </a:cubicBezTo>
                  <a:cubicBezTo>
                    <a:pt x="43" y="8"/>
                    <a:pt x="39" y="7"/>
                    <a:pt x="39" y="6"/>
                  </a:cubicBezTo>
                  <a:cubicBezTo>
                    <a:pt x="39" y="4"/>
                    <a:pt x="38" y="1"/>
                    <a:pt x="37" y="1"/>
                  </a:cubicBezTo>
                  <a:cubicBezTo>
                    <a:pt x="36" y="1"/>
                    <a:pt x="34" y="4"/>
                    <a:pt x="33" y="4"/>
                  </a:cubicBezTo>
                  <a:cubicBezTo>
                    <a:pt x="31" y="4"/>
                    <a:pt x="29" y="2"/>
                    <a:pt x="28" y="4"/>
                  </a:cubicBezTo>
                  <a:cubicBezTo>
                    <a:pt x="28" y="6"/>
                    <a:pt x="26" y="3"/>
                    <a:pt x="25" y="4"/>
                  </a:cubicBezTo>
                  <a:cubicBezTo>
                    <a:pt x="24" y="6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19" y="3"/>
                    <a:pt x="14" y="2"/>
                    <a:pt x="13" y="1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9" y="0"/>
                    <a:pt x="9" y="2"/>
                    <a:pt x="7" y="3"/>
                  </a:cubicBezTo>
                  <a:cubicBezTo>
                    <a:pt x="6" y="3"/>
                    <a:pt x="8" y="5"/>
                    <a:pt x="8" y="6"/>
                  </a:cubicBezTo>
                  <a:cubicBezTo>
                    <a:pt x="8" y="6"/>
                    <a:pt x="7" y="7"/>
                    <a:pt x="6" y="6"/>
                  </a:cubicBezTo>
                  <a:cubicBezTo>
                    <a:pt x="5" y="6"/>
                    <a:pt x="2" y="9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4"/>
                    <a:pt x="4" y="16"/>
                  </a:cubicBezTo>
                  <a:cubicBezTo>
                    <a:pt x="7" y="17"/>
                    <a:pt x="10" y="20"/>
                    <a:pt x="11" y="23"/>
                  </a:cubicBezTo>
                  <a:cubicBezTo>
                    <a:pt x="13" y="22"/>
                    <a:pt x="15" y="20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8" name="Freeform 30"/>
            <p:cNvSpPr>
              <a:spLocks/>
            </p:cNvSpPr>
            <p:nvPr/>
          </p:nvSpPr>
          <p:spPr bwMode="auto">
            <a:xfrm>
              <a:off x="5680075" y="3767138"/>
              <a:ext cx="76200" cy="77788"/>
            </a:xfrm>
            <a:custGeom>
              <a:avLst/>
              <a:gdLst>
                <a:gd name="T0" fmla="*/ 21 w 26"/>
                <a:gd name="T1" fmla="*/ 14 h 25"/>
                <a:gd name="T2" fmla="*/ 19 w 26"/>
                <a:gd name="T3" fmla="*/ 12 h 25"/>
                <a:gd name="T4" fmla="*/ 20 w 26"/>
                <a:gd name="T5" fmla="*/ 8 h 25"/>
                <a:gd name="T6" fmla="*/ 20 w 26"/>
                <a:gd name="T7" fmla="*/ 6 h 25"/>
                <a:gd name="T8" fmla="*/ 19 w 26"/>
                <a:gd name="T9" fmla="*/ 5 h 25"/>
                <a:gd name="T10" fmla="*/ 16 w 26"/>
                <a:gd name="T11" fmla="*/ 7 h 25"/>
                <a:gd name="T12" fmla="*/ 13 w 26"/>
                <a:gd name="T13" fmla="*/ 5 h 25"/>
                <a:gd name="T14" fmla="*/ 12 w 26"/>
                <a:gd name="T15" fmla="*/ 0 h 25"/>
                <a:gd name="T16" fmla="*/ 7 w 26"/>
                <a:gd name="T17" fmla="*/ 0 h 25"/>
                <a:gd name="T18" fmla="*/ 7 w 26"/>
                <a:gd name="T19" fmla="*/ 4 h 25"/>
                <a:gd name="T20" fmla="*/ 2 w 26"/>
                <a:gd name="T21" fmla="*/ 8 h 25"/>
                <a:gd name="T22" fmla="*/ 0 w 26"/>
                <a:gd name="T23" fmla="*/ 10 h 25"/>
                <a:gd name="T24" fmla="*/ 8 w 26"/>
                <a:gd name="T25" fmla="*/ 15 h 25"/>
                <a:gd name="T26" fmla="*/ 23 w 26"/>
                <a:gd name="T27" fmla="*/ 24 h 25"/>
                <a:gd name="T28" fmla="*/ 24 w 26"/>
                <a:gd name="T29" fmla="*/ 25 h 25"/>
                <a:gd name="T30" fmla="*/ 26 w 26"/>
                <a:gd name="T31" fmla="*/ 19 h 25"/>
                <a:gd name="T32" fmla="*/ 21 w 26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5">
                  <a:moveTo>
                    <a:pt x="21" y="14"/>
                  </a:moveTo>
                  <a:cubicBezTo>
                    <a:pt x="19" y="13"/>
                    <a:pt x="18" y="13"/>
                    <a:pt x="19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17" y="6"/>
                    <a:pt x="16" y="7"/>
                  </a:cubicBezTo>
                  <a:cubicBezTo>
                    <a:pt x="15" y="8"/>
                    <a:pt x="13" y="7"/>
                    <a:pt x="13" y="5"/>
                  </a:cubicBezTo>
                  <a:cubicBezTo>
                    <a:pt x="14" y="3"/>
                    <a:pt x="12" y="0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6" y="5"/>
                    <a:pt x="3" y="7"/>
                    <a:pt x="2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3" y="11"/>
                    <a:pt x="6" y="13"/>
                    <a:pt x="8" y="15"/>
                  </a:cubicBezTo>
                  <a:cubicBezTo>
                    <a:pt x="13" y="19"/>
                    <a:pt x="20" y="23"/>
                    <a:pt x="23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1"/>
                    <a:pt x="26" y="21"/>
                    <a:pt x="26" y="19"/>
                  </a:cubicBezTo>
                  <a:cubicBezTo>
                    <a:pt x="26" y="17"/>
                    <a:pt x="23" y="15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9" name="Freeform 31"/>
            <p:cNvSpPr>
              <a:spLocks/>
            </p:cNvSpPr>
            <p:nvPr/>
          </p:nvSpPr>
          <p:spPr bwMode="auto">
            <a:xfrm>
              <a:off x="5646738" y="3736975"/>
              <a:ext cx="57150" cy="61913"/>
            </a:xfrm>
            <a:custGeom>
              <a:avLst/>
              <a:gdLst>
                <a:gd name="T0" fmla="*/ 18 w 19"/>
                <a:gd name="T1" fmla="*/ 14 h 20"/>
                <a:gd name="T2" fmla="*/ 18 w 19"/>
                <a:gd name="T3" fmla="*/ 10 h 20"/>
                <a:gd name="T4" fmla="*/ 17 w 19"/>
                <a:gd name="T5" fmla="*/ 6 h 20"/>
                <a:gd name="T6" fmla="*/ 12 w 19"/>
                <a:gd name="T7" fmla="*/ 0 h 20"/>
                <a:gd name="T8" fmla="*/ 7 w 19"/>
                <a:gd name="T9" fmla="*/ 1 h 20"/>
                <a:gd name="T10" fmla="*/ 5 w 19"/>
                <a:gd name="T11" fmla="*/ 2 h 20"/>
                <a:gd name="T12" fmla="*/ 0 w 19"/>
                <a:gd name="T13" fmla="*/ 6 h 20"/>
                <a:gd name="T14" fmla="*/ 1 w 19"/>
                <a:gd name="T15" fmla="*/ 9 h 20"/>
                <a:gd name="T16" fmla="*/ 6 w 19"/>
                <a:gd name="T17" fmla="*/ 16 h 20"/>
                <a:gd name="T18" fmla="*/ 11 w 19"/>
                <a:gd name="T19" fmla="*/ 20 h 20"/>
                <a:gd name="T20" fmla="*/ 13 w 19"/>
                <a:gd name="T21" fmla="*/ 18 h 20"/>
                <a:gd name="T22" fmla="*/ 18 w 19"/>
                <a:gd name="T2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0">
                  <a:moveTo>
                    <a:pt x="18" y="14"/>
                  </a:moveTo>
                  <a:cubicBezTo>
                    <a:pt x="18" y="12"/>
                    <a:pt x="19" y="11"/>
                    <a:pt x="18" y="10"/>
                  </a:cubicBezTo>
                  <a:cubicBezTo>
                    <a:pt x="17" y="9"/>
                    <a:pt x="17" y="8"/>
                    <a:pt x="17" y="6"/>
                  </a:cubicBezTo>
                  <a:cubicBezTo>
                    <a:pt x="17" y="5"/>
                    <a:pt x="14" y="0"/>
                    <a:pt x="12" y="0"/>
                  </a:cubicBezTo>
                  <a:cubicBezTo>
                    <a:pt x="11" y="0"/>
                    <a:pt x="9" y="1"/>
                    <a:pt x="7" y="1"/>
                  </a:cubicBezTo>
                  <a:cubicBezTo>
                    <a:pt x="6" y="1"/>
                    <a:pt x="5" y="0"/>
                    <a:pt x="5" y="2"/>
                  </a:cubicBezTo>
                  <a:cubicBezTo>
                    <a:pt x="4" y="3"/>
                    <a:pt x="2" y="5"/>
                    <a:pt x="0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3" y="14"/>
                    <a:pt x="4" y="15"/>
                    <a:pt x="6" y="16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2" y="19"/>
                    <a:pt x="12" y="18"/>
                    <a:pt x="13" y="18"/>
                  </a:cubicBezTo>
                  <a:cubicBezTo>
                    <a:pt x="14" y="17"/>
                    <a:pt x="17" y="15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0" name="Freeform 32"/>
            <p:cNvSpPr>
              <a:spLocks/>
            </p:cNvSpPr>
            <p:nvPr/>
          </p:nvSpPr>
          <p:spPr bwMode="auto">
            <a:xfrm>
              <a:off x="5580063" y="3375025"/>
              <a:ext cx="152400" cy="133350"/>
            </a:xfrm>
            <a:custGeom>
              <a:avLst/>
              <a:gdLst>
                <a:gd name="T0" fmla="*/ 24 w 52"/>
                <a:gd name="T1" fmla="*/ 33 h 43"/>
                <a:gd name="T2" fmla="*/ 31 w 52"/>
                <a:gd name="T3" fmla="*/ 28 h 43"/>
                <a:gd name="T4" fmla="*/ 31 w 52"/>
                <a:gd name="T5" fmla="*/ 12 h 43"/>
                <a:gd name="T6" fmla="*/ 52 w 52"/>
                <a:gd name="T7" fmla="*/ 12 h 43"/>
                <a:gd name="T8" fmla="*/ 52 w 52"/>
                <a:gd name="T9" fmla="*/ 3 h 43"/>
                <a:gd name="T10" fmla="*/ 48 w 52"/>
                <a:gd name="T11" fmla="*/ 0 h 43"/>
                <a:gd name="T12" fmla="*/ 24 w 52"/>
                <a:gd name="T13" fmla="*/ 0 h 43"/>
                <a:gd name="T14" fmla="*/ 21 w 52"/>
                <a:gd name="T15" fmla="*/ 6 h 43"/>
                <a:gd name="T16" fmla="*/ 13 w 52"/>
                <a:gd name="T17" fmla="*/ 18 h 43"/>
                <a:gd name="T18" fmla="*/ 2 w 52"/>
                <a:gd name="T19" fmla="*/ 37 h 43"/>
                <a:gd name="T20" fmla="*/ 0 w 52"/>
                <a:gd name="T21" fmla="*/ 43 h 43"/>
                <a:gd name="T22" fmla="*/ 24 w 52"/>
                <a:gd name="T23" fmla="*/ 43 h 43"/>
                <a:gd name="T24" fmla="*/ 24 w 52"/>
                <a:gd name="T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3">
                  <a:moveTo>
                    <a:pt x="24" y="33"/>
                  </a:moveTo>
                  <a:cubicBezTo>
                    <a:pt x="24" y="32"/>
                    <a:pt x="31" y="30"/>
                    <a:pt x="31" y="28"/>
                  </a:cubicBezTo>
                  <a:cubicBezTo>
                    <a:pt x="31" y="27"/>
                    <a:pt x="31" y="12"/>
                    <a:pt x="31" y="12"/>
                  </a:cubicBezTo>
                  <a:cubicBezTo>
                    <a:pt x="31" y="12"/>
                    <a:pt x="51" y="12"/>
                    <a:pt x="52" y="12"/>
                  </a:cubicBezTo>
                  <a:cubicBezTo>
                    <a:pt x="52" y="12"/>
                    <a:pt x="52" y="7"/>
                    <a:pt x="52" y="3"/>
                  </a:cubicBezTo>
                  <a:cubicBezTo>
                    <a:pt x="51" y="2"/>
                    <a:pt x="52" y="0"/>
                    <a:pt x="48" y="0"/>
                  </a:cubicBezTo>
                  <a:cubicBezTo>
                    <a:pt x="44" y="0"/>
                    <a:pt x="32" y="0"/>
                    <a:pt x="24" y="0"/>
                  </a:cubicBezTo>
                  <a:cubicBezTo>
                    <a:pt x="23" y="2"/>
                    <a:pt x="22" y="4"/>
                    <a:pt x="21" y="6"/>
                  </a:cubicBezTo>
                  <a:cubicBezTo>
                    <a:pt x="20" y="9"/>
                    <a:pt x="13" y="13"/>
                    <a:pt x="13" y="18"/>
                  </a:cubicBezTo>
                  <a:cubicBezTo>
                    <a:pt x="12" y="22"/>
                    <a:pt x="6" y="28"/>
                    <a:pt x="2" y="37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35"/>
                    <a:pt x="2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1" name="Freeform 33"/>
            <p:cNvSpPr>
              <a:spLocks/>
            </p:cNvSpPr>
            <p:nvPr/>
          </p:nvSpPr>
          <p:spPr bwMode="auto">
            <a:xfrm>
              <a:off x="5580063" y="3384550"/>
              <a:ext cx="220663" cy="258763"/>
            </a:xfrm>
            <a:custGeom>
              <a:avLst/>
              <a:gdLst>
                <a:gd name="T0" fmla="*/ 6 w 75"/>
                <a:gd name="T1" fmla="*/ 72 h 83"/>
                <a:gd name="T2" fmla="*/ 11 w 75"/>
                <a:gd name="T3" fmla="*/ 72 h 83"/>
                <a:gd name="T4" fmla="*/ 16 w 75"/>
                <a:gd name="T5" fmla="*/ 71 h 83"/>
                <a:gd name="T6" fmla="*/ 20 w 75"/>
                <a:gd name="T7" fmla="*/ 74 h 83"/>
                <a:gd name="T8" fmla="*/ 22 w 75"/>
                <a:gd name="T9" fmla="*/ 74 h 83"/>
                <a:gd name="T10" fmla="*/ 26 w 75"/>
                <a:gd name="T11" fmla="*/ 80 h 83"/>
                <a:gd name="T12" fmla="*/ 29 w 75"/>
                <a:gd name="T13" fmla="*/ 83 h 83"/>
                <a:gd name="T14" fmla="*/ 32 w 75"/>
                <a:gd name="T15" fmla="*/ 81 h 83"/>
                <a:gd name="T16" fmla="*/ 36 w 75"/>
                <a:gd name="T17" fmla="*/ 79 h 83"/>
                <a:gd name="T18" fmla="*/ 39 w 75"/>
                <a:gd name="T19" fmla="*/ 79 h 83"/>
                <a:gd name="T20" fmla="*/ 44 w 75"/>
                <a:gd name="T21" fmla="*/ 79 h 83"/>
                <a:gd name="T22" fmla="*/ 47 w 75"/>
                <a:gd name="T23" fmla="*/ 78 h 83"/>
                <a:gd name="T24" fmla="*/ 72 w 75"/>
                <a:gd name="T25" fmla="*/ 78 h 83"/>
                <a:gd name="T26" fmla="*/ 73 w 75"/>
                <a:gd name="T27" fmla="*/ 72 h 83"/>
                <a:gd name="T28" fmla="*/ 71 w 75"/>
                <a:gd name="T29" fmla="*/ 70 h 83"/>
                <a:gd name="T30" fmla="*/ 65 w 75"/>
                <a:gd name="T31" fmla="*/ 15 h 83"/>
                <a:gd name="T32" fmla="*/ 75 w 75"/>
                <a:gd name="T33" fmla="*/ 15 h 83"/>
                <a:gd name="T34" fmla="*/ 53 w 75"/>
                <a:gd name="T35" fmla="*/ 1 h 83"/>
                <a:gd name="T36" fmla="*/ 52 w 75"/>
                <a:gd name="T37" fmla="*/ 0 h 83"/>
                <a:gd name="T38" fmla="*/ 52 w 75"/>
                <a:gd name="T39" fmla="*/ 9 h 83"/>
                <a:gd name="T40" fmla="*/ 31 w 75"/>
                <a:gd name="T41" fmla="*/ 9 h 83"/>
                <a:gd name="T42" fmla="*/ 31 w 75"/>
                <a:gd name="T43" fmla="*/ 25 h 83"/>
                <a:gd name="T44" fmla="*/ 24 w 75"/>
                <a:gd name="T45" fmla="*/ 30 h 83"/>
                <a:gd name="T46" fmla="*/ 24 w 75"/>
                <a:gd name="T47" fmla="*/ 40 h 83"/>
                <a:gd name="T48" fmla="*/ 0 w 75"/>
                <a:gd name="T49" fmla="*/ 40 h 83"/>
                <a:gd name="T50" fmla="*/ 3 w 75"/>
                <a:gd name="T51" fmla="*/ 47 h 83"/>
                <a:gd name="T52" fmla="*/ 5 w 75"/>
                <a:gd name="T53" fmla="*/ 57 h 83"/>
                <a:gd name="T54" fmla="*/ 3 w 75"/>
                <a:gd name="T55" fmla="*/ 69 h 83"/>
                <a:gd name="T56" fmla="*/ 2 w 75"/>
                <a:gd name="T57" fmla="*/ 75 h 83"/>
                <a:gd name="T58" fmla="*/ 2 w 75"/>
                <a:gd name="T59" fmla="*/ 75 h 83"/>
                <a:gd name="T60" fmla="*/ 6 w 75"/>
                <a:gd name="T61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83">
                  <a:moveTo>
                    <a:pt x="6" y="72"/>
                  </a:moveTo>
                  <a:cubicBezTo>
                    <a:pt x="8" y="72"/>
                    <a:pt x="11" y="72"/>
                    <a:pt x="11" y="72"/>
                  </a:cubicBezTo>
                  <a:cubicBezTo>
                    <a:pt x="11" y="72"/>
                    <a:pt x="14" y="70"/>
                    <a:pt x="16" y="71"/>
                  </a:cubicBezTo>
                  <a:cubicBezTo>
                    <a:pt x="18" y="72"/>
                    <a:pt x="20" y="74"/>
                    <a:pt x="2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3" y="79"/>
                    <a:pt x="26" y="80"/>
                  </a:cubicBezTo>
                  <a:cubicBezTo>
                    <a:pt x="28" y="80"/>
                    <a:pt x="29" y="82"/>
                    <a:pt x="29" y="83"/>
                  </a:cubicBezTo>
                  <a:cubicBezTo>
                    <a:pt x="31" y="83"/>
                    <a:pt x="32" y="82"/>
                    <a:pt x="32" y="81"/>
                  </a:cubicBezTo>
                  <a:cubicBezTo>
                    <a:pt x="32" y="79"/>
                    <a:pt x="33" y="77"/>
                    <a:pt x="36" y="79"/>
                  </a:cubicBezTo>
                  <a:cubicBezTo>
                    <a:pt x="39" y="82"/>
                    <a:pt x="39" y="80"/>
                    <a:pt x="39" y="79"/>
                  </a:cubicBezTo>
                  <a:cubicBezTo>
                    <a:pt x="40" y="78"/>
                    <a:pt x="42" y="79"/>
                    <a:pt x="44" y="79"/>
                  </a:cubicBezTo>
                  <a:cubicBezTo>
                    <a:pt x="45" y="79"/>
                    <a:pt x="47" y="78"/>
                    <a:pt x="47" y="78"/>
                  </a:cubicBezTo>
                  <a:cubicBezTo>
                    <a:pt x="47" y="78"/>
                    <a:pt x="71" y="78"/>
                    <a:pt x="72" y="78"/>
                  </a:cubicBezTo>
                  <a:cubicBezTo>
                    <a:pt x="73" y="77"/>
                    <a:pt x="73" y="72"/>
                    <a:pt x="73" y="72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4" y="8"/>
                    <a:pt x="54" y="2"/>
                    <a:pt x="53" y="1"/>
                  </a:cubicBezTo>
                  <a:cubicBezTo>
                    <a:pt x="53" y="1"/>
                    <a:pt x="52" y="0"/>
                    <a:pt x="52" y="0"/>
                  </a:cubicBezTo>
                  <a:cubicBezTo>
                    <a:pt x="52" y="4"/>
                    <a:pt x="52" y="9"/>
                    <a:pt x="52" y="9"/>
                  </a:cubicBezTo>
                  <a:cubicBezTo>
                    <a:pt x="51" y="9"/>
                    <a:pt x="31" y="9"/>
                    <a:pt x="31" y="9"/>
                  </a:cubicBezTo>
                  <a:cubicBezTo>
                    <a:pt x="31" y="9"/>
                    <a:pt x="31" y="24"/>
                    <a:pt x="31" y="25"/>
                  </a:cubicBezTo>
                  <a:cubicBezTo>
                    <a:pt x="31" y="27"/>
                    <a:pt x="24" y="29"/>
                    <a:pt x="24" y="30"/>
                  </a:cubicBezTo>
                  <a:cubicBezTo>
                    <a:pt x="24" y="32"/>
                    <a:pt x="24" y="40"/>
                    <a:pt x="2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2" y="45"/>
                    <a:pt x="3" y="47"/>
                  </a:cubicBezTo>
                  <a:cubicBezTo>
                    <a:pt x="5" y="49"/>
                    <a:pt x="2" y="53"/>
                    <a:pt x="5" y="57"/>
                  </a:cubicBezTo>
                  <a:cubicBezTo>
                    <a:pt x="8" y="61"/>
                    <a:pt x="4" y="67"/>
                    <a:pt x="3" y="69"/>
                  </a:cubicBezTo>
                  <a:cubicBezTo>
                    <a:pt x="2" y="70"/>
                    <a:pt x="2" y="73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4" y="74"/>
                    <a:pt x="3" y="71"/>
                    <a:pt x="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2" name="Freeform 34"/>
            <p:cNvSpPr>
              <a:spLocks/>
            </p:cNvSpPr>
            <p:nvPr/>
          </p:nvSpPr>
          <p:spPr bwMode="auto">
            <a:xfrm>
              <a:off x="5665788" y="3430588"/>
              <a:ext cx="304800" cy="306388"/>
            </a:xfrm>
            <a:custGeom>
              <a:avLst/>
              <a:gdLst>
                <a:gd name="T0" fmla="*/ 99 w 104"/>
                <a:gd name="T1" fmla="*/ 41 h 98"/>
                <a:gd name="T2" fmla="*/ 96 w 104"/>
                <a:gd name="T3" fmla="*/ 34 h 98"/>
                <a:gd name="T4" fmla="*/ 89 w 104"/>
                <a:gd name="T5" fmla="*/ 32 h 98"/>
                <a:gd name="T6" fmla="*/ 85 w 104"/>
                <a:gd name="T7" fmla="*/ 26 h 98"/>
                <a:gd name="T8" fmla="*/ 46 w 104"/>
                <a:gd name="T9" fmla="*/ 0 h 98"/>
                <a:gd name="T10" fmla="*/ 36 w 104"/>
                <a:gd name="T11" fmla="*/ 0 h 98"/>
                <a:gd name="T12" fmla="*/ 42 w 104"/>
                <a:gd name="T13" fmla="*/ 55 h 98"/>
                <a:gd name="T14" fmla="*/ 44 w 104"/>
                <a:gd name="T15" fmla="*/ 57 h 98"/>
                <a:gd name="T16" fmla="*/ 43 w 104"/>
                <a:gd name="T17" fmla="*/ 63 h 98"/>
                <a:gd name="T18" fmla="*/ 18 w 104"/>
                <a:gd name="T19" fmla="*/ 63 h 98"/>
                <a:gd name="T20" fmla="*/ 15 w 104"/>
                <a:gd name="T21" fmla="*/ 64 h 98"/>
                <a:gd name="T22" fmla="*/ 10 w 104"/>
                <a:gd name="T23" fmla="*/ 64 h 98"/>
                <a:gd name="T24" fmla="*/ 7 w 104"/>
                <a:gd name="T25" fmla="*/ 64 h 98"/>
                <a:gd name="T26" fmla="*/ 3 w 104"/>
                <a:gd name="T27" fmla="*/ 66 h 98"/>
                <a:gd name="T28" fmla="*/ 0 w 104"/>
                <a:gd name="T29" fmla="*/ 68 h 98"/>
                <a:gd name="T30" fmla="*/ 1 w 104"/>
                <a:gd name="T31" fmla="*/ 69 h 98"/>
                <a:gd name="T32" fmla="*/ 2 w 104"/>
                <a:gd name="T33" fmla="*/ 71 h 98"/>
                <a:gd name="T34" fmla="*/ 3 w 104"/>
                <a:gd name="T35" fmla="*/ 75 h 98"/>
                <a:gd name="T36" fmla="*/ 6 w 104"/>
                <a:gd name="T37" fmla="*/ 79 h 98"/>
                <a:gd name="T38" fmla="*/ 6 w 104"/>
                <a:gd name="T39" fmla="*/ 84 h 98"/>
                <a:gd name="T40" fmla="*/ 8 w 104"/>
                <a:gd name="T41" fmla="*/ 85 h 98"/>
                <a:gd name="T42" fmla="*/ 11 w 104"/>
                <a:gd name="T43" fmla="*/ 85 h 98"/>
                <a:gd name="T44" fmla="*/ 16 w 104"/>
                <a:gd name="T45" fmla="*/ 85 h 98"/>
                <a:gd name="T46" fmla="*/ 20 w 104"/>
                <a:gd name="T47" fmla="*/ 82 h 98"/>
                <a:gd name="T48" fmla="*/ 22 w 104"/>
                <a:gd name="T49" fmla="*/ 87 h 98"/>
                <a:gd name="T50" fmla="*/ 25 w 104"/>
                <a:gd name="T51" fmla="*/ 90 h 98"/>
                <a:gd name="T52" fmla="*/ 25 w 104"/>
                <a:gd name="T53" fmla="*/ 92 h 98"/>
                <a:gd name="T54" fmla="*/ 26 w 104"/>
                <a:gd name="T55" fmla="*/ 95 h 98"/>
                <a:gd name="T56" fmla="*/ 29 w 104"/>
                <a:gd name="T57" fmla="*/ 96 h 98"/>
                <a:gd name="T58" fmla="*/ 32 w 104"/>
                <a:gd name="T59" fmla="*/ 97 h 98"/>
                <a:gd name="T60" fmla="*/ 36 w 104"/>
                <a:gd name="T61" fmla="*/ 95 h 98"/>
                <a:gd name="T62" fmla="*/ 39 w 104"/>
                <a:gd name="T63" fmla="*/ 95 h 98"/>
                <a:gd name="T64" fmla="*/ 41 w 104"/>
                <a:gd name="T65" fmla="*/ 95 h 98"/>
                <a:gd name="T66" fmla="*/ 43 w 104"/>
                <a:gd name="T67" fmla="*/ 95 h 98"/>
                <a:gd name="T68" fmla="*/ 45 w 104"/>
                <a:gd name="T69" fmla="*/ 90 h 98"/>
                <a:gd name="T70" fmla="*/ 44 w 104"/>
                <a:gd name="T71" fmla="*/ 86 h 98"/>
                <a:gd name="T72" fmla="*/ 49 w 104"/>
                <a:gd name="T73" fmla="*/ 84 h 98"/>
                <a:gd name="T74" fmla="*/ 51 w 104"/>
                <a:gd name="T75" fmla="*/ 80 h 98"/>
                <a:gd name="T76" fmla="*/ 53 w 104"/>
                <a:gd name="T77" fmla="*/ 76 h 98"/>
                <a:gd name="T78" fmla="*/ 57 w 104"/>
                <a:gd name="T79" fmla="*/ 76 h 98"/>
                <a:gd name="T80" fmla="*/ 60 w 104"/>
                <a:gd name="T81" fmla="*/ 73 h 98"/>
                <a:gd name="T82" fmla="*/ 63 w 104"/>
                <a:gd name="T83" fmla="*/ 71 h 98"/>
                <a:gd name="T84" fmla="*/ 65 w 104"/>
                <a:gd name="T85" fmla="*/ 70 h 98"/>
                <a:gd name="T86" fmla="*/ 70 w 104"/>
                <a:gd name="T87" fmla="*/ 68 h 98"/>
                <a:gd name="T88" fmla="*/ 75 w 104"/>
                <a:gd name="T89" fmla="*/ 66 h 98"/>
                <a:gd name="T90" fmla="*/ 83 w 104"/>
                <a:gd name="T91" fmla="*/ 66 h 98"/>
                <a:gd name="T92" fmla="*/ 88 w 104"/>
                <a:gd name="T93" fmla="*/ 64 h 98"/>
                <a:gd name="T94" fmla="*/ 98 w 104"/>
                <a:gd name="T95" fmla="*/ 64 h 98"/>
                <a:gd name="T96" fmla="*/ 102 w 104"/>
                <a:gd name="T97" fmla="*/ 61 h 98"/>
                <a:gd name="T98" fmla="*/ 104 w 104"/>
                <a:gd name="T99" fmla="*/ 56 h 98"/>
                <a:gd name="T100" fmla="*/ 104 w 104"/>
                <a:gd name="T101" fmla="*/ 40 h 98"/>
                <a:gd name="T102" fmla="*/ 99 w 104"/>
                <a:gd name="T103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98">
                  <a:moveTo>
                    <a:pt x="99" y="41"/>
                  </a:moveTo>
                  <a:cubicBezTo>
                    <a:pt x="99" y="41"/>
                    <a:pt x="99" y="36"/>
                    <a:pt x="96" y="34"/>
                  </a:cubicBezTo>
                  <a:cubicBezTo>
                    <a:pt x="93" y="32"/>
                    <a:pt x="89" y="32"/>
                    <a:pt x="89" y="32"/>
                  </a:cubicBezTo>
                  <a:cubicBezTo>
                    <a:pt x="89" y="32"/>
                    <a:pt x="86" y="28"/>
                    <a:pt x="85" y="26"/>
                  </a:cubicBezTo>
                  <a:cubicBezTo>
                    <a:pt x="84" y="25"/>
                    <a:pt x="63" y="12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62"/>
                    <a:pt x="43" y="63"/>
                  </a:cubicBezTo>
                  <a:cubicBezTo>
                    <a:pt x="42" y="63"/>
                    <a:pt x="18" y="63"/>
                    <a:pt x="18" y="63"/>
                  </a:cubicBezTo>
                  <a:cubicBezTo>
                    <a:pt x="18" y="63"/>
                    <a:pt x="16" y="64"/>
                    <a:pt x="15" y="64"/>
                  </a:cubicBezTo>
                  <a:cubicBezTo>
                    <a:pt x="13" y="64"/>
                    <a:pt x="11" y="63"/>
                    <a:pt x="10" y="64"/>
                  </a:cubicBezTo>
                  <a:cubicBezTo>
                    <a:pt x="10" y="65"/>
                    <a:pt x="10" y="67"/>
                    <a:pt x="7" y="64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67"/>
                    <a:pt x="2" y="68"/>
                    <a:pt x="0" y="68"/>
                  </a:cubicBezTo>
                  <a:cubicBezTo>
                    <a:pt x="0" y="69"/>
                    <a:pt x="1" y="69"/>
                    <a:pt x="1" y="6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4"/>
                    <a:pt x="3" y="75"/>
                  </a:cubicBezTo>
                  <a:cubicBezTo>
                    <a:pt x="4" y="76"/>
                    <a:pt x="6" y="78"/>
                    <a:pt x="6" y="79"/>
                  </a:cubicBezTo>
                  <a:cubicBezTo>
                    <a:pt x="6" y="80"/>
                    <a:pt x="6" y="84"/>
                    <a:pt x="6" y="84"/>
                  </a:cubicBezTo>
                  <a:cubicBezTo>
                    <a:pt x="6" y="84"/>
                    <a:pt x="7" y="87"/>
                    <a:pt x="8" y="85"/>
                  </a:cubicBezTo>
                  <a:cubicBezTo>
                    <a:pt x="9" y="84"/>
                    <a:pt x="11" y="87"/>
                    <a:pt x="11" y="85"/>
                  </a:cubicBezTo>
                  <a:cubicBezTo>
                    <a:pt x="12" y="83"/>
                    <a:pt x="14" y="85"/>
                    <a:pt x="16" y="85"/>
                  </a:cubicBezTo>
                  <a:cubicBezTo>
                    <a:pt x="17" y="85"/>
                    <a:pt x="19" y="82"/>
                    <a:pt x="20" y="82"/>
                  </a:cubicBezTo>
                  <a:cubicBezTo>
                    <a:pt x="21" y="82"/>
                    <a:pt x="22" y="85"/>
                    <a:pt x="22" y="87"/>
                  </a:cubicBezTo>
                  <a:cubicBezTo>
                    <a:pt x="22" y="88"/>
                    <a:pt x="26" y="89"/>
                    <a:pt x="25" y="90"/>
                  </a:cubicBezTo>
                  <a:cubicBezTo>
                    <a:pt x="24" y="90"/>
                    <a:pt x="23" y="92"/>
                    <a:pt x="25" y="92"/>
                  </a:cubicBezTo>
                  <a:cubicBezTo>
                    <a:pt x="26" y="92"/>
                    <a:pt x="25" y="94"/>
                    <a:pt x="26" y="95"/>
                  </a:cubicBezTo>
                  <a:cubicBezTo>
                    <a:pt x="27" y="97"/>
                    <a:pt x="28" y="97"/>
                    <a:pt x="29" y="96"/>
                  </a:cubicBezTo>
                  <a:cubicBezTo>
                    <a:pt x="30" y="94"/>
                    <a:pt x="31" y="96"/>
                    <a:pt x="32" y="97"/>
                  </a:cubicBezTo>
                  <a:cubicBezTo>
                    <a:pt x="33" y="98"/>
                    <a:pt x="35" y="97"/>
                    <a:pt x="36" y="95"/>
                  </a:cubicBezTo>
                  <a:cubicBezTo>
                    <a:pt x="36" y="94"/>
                    <a:pt x="39" y="93"/>
                    <a:pt x="39" y="95"/>
                  </a:cubicBezTo>
                  <a:cubicBezTo>
                    <a:pt x="39" y="96"/>
                    <a:pt x="39" y="97"/>
                    <a:pt x="41" y="95"/>
                  </a:cubicBezTo>
                  <a:cubicBezTo>
                    <a:pt x="42" y="95"/>
                    <a:pt x="42" y="95"/>
                    <a:pt x="43" y="95"/>
                  </a:cubicBezTo>
                  <a:cubicBezTo>
                    <a:pt x="43" y="93"/>
                    <a:pt x="44" y="91"/>
                    <a:pt x="45" y="90"/>
                  </a:cubicBezTo>
                  <a:cubicBezTo>
                    <a:pt x="45" y="89"/>
                    <a:pt x="43" y="87"/>
                    <a:pt x="44" y="86"/>
                  </a:cubicBezTo>
                  <a:cubicBezTo>
                    <a:pt x="45" y="86"/>
                    <a:pt x="48" y="87"/>
                    <a:pt x="49" y="84"/>
                  </a:cubicBezTo>
                  <a:cubicBezTo>
                    <a:pt x="50" y="81"/>
                    <a:pt x="51" y="80"/>
                    <a:pt x="51" y="80"/>
                  </a:cubicBezTo>
                  <a:cubicBezTo>
                    <a:pt x="51" y="80"/>
                    <a:pt x="52" y="75"/>
                    <a:pt x="53" y="76"/>
                  </a:cubicBezTo>
                  <a:cubicBezTo>
                    <a:pt x="55" y="76"/>
                    <a:pt x="57" y="78"/>
                    <a:pt x="57" y="76"/>
                  </a:cubicBezTo>
                  <a:cubicBezTo>
                    <a:pt x="57" y="74"/>
                    <a:pt x="59" y="75"/>
                    <a:pt x="60" y="73"/>
                  </a:cubicBezTo>
                  <a:cubicBezTo>
                    <a:pt x="60" y="71"/>
                    <a:pt x="61" y="71"/>
                    <a:pt x="63" y="71"/>
                  </a:cubicBezTo>
                  <a:cubicBezTo>
                    <a:pt x="64" y="72"/>
                    <a:pt x="65" y="71"/>
                    <a:pt x="65" y="70"/>
                  </a:cubicBezTo>
                  <a:cubicBezTo>
                    <a:pt x="65" y="69"/>
                    <a:pt x="68" y="69"/>
                    <a:pt x="70" y="68"/>
                  </a:cubicBezTo>
                  <a:cubicBezTo>
                    <a:pt x="73" y="66"/>
                    <a:pt x="74" y="65"/>
                    <a:pt x="75" y="66"/>
                  </a:cubicBezTo>
                  <a:cubicBezTo>
                    <a:pt x="76" y="67"/>
                    <a:pt x="82" y="67"/>
                    <a:pt x="83" y="66"/>
                  </a:cubicBezTo>
                  <a:cubicBezTo>
                    <a:pt x="84" y="66"/>
                    <a:pt x="86" y="64"/>
                    <a:pt x="88" y="64"/>
                  </a:cubicBezTo>
                  <a:cubicBezTo>
                    <a:pt x="90" y="65"/>
                    <a:pt x="96" y="64"/>
                    <a:pt x="98" y="64"/>
                  </a:cubicBezTo>
                  <a:cubicBezTo>
                    <a:pt x="100" y="64"/>
                    <a:pt x="101" y="62"/>
                    <a:pt x="102" y="61"/>
                  </a:cubicBezTo>
                  <a:cubicBezTo>
                    <a:pt x="102" y="60"/>
                    <a:pt x="103" y="57"/>
                    <a:pt x="104" y="56"/>
                  </a:cubicBezTo>
                  <a:cubicBezTo>
                    <a:pt x="104" y="56"/>
                    <a:pt x="104" y="44"/>
                    <a:pt x="104" y="40"/>
                  </a:cubicBezTo>
                  <a:cubicBezTo>
                    <a:pt x="102" y="40"/>
                    <a:pt x="99" y="41"/>
                    <a:pt x="9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3" name="Freeform 35"/>
            <p:cNvSpPr>
              <a:spLocks/>
            </p:cNvSpPr>
            <p:nvPr/>
          </p:nvSpPr>
          <p:spPr bwMode="auto">
            <a:xfrm>
              <a:off x="5791200" y="3633788"/>
              <a:ext cx="150813" cy="114300"/>
            </a:xfrm>
            <a:custGeom>
              <a:avLst/>
              <a:gdLst>
                <a:gd name="T0" fmla="*/ 51 w 51"/>
                <a:gd name="T1" fmla="*/ 20 h 37"/>
                <a:gd name="T2" fmla="*/ 48 w 51"/>
                <a:gd name="T3" fmla="*/ 19 h 37"/>
                <a:gd name="T4" fmla="*/ 48 w 51"/>
                <a:gd name="T5" fmla="*/ 16 h 37"/>
                <a:gd name="T6" fmla="*/ 45 w 51"/>
                <a:gd name="T7" fmla="*/ 16 h 37"/>
                <a:gd name="T8" fmla="*/ 42 w 51"/>
                <a:gd name="T9" fmla="*/ 14 h 37"/>
                <a:gd name="T10" fmla="*/ 41 w 51"/>
                <a:gd name="T11" fmla="*/ 12 h 37"/>
                <a:gd name="T12" fmla="*/ 38 w 51"/>
                <a:gd name="T13" fmla="*/ 8 h 37"/>
                <a:gd name="T14" fmla="*/ 36 w 51"/>
                <a:gd name="T15" fmla="*/ 5 h 37"/>
                <a:gd name="T16" fmla="*/ 36 w 51"/>
                <a:gd name="T17" fmla="*/ 1 h 37"/>
                <a:gd name="T18" fmla="*/ 32 w 51"/>
                <a:gd name="T19" fmla="*/ 1 h 37"/>
                <a:gd name="T20" fmla="*/ 27 w 51"/>
                <a:gd name="T21" fmla="*/ 3 h 37"/>
                <a:gd name="T22" fmla="*/ 22 w 51"/>
                <a:gd name="T23" fmla="*/ 5 h 37"/>
                <a:gd name="T24" fmla="*/ 20 w 51"/>
                <a:gd name="T25" fmla="*/ 6 h 37"/>
                <a:gd name="T26" fmla="*/ 17 w 51"/>
                <a:gd name="T27" fmla="*/ 8 h 37"/>
                <a:gd name="T28" fmla="*/ 14 w 51"/>
                <a:gd name="T29" fmla="*/ 11 h 37"/>
                <a:gd name="T30" fmla="*/ 10 w 51"/>
                <a:gd name="T31" fmla="*/ 11 h 37"/>
                <a:gd name="T32" fmla="*/ 8 w 51"/>
                <a:gd name="T33" fmla="*/ 15 h 37"/>
                <a:gd name="T34" fmla="*/ 6 w 51"/>
                <a:gd name="T35" fmla="*/ 19 h 37"/>
                <a:gd name="T36" fmla="*/ 1 w 51"/>
                <a:gd name="T37" fmla="*/ 21 h 37"/>
                <a:gd name="T38" fmla="*/ 2 w 51"/>
                <a:gd name="T39" fmla="*/ 25 h 37"/>
                <a:gd name="T40" fmla="*/ 0 w 51"/>
                <a:gd name="T41" fmla="*/ 30 h 37"/>
                <a:gd name="T42" fmla="*/ 3 w 51"/>
                <a:gd name="T43" fmla="*/ 32 h 37"/>
                <a:gd name="T44" fmla="*/ 8 w 51"/>
                <a:gd name="T45" fmla="*/ 35 h 37"/>
                <a:gd name="T46" fmla="*/ 16 w 51"/>
                <a:gd name="T47" fmla="*/ 34 h 37"/>
                <a:gd name="T48" fmla="*/ 18 w 51"/>
                <a:gd name="T49" fmla="*/ 33 h 37"/>
                <a:gd name="T50" fmla="*/ 17 w 51"/>
                <a:gd name="T51" fmla="*/ 27 h 37"/>
                <a:gd name="T52" fmla="*/ 32 w 51"/>
                <a:gd name="T53" fmla="*/ 27 h 37"/>
                <a:gd name="T54" fmla="*/ 35 w 51"/>
                <a:gd name="T55" fmla="*/ 26 h 37"/>
                <a:gd name="T56" fmla="*/ 40 w 51"/>
                <a:gd name="T57" fmla="*/ 26 h 37"/>
                <a:gd name="T58" fmla="*/ 44 w 51"/>
                <a:gd name="T59" fmla="*/ 24 h 37"/>
                <a:gd name="T60" fmla="*/ 49 w 51"/>
                <a:gd name="T61" fmla="*/ 23 h 37"/>
                <a:gd name="T62" fmla="*/ 51 w 51"/>
                <a:gd name="T63" fmla="*/ 20 h 37"/>
                <a:gd name="T64" fmla="*/ 51 w 51"/>
                <a:gd name="T65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37">
                  <a:moveTo>
                    <a:pt x="51" y="20"/>
                  </a:moveTo>
                  <a:cubicBezTo>
                    <a:pt x="50" y="20"/>
                    <a:pt x="49" y="19"/>
                    <a:pt x="48" y="19"/>
                  </a:cubicBezTo>
                  <a:cubicBezTo>
                    <a:pt x="48" y="19"/>
                    <a:pt x="48" y="16"/>
                    <a:pt x="48" y="16"/>
                  </a:cubicBezTo>
                  <a:cubicBezTo>
                    <a:pt x="47" y="15"/>
                    <a:pt x="46" y="17"/>
                    <a:pt x="45" y="16"/>
                  </a:cubicBezTo>
                  <a:cubicBezTo>
                    <a:pt x="43" y="16"/>
                    <a:pt x="43" y="14"/>
                    <a:pt x="42" y="14"/>
                  </a:cubicBezTo>
                  <a:cubicBezTo>
                    <a:pt x="41" y="14"/>
                    <a:pt x="41" y="13"/>
                    <a:pt x="41" y="12"/>
                  </a:cubicBezTo>
                  <a:cubicBezTo>
                    <a:pt x="41" y="10"/>
                    <a:pt x="39" y="9"/>
                    <a:pt x="38" y="8"/>
                  </a:cubicBezTo>
                  <a:cubicBezTo>
                    <a:pt x="37" y="8"/>
                    <a:pt x="37" y="5"/>
                    <a:pt x="36" y="5"/>
                  </a:cubicBezTo>
                  <a:cubicBezTo>
                    <a:pt x="36" y="5"/>
                    <a:pt x="36" y="3"/>
                    <a:pt x="36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0"/>
                    <a:pt x="30" y="1"/>
                    <a:pt x="27" y="3"/>
                  </a:cubicBezTo>
                  <a:cubicBezTo>
                    <a:pt x="25" y="4"/>
                    <a:pt x="22" y="4"/>
                    <a:pt x="22" y="5"/>
                  </a:cubicBezTo>
                  <a:cubicBezTo>
                    <a:pt x="22" y="6"/>
                    <a:pt x="21" y="7"/>
                    <a:pt x="20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6" y="10"/>
                    <a:pt x="14" y="9"/>
                    <a:pt x="14" y="11"/>
                  </a:cubicBezTo>
                  <a:cubicBezTo>
                    <a:pt x="14" y="13"/>
                    <a:pt x="12" y="11"/>
                    <a:pt x="10" y="11"/>
                  </a:cubicBezTo>
                  <a:cubicBezTo>
                    <a:pt x="9" y="10"/>
                    <a:pt x="8" y="15"/>
                    <a:pt x="8" y="15"/>
                  </a:cubicBezTo>
                  <a:cubicBezTo>
                    <a:pt x="8" y="15"/>
                    <a:pt x="7" y="16"/>
                    <a:pt x="6" y="19"/>
                  </a:cubicBezTo>
                  <a:cubicBezTo>
                    <a:pt x="5" y="22"/>
                    <a:pt x="2" y="21"/>
                    <a:pt x="1" y="21"/>
                  </a:cubicBezTo>
                  <a:cubicBezTo>
                    <a:pt x="0" y="22"/>
                    <a:pt x="2" y="24"/>
                    <a:pt x="2" y="25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1" y="30"/>
                    <a:pt x="2" y="31"/>
                    <a:pt x="3" y="32"/>
                  </a:cubicBezTo>
                  <a:cubicBezTo>
                    <a:pt x="3" y="33"/>
                    <a:pt x="7" y="37"/>
                    <a:pt x="8" y="35"/>
                  </a:cubicBezTo>
                  <a:cubicBezTo>
                    <a:pt x="10" y="33"/>
                    <a:pt x="15" y="33"/>
                    <a:pt x="16" y="34"/>
                  </a:cubicBezTo>
                  <a:cubicBezTo>
                    <a:pt x="17" y="35"/>
                    <a:pt x="18" y="34"/>
                    <a:pt x="18" y="33"/>
                  </a:cubicBezTo>
                  <a:cubicBezTo>
                    <a:pt x="18" y="32"/>
                    <a:pt x="16" y="28"/>
                    <a:pt x="17" y="27"/>
                  </a:cubicBezTo>
                  <a:cubicBezTo>
                    <a:pt x="17" y="26"/>
                    <a:pt x="32" y="26"/>
                    <a:pt x="32" y="27"/>
                  </a:cubicBezTo>
                  <a:cubicBezTo>
                    <a:pt x="33" y="28"/>
                    <a:pt x="33" y="25"/>
                    <a:pt x="35" y="26"/>
                  </a:cubicBezTo>
                  <a:cubicBezTo>
                    <a:pt x="37" y="26"/>
                    <a:pt x="39" y="27"/>
                    <a:pt x="40" y="26"/>
                  </a:cubicBezTo>
                  <a:cubicBezTo>
                    <a:pt x="42" y="26"/>
                    <a:pt x="43" y="24"/>
                    <a:pt x="44" y="24"/>
                  </a:cubicBezTo>
                  <a:cubicBezTo>
                    <a:pt x="45" y="24"/>
                    <a:pt x="48" y="24"/>
                    <a:pt x="49" y="23"/>
                  </a:cubicBezTo>
                  <a:cubicBezTo>
                    <a:pt x="50" y="22"/>
                    <a:pt x="51" y="22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4" name="Freeform 36"/>
            <p:cNvSpPr>
              <a:spLocks/>
            </p:cNvSpPr>
            <p:nvPr/>
          </p:nvSpPr>
          <p:spPr bwMode="auto">
            <a:xfrm>
              <a:off x="5897563" y="3465513"/>
              <a:ext cx="285750" cy="233363"/>
            </a:xfrm>
            <a:custGeom>
              <a:avLst/>
              <a:gdLst>
                <a:gd name="T0" fmla="*/ 92 w 97"/>
                <a:gd name="T1" fmla="*/ 11 h 75"/>
                <a:gd name="T2" fmla="*/ 92 w 97"/>
                <a:gd name="T3" fmla="*/ 3 h 75"/>
                <a:gd name="T4" fmla="*/ 87 w 97"/>
                <a:gd name="T5" fmla="*/ 5 h 75"/>
                <a:gd name="T6" fmla="*/ 83 w 97"/>
                <a:gd name="T7" fmla="*/ 1 h 75"/>
                <a:gd name="T8" fmla="*/ 74 w 97"/>
                <a:gd name="T9" fmla="*/ 0 h 75"/>
                <a:gd name="T10" fmla="*/ 47 w 97"/>
                <a:gd name="T11" fmla="*/ 16 h 75"/>
                <a:gd name="T12" fmla="*/ 36 w 97"/>
                <a:gd name="T13" fmla="*/ 25 h 75"/>
                <a:gd name="T14" fmla="*/ 26 w 97"/>
                <a:gd name="T15" fmla="*/ 28 h 75"/>
                <a:gd name="T16" fmla="*/ 25 w 97"/>
                <a:gd name="T17" fmla="*/ 29 h 75"/>
                <a:gd name="T18" fmla="*/ 25 w 97"/>
                <a:gd name="T19" fmla="*/ 45 h 75"/>
                <a:gd name="T20" fmla="*/ 23 w 97"/>
                <a:gd name="T21" fmla="*/ 50 h 75"/>
                <a:gd name="T22" fmla="*/ 19 w 97"/>
                <a:gd name="T23" fmla="*/ 53 h 75"/>
                <a:gd name="T24" fmla="*/ 9 w 97"/>
                <a:gd name="T25" fmla="*/ 53 h 75"/>
                <a:gd name="T26" fmla="*/ 4 w 97"/>
                <a:gd name="T27" fmla="*/ 55 h 75"/>
                <a:gd name="T28" fmla="*/ 0 w 97"/>
                <a:gd name="T29" fmla="*/ 55 h 75"/>
                <a:gd name="T30" fmla="*/ 0 w 97"/>
                <a:gd name="T31" fmla="*/ 59 h 75"/>
                <a:gd name="T32" fmla="*/ 2 w 97"/>
                <a:gd name="T33" fmla="*/ 62 h 75"/>
                <a:gd name="T34" fmla="*/ 5 w 97"/>
                <a:gd name="T35" fmla="*/ 66 h 75"/>
                <a:gd name="T36" fmla="*/ 6 w 97"/>
                <a:gd name="T37" fmla="*/ 68 h 75"/>
                <a:gd name="T38" fmla="*/ 9 w 97"/>
                <a:gd name="T39" fmla="*/ 70 h 75"/>
                <a:gd name="T40" fmla="*/ 12 w 97"/>
                <a:gd name="T41" fmla="*/ 70 h 75"/>
                <a:gd name="T42" fmla="*/ 12 w 97"/>
                <a:gd name="T43" fmla="*/ 73 h 75"/>
                <a:gd name="T44" fmla="*/ 15 w 97"/>
                <a:gd name="T45" fmla="*/ 74 h 75"/>
                <a:gd name="T46" fmla="*/ 17 w 97"/>
                <a:gd name="T47" fmla="*/ 72 h 75"/>
                <a:gd name="T48" fmla="*/ 19 w 97"/>
                <a:gd name="T49" fmla="*/ 74 h 75"/>
                <a:gd name="T50" fmla="*/ 22 w 97"/>
                <a:gd name="T51" fmla="*/ 73 h 75"/>
                <a:gd name="T52" fmla="*/ 24 w 97"/>
                <a:gd name="T53" fmla="*/ 69 h 75"/>
                <a:gd name="T54" fmla="*/ 26 w 97"/>
                <a:gd name="T55" fmla="*/ 64 h 75"/>
                <a:gd name="T56" fmla="*/ 31 w 97"/>
                <a:gd name="T57" fmla="*/ 64 h 75"/>
                <a:gd name="T58" fmla="*/ 35 w 97"/>
                <a:gd name="T59" fmla="*/ 63 h 75"/>
                <a:gd name="T60" fmla="*/ 40 w 97"/>
                <a:gd name="T61" fmla="*/ 64 h 75"/>
                <a:gd name="T62" fmla="*/ 44 w 97"/>
                <a:gd name="T63" fmla="*/ 67 h 75"/>
                <a:gd name="T64" fmla="*/ 49 w 97"/>
                <a:gd name="T65" fmla="*/ 66 h 75"/>
                <a:gd name="T66" fmla="*/ 54 w 97"/>
                <a:gd name="T67" fmla="*/ 69 h 75"/>
                <a:gd name="T68" fmla="*/ 60 w 97"/>
                <a:gd name="T69" fmla="*/ 69 h 75"/>
                <a:gd name="T70" fmla="*/ 64 w 97"/>
                <a:gd name="T71" fmla="*/ 66 h 75"/>
                <a:gd name="T72" fmla="*/ 72 w 97"/>
                <a:gd name="T73" fmla="*/ 66 h 75"/>
                <a:gd name="T74" fmla="*/ 77 w 97"/>
                <a:gd name="T75" fmla="*/ 67 h 75"/>
                <a:gd name="T76" fmla="*/ 82 w 97"/>
                <a:gd name="T77" fmla="*/ 63 h 75"/>
                <a:gd name="T78" fmla="*/ 83 w 97"/>
                <a:gd name="T79" fmla="*/ 63 h 75"/>
                <a:gd name="T80" fmla="*/ 83 w 97"/>
                <a:gd name="T81" fmla="*/ 61 h 75"/>
                <a:gd name="T82" fmla="*/ 84 w 97"/>
                <a:gd name="T83" fmla="*/ 56 h 75"/>
                <a:gd name="T84" fmla="*/ 94 w 97"/>
                <a:gd name="T85" fmla="*/ 43 h 75"/>
                <a:gd name="T86" fmla="*/ 95 w 97"/>
                <a:gd name="T87" fmla="*/ 28 h 75"/>
                <a:gd name="T88" fmla="*/ 96 w 97"/>
                <a:gd name="T89" fmla="*/ 21 h 75"/>
                <a:gd name="T90" fmla="*/ 95 w 97"/>
                <a:gd name="T91" fmla="*/ 16 h 75"/>
                <a:gd name="T92" fmla="*/ 92 w 97"/>
                <a:gd name="T93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75">
                  <a:moveTo>
                    <a:pt x="92" y="11"/>
                  </a:moveTo>
                  <a:cubicBezTo>
                    <a:pt x="92" y="10"/>
                    <a:pt x="92" y="6"/>
                    <a:pt x="92" y="3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5" y="3"/>
                    <a:pt x="83" y="1"/>
                  </a:cubicBezTo>
                  <a:cubicBezTo>
                    <a:pt x="80" y="0"/>
                    <a:pt x="74" y="0"/>
                    <a:pt x="74" y="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28" y="28"/>
                    <a:pt x="26" y="28"/>
                  </a:cubicBezTo>
                  <a:cubicBezTo>
                    <a:pt x="26" y="28"/>
                    <a:pt x="25" y="29"/>
                    <a:pt x="25" y="29"/>
                  </a:cubicBezTo>
                  <a:cubicBezTo>
                    <a:pt x="25" y="33"/>
                    <a:pt x="25" y="45"/>
                    <a:pt x="25" y="45"/>
                  </a:cubicBezTo>
                  <a:cubicBezTo>
                    <a:pt x="24" y="46"/>
                    <a:pt x="23" y="49"/>
                    <a:pt x="23" y="50"/>
                  </a:cubicBezTo>
                  <a:cubicBezTo>
                    <a:pt x="22" y="51"/>
                    <a:pt x="21" y="53"/>
                    <a:pt x="19" y="53"/>
                  </a:cubicBezTo>
                  <a:cubicBezTo>
                    <a:pt x="17" y="53"/>
                    <a:pt x="11" y="54"/>
                    <a:pt x="9" y="53"/>
                  </a:cubicBezTo>
                  <a:cubicBezTo>
                    <a:pt x="7" y="53"/>
                    <a:pt x="5" y="55"/>
                    <a:pt x="4" y="55"/>
                  </a:cubicBezTo>
                  <a:cubicBezTo>
                    <a:pt x="4" y="55"/>
                    <a:pt x="2" y="55"/>
                    <a:pt x="0" y="55"/>
                  </a:cubicBezTo>
                  <a:cubicBezTo>
                    <a:pt x="0" y="57"/>
                    <a:pt x="0" y="59"/>
                    <a:pt x="0" y="59"/>
                  </a:cubicBezTo>
                  <a:cubicBezTo>
                    <a:pt x="1" y="59"/>
                    <a:pt x="1" y="62"/>
                    <a:pt x="2" y="62"/>
                  </a:cubicBezTo>
                  <a:cubicBezTo>
                    <a:pt x="3" y="63"/>
                    <a:pt x="5" y="64"/>
                    <a:pt x="5" y="66"/>
                  </a:cubicBezTo>
                  <a:cubicBezTo>
                    <a:pt x="5" y="67"/>
                    <a:pt x="5" y="68"/>
                    <a:pt x="6" y="68"/>
                  </a:cubicBezTo>
                  <a:cubicBezTo>
                    <a:pt x="7" y="68"/>
                    <a:pt x="7" y="70"/>
                    <a:pt x="9" y="70"/>
                  </a:cubicBezTo>
                  <a:cubicBezTo>
                    <a:pt x="10" y="71"/>
                    <a:pt x="11" y="69"/>
                    <a:pt x="12" y="70"/>
                  </a:cubicBezTo>
                  <a:cubicBezTo>
                    <a:pt x="12" y="70"/>
                    <a:pt x="12" y="73"/>
                    <a:pt x="12" y="73"/>
                  </a:cubicBezTo>
                  <a:cubicBezTo>
                    <a:pt x="13" y="73"/>
                    <a:pt x="14" y="74"/>
                    <a:pt x="15" y="74"/>
                  </a:cubicBezTo>
                  <a:cubicBezTo>
                    <a:pt x="14" y="73"/>
                    <a:pt x="15" y="71"/>
                    <a:pt x="17" y="72"/>
                  </a:cubicBezTo>
                  <a:cubicBezTo>
                    <a:pt x="19" y="72"/>
                    <a:pt x="17" y="74"/>
                    <a:pt x="19" y="74"/>
                  </a:cubicBezTo>
                  <a:cubicBezTo>
                    <a:pt x="21" y="75"/>
                    <a:pt x="22" y="75"/>
                    <a:pt x="22" y="73"/>
                  </a:cubicBezTo>
                  <a:cubicBezTo>
                    <a:pt x="22" y="72"/>
                    <a:pt x="24" y="70"/>
                    <a:pt x="24" y="69"/>
                  </a:cubicBezTo>
                  <a:cubicBezTo>
                    <a:pt x="25" y="68"/>
                    <a:pt x="25" y="65"/>
                    <a:pt x="26" y="64"/>
                  </a:cubicBezTo>
                  <a:cubicBezTo>
                    <a:pt x="27" y="63"/>
                    <a:pt x="30" y="64"/>
                    <a:pt x="31" y="64"/>
                  </a:cubicBezTo>
                  <a:cubicBezTo>
                    <a:pt x="33" y="64"/>
                    <a:pt x="34" y="61"/>
                    <a:pt x="35" y="63"/>
                  </a:cubicBezTo>
                  <a:cubicBezTo>
                    <a:pt x="37" y="64"/>
                    <a:pt x="39" y="63"/>
                    <a:pt x="40" y="64"/>
                  </a:cubicBezTo>
                  <a:cubicBezTo>
                    <a:pt x="41" y="65"/>
                    <a:pt x="42" y="69"/>
                    <a:pt x="44" y="67"/>
                  </a:cubicBezTo>
                  <a:cubicBezTo>
                    <a:pt x="45" y="66"/>
                    <a:pt x="48" y="66"/>
                    <a:pt x="49" y="66"/>
                  </a:cubicBezTo>
                  <a:cubicBezTo>
                    <a:pt x="50" y="66"/>
                    <a:pt x="52" y="68"/>
                    <a:pt x="54" y="69"/>
                  </a:cubicBezTo>
                  <a:cubicBezTo>
                    <a:pt x="55" y="69"/>
                    <a:pt x="58" y="69"/>
                    <a:pt x="60" y="69"/>
                  </a:cubicBezTo>
                  <a:cubicBezTo>
                    <a:pt x="61" y="68"/>
                    <a:pt x="63" y="65"/>
                    <a:pt x="64" y="66"/>
                  </a:cubicBezTo>
                  <a:cubicBezTo>
                    <a:pt x="66" y="66"/>
                    <a:pt x="71" y="65"/>
                    <a:pt x="72" y="66"/>
                  </a:cubicBezTo>
                  <a:cubicBezTo>
                    <a:pt x="73" y="66"/>
                    <a:pt x="76" y="68"/>
                    <a:pt x="77" y="67"/>
                  </a:cubicBezTo>
                  <a:cubicBezTo>
                    <a:pt x="79" y="67"/>
                    <a:pt x="81" y="63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3" y="62"/>
                    <a:pt x="83" y="62"/>
                    <a:pt x="83" y="61"/>
                  </a:cubicBezTo>
                  <a:cubicBezTo>
                    <a:pt x="83" y="58"/>
                    <a:pt x="83" y="59"/>
                    <a:pt x="84" y="56"/>
                  </a:cubicBezTo>
                  <a:cubicBezTo>
                    <a:pt x="85" y="52"/>
                    <a:pt x="93" y="44"/>
                    <a:pt x="94" y="43"/>
                  </a:cubicBezTo>
                  <a:cubicBezTo>
                    <a:pt x="95" y="43"/>
                    <a:pt x="95" y="30"/>
                    <a:pt x="95" y="28"/>
                  </a:cubicBezTo>
                  <a:cubicBezTo>
                    <a:pt x="95" y="26"/>
                    <a:pt x="95" y="24"/>
                    <a:pt x="96" y="21"/>
                  </a:cubicBezTo>
                  <a:cubicBezTo>
                    <a:pt x="97" y="18"/>
                    <a:pt x="95" y="19"/>
                    <a:pt x="95" y="16"/>
                  </a:cubicBezTo>
                  <a:cubicBezTo>
                    <a:pt x="95" y="14"/>
                    <a:pt x="92" y="12"/>
                    <a:pt x="9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5" name="Freeform 37"/>
            <p:cNvSpPr>
              <a:spLocks/>
            </p:cNvSpPr>
            <p:nvPr/>
          </p:nvSpPr>
          <p:spPr bwMode="auto">
            <a:xfrm>
              <a:off x="6142038" y="3465513"/>
              <a:ext cx="182563" cy="320675"/>
            </a:xfrm>
            <a:custGeom>
              <a:avLst/>
              <a:gdLst>
                <a:gd name="T0" fmla="*/ 62 w 62"/>
                <a:gd name="T1" fmla="*/ 25 h 103"/>
                <a:gd name="T2" fmla="*/ 14 w 62"/>
                <a:gd name="T3" fmla="*/ 0 h 103"/>
                <a:gd name="T4" fmla="*/ 9 w 62"/>
                <a:gd name="T5" fmla="*/ 3 h 103"/>
                <a:gd name="T6" fmla="*/ 9 w 62"/>
                <a:gd name="T7" fmla="*/ 11 h 103"/>
                <a:gd name="T8" fmla="*/ 12 w 62"/>
                <a:gd name="T9" fmla="*/ 16 h 103"/>
                <a:gd name="T10" fmla="*/ 13 w 62"/>
                <a:gd name="T11" fmla="*/ 21 h 103"/>
                <a:gd name="T12" fmla="*/ 12 w 62"/>
                <a:gd name="T13" fmla="*/ 28 h 103"/>
                <a:gd name="T14" fmla="*/ 11 w 62"/>
                <a:gd name="T15" fmla="*/ 43 h 103"/>
                <a:gd name="T16" fmla="*/ 1 w 62"/>
                <a:gd name="T17" fmla="*/ 56 h 103"/>
                <a:gd name="T18" fmla="*/ 0 w 62"/>
                <a:gd name="T19" fmla="*/ 61 h 103"/>
                <a:gd name="T20" fmla="*/ 0 w 62"/>
                <a:gd name="T21" fmla="*/ 63 h 103"/>
                <a:gd name="T22" fmla="*/ 1 w 62"/>
                <a:gd name="T23" fmla="*/ 64 h 103"/>
                <a:gd name="T24" fmla="*/ 4 w 62"/>
                <a:gd name="T25" fmla="*/ 67 h 103"/>
                <a:gd name="T26" fmla="*/ 8 w 62"/>
                <a:gd name="T27" fmla="*/ 73 h 103"/>
                <a:gd name="T28" fmla="*/ 8 w 62"/>
                <a:gd name="T29" fmla="*/ 78 h 103"/>
                <a:gd name="T30" fmla="*/ 11 w 62"/>
                <a:gd name="T31" fmla="*/ 86 h 103"/>
                <a:gd name="T32" fmla="*/ 8 w 62"/>
                <a:gd name="T33" fmla="*/ 87 h 103"/>
                <a:gd name="T34" fmla="*/ 3 w 62"/>
                <a:gd name="T35" fmla="*/ 88 h 103"/>
                <a:gd name="T36" fmla="*/ 5 w 62"/>
                <a:gd name="T37" fmla="*/ 92 h 103"/>
                <a:gd name="T38" fmla="*/ 10 w 62"/>
                <a:gd name="T39" fmla="*/ 98 h 103"/>
                <a:gd name="T40" fmla="*/ 12 w 62"/>
                <a:gd name="T41" fmla="*/ 103 h 103"/>
                <a:gd name="T42" fmla="*/ 16 w 62"/>
                <a:gd name="T43" fmla="*/ 101 h 103"/>
                <a:gd name="T44" fmla="*/ 20 w 62"/>
                <a:gd name="T45" fmla="*/ 101 h 103"/>
                <a:gd name="T46" fmla="*/ 26 w 62"/>
                <a:gd name="T47" fmla="*/ 99 h 103"/>
                <a:gd name="T48" fmla="*/ 32 w 62"/>
                <a:gd name="T49" fmla="*/ 96 h 103"/>
                <a:gd name="T50" fmla="*/ 32 w 62"/>
                <a:gd name="T51" fmla="*/ 93 h 103"/>
                <a:gd name="T52" fmla="*/ 41 w 62"/>
                <a:gd name="T53" fmla="*/ 91 h 103"/>
                <a:gd name="T54" fmla="*/ 47 w 62"/>
                <a:gd name="T55" fmla="*/ 85 h 103"/>
                <a:gd name="T56" fmla="*/ 49 w 62"/>
                <a:gd name="T57" fmla="*/ 82 h 103"/>
                <a:gd name="T58" fmla="*/ 54 w 62"/>
                <a:gd name="T59" fmla="*/ 80 h 103"/>
                <a:gd name="T60" fmla="*/ 55 w 62"/>
                <a:gd name="T61" fmla="*/ 80 h 103"/>
                <a:gd name="T62" fmla="*/ 55 w 62"/>
                <a:gd name="T63" fmla="*/ 80 h 103"/>
                <a:gd name="T64" fmla="*/ 55 w 62"/>
                <a:gd name="T65" fmla="*/ 77 h 103"/>
                <a:gd name="T66" fmla="*/ 52 w 62"/>
                <a:gd name="T67" fmla="*/ 73 h 103"/>
                <a:gd name="T68" fmla="*/ 51 w 62"/>
                <a:gd name="T69" fmla="*/ 69 h 103"/>
                <a:gd name="T70" fmla="*/ 50 w 62"/>
                <a:gd name="T71" fmla="*/ 65 h 103"/>
                <a:gd name="T72" fmla="*/ 51 w 62"/>
                <a:gd name="T73" fmla="*/ 61 h 103"/>
                <a:gd name="T74" fmla="*/ 53 w 62"/>
                <a:gd name="T75" fmla="*/ 56 h 103"/>
                <a:gd name="T76" fmla="*/ 56 w 62"/>
                <a:gd name="T77" fmla="*/ 52 h 103"/>
                <a:gd name="T78" fmla="*/ 61 w 62"/>
                <a:gd name="T79" fmla="*/ 49 h 103"/>
                <a:gd name="T80" fmla="*/ 62 w 62"/>
                <a:gd name="T81" fmla="*/ 42 h 103"/>
                <a:gd name="T82" fmla="*/ 62 w 62"/>
                <a:gd name="T8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103">
                  <a:moveTo>
                    <a:pt x="62" y="2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6"/>
                    <a:pt x="9" y="10"/>
                    <a:pt x="9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9"/>
                    <a:pt x="14" y="18"/>
                    <a:pt x="13" y="21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2" y="43"/>
                    <a:pt x="11" y="43"/>
                  </a:cubicBezTo>
                  <a:cubicBezTo>
                    <a:pt x="10" y="44"/>
                    <a:pt x="2" y="52"/>
                    <a:pt x="1" y="56"/>
                  </a:cubicBezTo>
                  <a:cubicBezTo>
                    <a:pt x="0" y="59"/>
                    <a:pt x="0" y="58"/>
                    <a:pt x="0" y="61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" y="65"/>
                    <a:pt x="2" y="67"/>
                    <a:pt x="4" y="67"/>
                  </a:cubicBezTo>
                  <a:cubicBezTo>
                    <a:pt x="6" y="67"/>
                    <a:pt x="8" y="71"/>
                    <a:pt x="8" y="73"/>
                  </a:cubicBezTo>
                  <a:cubicBezTo>
                    <a:pt x="7" y="74"/>
                    <a:pt x="9" y="75"/>
                    <a:pt x="8" y="78"/>
                  </a:cubicBezTo>
                  <a:cubicBezTo>
                    <a:pt x="8" y="81"/>
                    <a:pt x="10" y="86"/>
                    <a:pt x="11" y="86"/>
                  </a:cubicBezTo>
                  <a:cubicBezTo>
                    <a:pt x="12" y="87"/>
                    <a:pt x="11" y="87"/>
                    <a:pt x="8" y="87"/>
                  </a:cubicBezTo>
                  <a:cubicBezTo>
                    <a:pt x="6" y="87"/>
                    <a:pt x="3" y="87"/>
                    <a:pt x="3" y="88"/>
                  </a:cubicBezTo>
                  <a:cubicBezTo>
                    <a:pt x="3" y="89"/>
                    <a:pt x="2" y="90"/>
                    <a:pt x="5" y="92"/>
                  </a:cubicBezTo>
                  <a:cubicBezTo>
                    <a:pt x="7" y="94"/>
                    <a:pt x="9" y="95"/>
                    <a:pt x="10" y="98"/>
                  </a:cubicBezTo>
                  <a:cubicBezTo>
                    <a:pt x="10" y="100"/>
                    <a:pt x="11" y="102"/>
                    <a:pt x="12" y="103"/>
                  </a:cubicBezTo>
                  <a:cubicBezTo>
                    <a:pt x="13" y="103"/>
                    <a:pt x="14" y="103"/>
                    <a:pt x="16" y="101"/>
                  </a:cubicBezTo>
                  <a:cubicBezTo>
                    <a:pt x="17" y="99"/>
                    <a:pt x="18" y="103"/>
                    <a:pt x="20" y="101"/>
                  </a:cubicBezTo>
                  <a:cubicBezTo>
                    <a:pt x="21" y="100"/>
                    <a:pt x="25" y="100"/>
                    <a:pt x="26" y="99"/>
                  </a:cubicBezTo>
                  <a:cubicBezTo>
                    <a:pt x="28" y="99"/>
                    <a:pt x="31" y="97"/>
                    <a:pt x="32" y="96"/>
                  </a:cubicBezTo>
                  <a:cubicBezTo>
                    <a:pt x="33" y="95"/>
                    <a:pt x="31" y="94"/>
                    <a:pt x="32" y="93"/>
                  </a:cubicBezTo>
                  <a:cubicBezTo>
                    <a:pt x="34" y="92"/>
                    <a:pt x="39" y="94"/>
                    <a:pt x="41" y="91"/>
                  </a:cubicBezTo>
                  <a:cubicBezTo>
                    <a:pt x="43" y="88"/>
                    <a:pt x="46" y="86"/>
                    <a:pt x="47" y="85"/>
                  </a:cubicBezTo>
                  <a:cubicBezTo>
                    <a:pt x="48" y="84"/>
                    <a:pt x="47" y="83"/>
                    <a:pt x="49" y="82"/>
                  </a:cubicBezTo>
                  <a:cubicBezTo>
                    <a:pt x="50" y="81"/>
                    <a:pt x="52" y="79"/>
                    <a:pt x="54" y="80"/>
                  </a:cubicBezTo>
                  <a:cubicBezTo>
                    <a:pt x="54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2" y="76"/>
                    <a:pt x="52" y="73"/>
                  </a:cubicBezTo>
                  <a:cubicBezTo>
                    <a:pt x="52" y="71"/>
                    <a:pt x="53" y="69"/>
                    <a:pt x="51" y="69"/>
                  </a:cubicBezTo>
                  <a:cubicBezTo>
                    <a:pt x="49" y="69"/>
                    <a:pt x="49" y="67"/>
                    <a:pt x="50" y="65"/>
                  </a:cubicBezTo>
                  <a:cubicBezTo>
                    <a:pt x="52" y="64"/>
                    <a:pt x="48" y="61"/>
                    <a:pt x="51" y="61"/>
                  </a:cubicBezTo>
                  <a:cubicBezTo>
                    <a:pt x="53" y="61"/>
                    <a:pt x="52" y="56"/>
                    <a:pt x="53" y="56"/>
                  </a:cubicBezTo>
                  <a:cubicBezTo>
                    <a:pt x="55" y="56"/>
                    <a:pt x="56" y="54"/>
                    <a:pt x="56" y="52"/>
                  </a:cubicBezTo>
                  <a:cubicBezTo>
                    <a:pt x="56" y="50"/>
                    <a:pt x="60" y="49"/>
                    <a:pt x="61" y="49"/>
                  </a:cubicBezTo>
                  <a:cubicBezTo>
                    <a:pt x="62" y="48"/>
                    <a:pt x="62" y="42"/>
                    <a:pt x="62" y="42"/>
                  </a:cubicBezTo>
                  <a:lnTo>
                    <a:pt x="62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6" name="Freeform 38"/>
            <p:cNvSpPr>
              <a:spLocks/>
            </p:cNvSpPr>
            <p:nvPr/>
          </p:nvSpPr>
          <p:spPr bwMode="auto">
            <a:xfrm>
              <a:off x="6335713" y="3284538"/>
              <a:ext cx="200025" cy="211138"/>
            </a:xfrm>
            <a:custGeom>
              <a:avLst/>
              <a:gdLst>
                <a:gd name="T0" fmla="*/ 63 w 68"/>
                <a:gd name="T1" fmla="*/ 15 h 68"/>
                <a:gd name="T2" fmla="*/ 59 w 68"/>
                <a:gd name="T3" fmla="*/ 4 h 68"/>
                <a:gd name="T4" fmla="*/ 58 w 68"/>
                <a:gd name="T5" fmla="*/ 5 h 68"/>
                <a:gd name="T6" fmla="*/ 52 w 68"/>
                <a:gd name="T7" fmla="*/ 5 h 68"/>
                <a:gd name="T8" fmla="*/ 44 w 68"/>
                <a:gd name="T9" fmla="*/ 3 h 68"/>
                <a:gd name="T10" fmla="*/ 31 w 68"/>
                <a:gd name="T11" fmla="*/ 5 h 68"/>
                <a:gd name="T12" fmla="*/ 24 w 68"/>
                <a:gd name="T13" fmla="*/ 6 h 68"/>
                <a:gd name="T14" fmla="*/ 12 w 68"/>
                <a:gd name="T15" fmla="*/ 2 h 68"/>
                <a:gd name="T16" fmla="*/ 3 w 68"/>
                <a:gd name="T17" fmla="*/ 0 h 68"/>
                <a:gd name="T18" fmla="*/ 2 w 68"/>
                <a:gd name="T19" fmla="*/ 2 h 68"/>
                <a:gd name="T20" fmla="*/ 2 w 68"/>
                <a:gd name="T21" fmla="*/ 9 h 68"/>
                <a:gd name="T22" fmla="*/ 2 w 68"/>
                <a:gd name="T23" fmla="*/ 19 h 68"/>
                <a:gd name="T24" fmla="*/ 2 w 68"/>
                <a:gd name="T25" fmla="*/ 67 h 68"/>
                <a:gd name="T26" fmla="*/ 40 w 68"/>
                <a:gd name="T27" fmla="*/ 67 h 68"/>
                <a:gd name="T28" fmla="*/ 42 w 68"/>
                <a:gd name="T29" fmla="*/ 65 h 68"/>
                <a:gd name="T30" fmla="*/ 45 w 68"/>
                <a:gd name="T31" fmla="*/ 66 h 68"/>
                <a:gd name="T32" fmla="*/ 53 w 68"/>
                <a:gd name="T33" fmla="*/ 66 h 68"/>
                <a:gd name="T34" fmla="*/ 56 w 68"/>
                <a:gd name="T35" fmla="*/ 68 h 68"/>
                <a:gd name="T36" fmla="*/ 60 w 68"/>
                <a:gd name="T37" fmla="*/ 65 h 68"/>
                <a:gd name="T38" fmla="*/ 64 w 68"/>
                <a:gd name="T39" fmla="*/ 61 h 68"/>
                <a:gd name="T40" fmla="*/ 67 w 68"/>
                <a:gd name="T41" fmla="*/ 59 h 68"/>
                <a:gd name="T42" fmla="*/ 68 w 68"/>
                <a:gd name="T43" fmla="*/ 58 h 68"/>
                <a:gd name="T44" fmla="*/ 68 w 68"/>
                <a:gd name="T45" fmla="*/ 56 h 68"/>
                <a:gd name="T46" fmla="*/ 65 w 68"/>
                <a:gd name="T47" fmla="*/ 49 h 68"/>
                <a:gd name="T48" fmla="*/ 58 w 68"/>
                <a:gd name="T49" fmla="*/ 36 h 68"/>
                <a:gd name="T50" fmla="*/ 55 w 68"/>
                <a:gd name="T51" fmla="*/ 30 h 68"/>
                <a:gd name="T52" fmla="*/ 51 w 68"/>
                <a:gd name="T53" fmla="*/ 23 h 68"/>
                <a:gd name="T54" fmla="*/ 48 w 68"/>
                <a:gd name="T55" fmla="*/ 12 h 68"/>
                <a:gd name="T56" fmla="*/ 52 w 68"/>
                <a:gd name="T57" fmla="*/ 20 h 68"/>
                <a:gd name="T58" fmla="*/ 58 w 68"/>
                <a:gd name="T59" fmla="*/ 28 h 68"/>
                <a:gd name="T60" fmla="*/ 62 w 68"/>
                <a:gd name="T61" fmla="*/ 19 h 68"/>
                <a:gd name="T62" fmla="*/ 62 w 68"/>
                <a:gd name="T63" fmla="*/ 19 h 68"/>
                <a:gd name="T64" fmla="*/ 63 w 68"/>
                <a:gd name="T65" fmla="*/ 17 h 68"/>
                <a:gd name="T66" fmla="*/ 63 w 68"/>
                <a:gd name="T6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68">
                  <a:moveTo>
                    <a:pt x="63" y="15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5"/>
                    <a:pt x="58" y="5"/>
                  </a:cubicBezTo>
                  <a:cubicBezTo>
                    <a:pt x="58" y="6"/>
                    <a:pt x="55" y="4"/>
                    <a:pt x="52" y="5"/>
                  </a:cubicBezTo>
                  <a:cubicBezTo>
                    <a:pt x="49" y="5"/>
                    <a:pt x="47" y="4"/>
                    <a:pt x="44" y="3"/>
                  </a:cubicBezTo>
                  <a:cubicBezTo>
                    <a:pt x="41" y="2"/>
                    <a:pt x="32" y="3"/>
                    <a:pt x="31" y="5"/>
                  </a:cubicBezTo>
                  <a:cubicBezTo>
                    <a:pt x="30" y="7"/>
                    <a:pt x="27" y="7"/>
                    <a:pt x="24" y="6"/>
                  </a:cubicBezTo>
                  <a:cubicBezTo>
                    <a:pt x="21" y="5"/>
                    <a:pt x="17" y="3"/>
                    <a:pt x="12" y="2"/>
                  </a:cubicBezTo>
                  <a:cubicBezTo>
                    <a:pt x="8" y="2"/>
                    <a:pt x="4" y="1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1" y="6"/>
                    <a:pt x="4" y="7"/>
                    <a:pt x="2" y="9"/>
                  </a:cubicBezTo>
                  <a:cubicBezTo>
                    <a:pt x="0" y="12"/>
                    <a:pt x="2" y="14"/>
                    <a:pt x="2" y="19"/>
                  </a:cubicBezTo>
                  <a:cubicBezTo>
                    <a:pt x="2" y="22"/>
                    <a:pt x="2" y="50"/>
                    <a:pt x="2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6"/>
                    <a:pt x="42" y="65"/>
                  </a:cubicBezTo>
                  <a:cubicBezTo>
                    <a:pt x="43" y="64"/>
                    <a:pt x="45" y="66"/>
                    <a:pt x="4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4" y="68"/>
                    <a:pt x="56" y="68"/>
                  </a:cubicBezTo>
                  <a:cubicBezTo>
                    <a:pt x="58" y="68"/>
                    <a:pt x="57" y="65"/>
                    <a:pt x="60" y="65"/>
                  </a:cubicBezTo>
                  <a:cubicBezTo>
                    <a:pt x="63" y="65"/>
                    <a:pt x="62" y="61"/>
                    <a:pt x="64" y="61"/>
                  </a:cubicBezTo>
                  <a:cubicBezTo>
                    <a:pt x="66" y="61"/>
                    <a:pt x="65" y="61"/>
                    <a:pt x="67" y="59"/>
                  </a:cubicBezTo>
                  <a:cubicBezTo>
                    <a:pt x="67" y="59"/>
                    <a:pt x="67" y="58"/>
                    <a:pt x="68" y="58"/>
                  </a:cubicBezTo>
                  <a:cubicBezTo>
                    <a:pt x="67" y="58"/>
                    <a:pt x="67" y="57"/>
                    <a:pt x="68" y="56"/>
                  </a:cubicBezTo>
                  <a:cubicBezTo>
                    <a:pt x="68" y="53"/>
                    <a:pt x="66" y="53"/>
                    <a:pt x="65" y="49"/>
                  </a:cubicBezTo>
                  <a:cubicBezTo>
                    <a:pt x="63" y="45"/>
                    <a:pt x="58" y="39"/>
                    <a:pt x="58" y="36"/>
                  </a:cubicBezTo>
                  <a:cubicBezTo>
                    <a:pt x="58" y="34"/>
                    <a:pt x="55" y="32"/>
                    <a:pt x="55" y="30"/>
                  </a:cubicBezTo>
                  <a:cubicBezTo>
                    <a:pt x="55" y="27"/>
                    <a:pt x="54" y="27"/>
                    <a:pt x="51" y="23"/>
                  </a:cubicBezTo>
                  <a:cubicBezTo>
                    <a:pt x="48" y="19"/>
                    <a:pt x="47" y="12"/>
                    <a:pt x="48" y="12"/>
                  </a:cubicBezTo>
                  <a:cubicBezTo>
                    <a:pt x="49" y="11"/>
                    <a:pt x="51" y="17"/>
                    <a:pt x="52" y="20"/>
                  </a:cubicBezTo>
                  <a:cubicBezTo>
                    <a:pt x="53" y="22"/>
                    <a:pt x="56" y="28"/>
                    <a:pt x="58" y="28"/>
                  </a:cubicBezTo>
                  <a:cubicBezTo>
                    <a:pt x="61" y="28"/>
                    <a:pt x="61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3" y="17"/>
                    <a:pt x="63" y="17"/>
                    <a:pt x="63" y="17"/>
                  </a:cubicBezTo>
                  <a:lnTo>
                    <a:pt x="6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7" name="Freeform 39"/>
            <p:cNvSpPr>
              <a:spLocks/>
            </p:cNvSpPr>
            <p:nvPr/>
          </p:nvSpPr>
          <p:spPr bwMode="auto">
            <a:xfrm>
              <a:off x="6053138" y="3886200"/>
              <a:ext cx="106363" cy="122238"/>
            </a:xfrm>
            <a:custGeom>
              <a:avLst/>
              <a:gdLst>
                <a:gd name="T0" fmla="*/ 18 w 36"/>
                <a:gd name="T1" fmla="*/ 37 h 39"/>
                <a:gd name="T2" fmla="*/ 19 w 36"/>
                <a:gd name="T3" fmla="*/ 32 h 39"/>
                <a:gd name="T4" fmla="*/ 22 w 36"/>
                <a:gd name="T5" fmla="*/ 30 h 39"/>
                <a:gd name="T6" fmla="*/ 25 w 36"/>
                <a:gd name="T7" fmla="*/ 26 h 39"/>
                <a:gd name="T8" fmla="*/ 29 w 36"/>
                <a:gd name="T9" fmla="*/ 30 h 39"/>
                <a:gd name="T10" fmla="*/ 33 w 36"/>
                <a:gd name="T11" fmla="*/ 31 h 39"/>
                <a:gd name="T12" fmla="*/ 35 w 36"/>
                <a:gd name="T13" fmla="*/ 24 h 39"/>
                <a:gd name="T14" fmla="*/ 34 w 36"/>
                <a:gd name="T15" fmla="*/ 17 h 39"/>
                <a:gd name="T16" fmla="*/ 32 w 36"/>
                <a:gd name="T17" fmla="*/ 12 h 39"/>
                <a:gd name="T18" fmla="*/ 33 w 36"/>
                <a:gd name="T19" fmla="*/ 7 h 39"/>
                <a:gd name="T20" fmla="*/ 27 w 36"/>
                <a:gd name="T21" fmla="*/ 7 h 39"/>
                <a:gd name="T22" fmla="*/ 28 w 36"/>
                <a:gd name="T23" fmla="*/ 1 h 39"/>
                <a:gd name="T24" fmla="*/ 18 w 36"/>
                <a:gd name="T25" fmla="*/ 0 h 39"/>
                <a:gd name="T26" fmla="*/ 17 w 36"/>
                <a:gd name="T27" fmla="*/ 1 h 39"/>
                <a:gd name="T28" fmla="*/ 17 w 36"/>
                <a:gd name="T29" fmla="*/ 9 h 39"/>
                <a:gd name="T30" fmla="*/ 9 w 36"/>
                <a:gd name="T31" fmla="*/ 9 h 39"/>
                <a:gd name="T32" fmla="*/ 6 w 36"/>
                <a:gd name="T33" fmla="*/ 9 h 39"/>
                <a:gd name="T34" fmla="*/ 5 w 36"/>
                <a:gd name="T35" fmla="*/ 11 h 39"/>
                <a:gd name="T36" fmla="*/ 7 w 36"/>
                <a:gd name="T37" fmla="*/ 14 h 39"/>
                <a:gd name="T38" fmla="*/ 4 w 36"/>
                <a:gd name="T39" fmla="*/ 16 h 39"/>
                <a:gd name="T40" fmla="*/ 1 w 36"/>
                <a:gd name="T41" fmla="*/ 20 h 39"/>
                <a:gd name="T42" fmla="*/ 4 w 36"/>
                <a:gd name="T43" fmla="*/ 26 h 39"/>
                <a:gd name="T44" fmla="*/ 9 w 36"/>
                <a:gd name="T45" fmla="*/ 32 h 39"/>
                <a:gd name="T46" fmla="*/ 15 w 36"/>
                <a:gd name="T47" fmla="*/ 39 h 39"/>
                <a:gd name="T48" fmla="*/ 18 w 36"/>
                <a:gd name="T4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9">
                  <a:moveTo>
                    <a:pt x="18" y="37"/>
                  </a:moveTo>
                  <a:cubicBezTo>
                    <a:pt x="21" y="37"/>
                    <a:pt x="20" y="36"/>
                    <a:pt x="19" y="32"/>
                  </a:cubicBezTo>
                  <a:cubicBezTo>
                    <a:pt x="17" y="29"/>
                    <a:pt x="21" y="30"/>
                    <a:pt x="22" y="30"/>
                  </a:cubicBezTo>
                  <a:cubicBezTo>
                    <a:pt x="24" y="30"/>
                    <a:pt x="24" y="26"/>
                    <a:pt x="25" y="26"/>
                  </a:cubicBezTo>
                  <a:cubicBezTo>
                    <a:pt x="27" y="26"/>
                    <a:pt x="27" y="31"/>
                    <a:pt x="29" y="30"/>
                  </a:cubicBezTo>
                  <a:cubicBezTo>
                    <a:pt x="30" y="30"/>
                    <a:pt x="31" y="31"/>
                    <a:pt x="33" y="31"/>
                  </a:cubicBezTo>
                  <a:cubicBezTo>
                    <a:pt x="35" y="31"/>
                    <a:pt x="35" y="27"/>
                    <a:pt x="35" y="24"/>
                  </a:cubicBezTo>
                  <a:cubicBezTo>
                    <a:pt x="35" y="20"/>
                    <a:pt x="36" y="18"/>
                    <a:pt x="34" y="17"/>
                  </a:cubicBezTo>
                  <a:cubicBezTo>
                    <a:pt x="32" y="16"/>
                    <a:pt x="30" y="13"/>
                    <a:pt x="32" y="12"/>
                  </a:cubicBezTo>
                  <a:cubicBezTo>
                    <a:pt x="35" y="11"/>
                    <a:pt x="35" y="9"/>
                    <a:pt x="33" y="7"/>
                  </a:cubicBezTo>
                  <a:cubicBezTo>
                    <a:pt x="31" y="5"/>
                    <a:pt x="27" y="9"/>
                    <a:pt x="27" y="7"/>
                  </a:cubicBezTo>
                  <a:cubicBezTo>
                    <a:pt x="27" y="6"/>
                    <a:pt x="27" y="3"/>
                    <a:pt x="28" y="1"/>
                  </a:cubicBezTo>
                  <a:cubicBezTo>
                    <a:pt x="23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5"/>
                    <a:pt x="17" y="9"/>
                    <a:pt x="17" y="9"/>
                  </a:cubicBezTo>
                  <a:cubicBezTo>
                    <a:pt x="17" y="9"/>
                    <a:pt x="10" y="9"/>
                    <a:pt x="9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4" y="11"/>
                    <a:pt x="7" y="13"/>
                    <a:pt x="7" y="14"/>
                  </a:cubicBezTo>
                  <a:cubicBezTo>
                    <a:pt x="8" y="15"/>
                    <a:pt x="4" y="15"/>
                    <a:pt x="4" y="16"/>
                  </a:cubicBezTo>
                  <a:cubicBezTo>
                    <a:pt x="4" y="18"/>
                    <a:pt x="2" y="19"/>
                    <a:pt x="1" y="20"/>
                  </a:cubicBezTo>
                  <a:cubicBezTo>
                    <a:pt x="0" y="21"/>
                    <a:pt x="4" y="25"/>
                    <a:pt x="4" y="26"/>
                  </a:cubicBezTo>
                  <a:cubicBezTo>
                    <a:pt x="4" y="27"/>
                    <a:pt x="5" y="28"/>
                    <a:pt x="9" y="32"/>
                  </a:cubicBezTo>
                  <a:cubicBezTo>
                    <a:pt x="12" y="35"/>
                    <a:pt x="10" y="36"/>
                    <a:pt x="15" y="39"/>
                  </a:cubicBezTo>
                  <a:cubicBezTo>
                    <a:pt x="15" y="38"/>
                    <a:pt x="16" y="37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8" name="Freeform 40"/>
            <p:cNvSpPr>
              <a:spLocks/>
            </p:cNvSpPr>
            <p:nvPr/>
          </p:nvSpPr>
          <p:spPr bwMode="auto">
            <a:xfrm>
              <a:off x="6065838" y="3889375"/>
              <a:ext cx="39688" cy="25400"/>
            </a:xfrm>
            <a:custGeom>
              <a:avLst/>
              <a:gdLst>
                <a:gd name="T0" fmla="*/ 13 w 14"/>
                <a:gd name="T1" fmla="*/ 8 h 8"/>
                <a:gd name="T2" fmla="*/ 13 w 14"/>
                <a:gd name="T3" fmla="*/ 0 h 8"/>
                <a:gd name="T4" fmla="*/ 12 w 14"/>
                <a:gd name="T5" fmla="*/ 0 h 8"/>
                <a:gd name="T6" fmla="*/ 3 w 14"/>
                <a:gd name="T7" fmla="*/ 0 h 8"/>
                <a:gd name="T8" fmla="*/ 3 w 14"/>
                <a:gd name="T9" fmla="*/ 0 h 8"/>
                <a:gd name="T10" fmla="*/ 2 w 14"/>
                <a:gd name="T11" fmla="*/ 4 h 8"/>
                <a:gd name="T12" fmla="*/ 1 w 14"/>
                <a:gd name="T13" fmla="*/ 7 h 8"/>
                <a:gd name="T14" fmla="*/ 2 w 14"/>
                <a:gd name="T15" fmla="*/ 8 h 8"/>
                <a:gd name="T16" fmla="*/ 5 w 14"/>
                <a:gd name="T17" fmla="*/ 8 h 8"/>
                <a:gd name="T18" fmla="*/ 13 w 1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13" y="8"/>
                  </a:moveTo>
                  <a:cubicBezTo>
                    <a:pt x="13" y="8"/>
                    <a:pt x="14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13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9" name="Freeform 41"/>
            <p:cNvSpPr>
              <a:spLocks/>
            </p:cNvSpPr>
            <p:nvPr/>
          </p:nvSpPr>
          <p:spPr bwMode="auto">
            <a:xfrm>
              <a:off x="6097588" y="3857625"/>
              <a:ext cx="128588" cy="171450"/>
            </a:xfrm>
            <a:custGeom>
              <a:avLst/>
              <a:gdLst>
                <a:gd name="T0" fmla="*/ 12 w 44"/>
                <a:gd name="T1" fmla="*/ 52 h 55"/>
                <a:gd name="T2" fmla="*/ 16 w 44"/>
                <a:gd name="T3" fmla="*/ 53 h 55"/>
                <a:gd name="T4" fmla="*/ 21 w 44"/>
                <a:gd name="T5" fmla="*/ 53 h 55"/>
                <a:gd name="T6" fmla="*/ 24 w 44"/>
                <a:gd name="T7" fmla="*/ 53 h 55"/>
                <a:gd name="T8" fmla="*/ 28 w 44"/>
                <a:gd name="T9" fmla="*/ 49 h 55"/>
                <a:gd name="T10" fmla="*/ 30 w 44"/>
                <a:gd name="T11" fmla="*/ 45 h 55"/>
                <a:gd name="T12" fmla="*/ 30 w 44"/>
                <a:gd name="T13" fmla="*/ 34 h 55"/>
                <a:gd name="T14" fmla="*/ 36 w 44"/>
                <a:gd name="T15" fmla="*/ 27 h 55"/>
                <a:gd name="T16" fmla="*/ 40 w 44"/>
                <a:gd name="T17" fmla="*/ 14 h 55"/>
                <a:gd name="T18" fmla="*/ 43 w 44"/>
                <a:gd name="T19" fmla="*/ 8 h 55"/>
                <a:gd name="T20" fmla="*/ 43 w 44"/>
                <a:gd name="T21" fmla="*/ 1 h 55"/>
                <a:gd name="T22" fmla="*/ 43 w 44"/>
                <a:gd name="T23" fmla="*/ 1 h 55"/>
                <a:gd name="T24" fmla="*/ 38 w 44"/>
                <a:gd name="T25" fmla="*/ 0 h 55"/>
                <a:gd name="T26" fmla="*/ 35 w 44"/>
                <a:gd name="T27" fmla="*/ 1 h 55"/>
                <a:gd name="T28" fmla="*/ 32 w 44"/>
                <a:gd name="T29" fmla="*/ 2 h 55"/>
                <a:gd name="T30" fmla="*/ 31 w 44"/>
                <a:gd name="T31" fmla="*/ 6 h 55"/>
                <a:gd name="T32" fmla="*/ 29 w 44"/>
                <a:gd name="T33" fmla="*/ 13 h 55"/>
                <a:gd name="T34" fmla="*/ 20 w 44"/>
                <a:gd name="T35" fmla="*/ 10 h 55"/>
                <a:gd name="T36" fmla="*/ 13 w 44"/>
                <a:gd name="T37" fmla="*/ 10 h 55"/>
                <a:gd name="T38" fmla="*/ 12 w 44"/>
                <a:gd name="T39" fmla="*/ 16 h 55"/>
                <a:gd name="T40" fmla="*/ 18 w 44"/>
                <a:gd name="T41" fmla="*/ 16 h 55"/>
                <a:gd name="T42" fmla="*/ 17 w 44"/>
                <a:gd name="T43" fmla="*/ 21 h 55"/>
                <a:gd name="T44" fmla="*/ 19 w 44"/>
                <a:gd name="T45" fmla="*/ 26 h 55"/>
                <a:gd name="T46" fmla="*/ 20 w 44"/>
                <a:gd name="T47" fmla="*/ 33 h 55"/>
                <a:gd name="T48" fmla="*/ 18 w 44"/>
                <a:gd name="T49" fmla="*/ 40 h 55"/>
                <a:gd name="T50" fmla="*/ 14 w 44"/>
                <a:gd name="T51" fmla="*/ 39 h 55"/>
                <a:gd name="T52" fmla="*/ 10 w 44"/>
                <a:gd name="T53" fmla="*/ 35 h 55"/>
                <a:gd name="T54" fmla="*/ 7 w 44"/>
                <a:gd name="T55" fmla="*/ 39 h 55"/>
                <a:gd name="T56" fmla="*/ 4 w 44"/>
                <a:gd name="T57" fmla="*/ 41 h 55"/>
                <a:gd name="T58" fmla="*/ 3 w 44"/>
                <a:gd name="T59" fmla="*/ 46 h 55"/>
                <a:gd name="T60" fmla="*/ 0 w 44"/>
                <a:gd name="T61" fmla="*/ 48 h 55"/>
                <a:gd name="T62" fmla="*/ 1 w 44"/>
                <a:gd name="T63" fmla="*/ 49 h 55"/>
                <a:gd name="T64" fmla="*/ 6 w 44"/>
                <a:gd name="T65" fmla="*/ 55 h 55"/>
                <a:gd name="T66" fmla="*/ 12 w 44"/>
                <a:gd name="T6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55">
                  <a:moveTo>
                    <a:pt x="12" y="52"/>
                  </a:moveTo>
                  <a:cubicBezTo>
                    <a:pt x="13" y="53"/>
                    <a:pt x="14" y="55"/>
                    <a:pt x="16" y="53"/>
                  </a:cubicBezTo>
                  <a:cubicBezTo>
                    <a:pt x="18" y="51"/>
                    <a:pt x="21" y="51"/>
                    <a:pt x="21" y="53"/>
                  </a:cubicBezTo>
                  <a:cubicBezTo>
                    <a:pt x="21" y="55"/>
                    <a:pt x="22" y="55"/>
                    <a:pt x="24" y="53"/>
                  </a:cubicBezTo>
                  <a:cubicBezTo>
                    <a:pt x="26" y="51"/>
                    <a:pt x="28" y="53"/>
                    <a:pt x="28" y="49"/>
                  </a:cubicBezTo>
                  <a:cubicBezTo>
                    <a:pt x="28" y="45"/>
                    <a:pt x="30" y="49"/>
                    <a:pt x="30" y="45"/>
                  </a:cubicBezTo>
                  <a:cubicBezTo>
                    <a:pt x="30" y="40"/>
                    <a:pt x="30" y="36"/>
                    <a:pt x="30" y="34"/>
                  </a:cubicBezTo>
                  <a:cubicBezTo>
                    <a:pt x="30" y="32"/>
                    <a:pt x="36" y="30"/>
                    <a:pt x="36" y="27"/>
                  </a:cubicBezTo>
                  <a:cubicBezTo>
                    <a:pt x="36" y="24"/>
                    <a:pt x="40" y="18"/>
                    <a:pt x="40" y="14"/>
                  </a:cubicBezTo>
                  <a:cubicBezTo>
                    <a:pt x="40" y="10"/>
                    <a:pt x="41" y="9"/>
                    <a:pt x="43" y="8"/>
                  </a:cubicBezTo>
                  <a:cubicBezTo>
                    <a:pt x="43" y="6"/>
                    <a:pt x="44" y="4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5"/>
                    <a:pt x="31" y="6"/>
                  </a:cubicBezTo>
                  <a:cubicBezTo>
                    <a:pt x="29" y="8"/>
                    <a:pt x="29" y="13"/>
                    <a:pt x="29" y="13"/>
                  </a:cubicBezTo>
                  <a:cubicBezTo>
                    <a:pt x="29" y="13"/>
                    <a:pt x="22" y="9"/>
                    <a:pt x="20" y="10"/>
                  </a:cubicBezTo>
                  <a:cubicBezTo>
                    <a:pt x="19" y="10"/>
                    <a:pt x="16" y="10"/>
                    <a:pt x="13" y="10"/>
                  </a:cubicBezTo>
                  <a:cubicBezTo>
                    <a:pt x="12" y="12"/>
                    <a:pt x="12" y="15"/>
                    <a:pt x="12" y="16"/>
                  </a:cubicBezTo>
                  <a:cubicBezTo>
                    <a:pt x="12" y="18"/>
                    <a:pt x="16" y="14"/>
                    <a:pt x="18" y="16"/>
                  </a:cubicBezTo>
                  <a:cubicBezTo>
                    <a:pt x="20" y="18"/>
                    <a:pt x="20" y="20"/>
                    <a:pt x="17" y="21"/>
                  </a:cubicBezTo>
                  <a:cubicBezTo>
                    <a:pt x="15" y="22"/>
                    <a:pt x="17" y="25"/>
                    <a:pt x="19" y="26"/>
                  </a:cubicBezTo>
                  <a:cubicBezTo>
                    <a:pt x="21" y="27"/>
                    <a:pt x="20" y="29"/>
                    <a:pt x="20" y="33"/>
                  </a:cubicBezTo>
                  <a:cubicBezTo>
                    <a:pt x="20" y="36"/>
                    <a:pt x="20" y="40"/>
                    <a:pt x="18" y="40"/>
                  </a:cubicBezTo>
                  <a:cubicBezTo>
                    <a:pt x="16" y="40"/>
                    <a:pt x="15" y="39"/>
                    <a:pt x="14" y="39"/>
                  </a:cubicBezTo>
                  <a:cubicBezTo>
                    <a:pt x="12" y="40"/>
                    <a:pt x="12" y="35"/>
                    <a:pt x="10" y="35"/>
                  </a:cubicBezTo>
                  <a:cubicBezTo>
                    <a:pt x="9" y="35"/>
                    <a:pt x="9" y="39"/>
                    <a:pt x="7" y="39"/>
                  </a:cubicBezTo>
                  <a:cubicBezTo>
                    <a:pt x="6" y="39"/>
                    <a:pt x="2" y="38"/>
                    <a:pt x="4" y="41"/>
                  </a:cubicBezTo>
                  <a:cubicBezTo>
                    <a:pt x="5" y="45"/>
                    <a:pt x="6" y="46"/>
                    <a:pt x="3" y="46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ubicBezTo>
                    <a:pt x="3" y="51"/>
                    <a:pt x="5" y="53"/>
                    <a:pt x="6" y="55"/>
                  </a:cubicBezTo>
                  <a:cubicBezTo>
                    <a:pt x="8" y="54"/>
                    <a:pt x="11" y="52"/>
                    <a:pt x="1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0" name="Freeform 42"/>
            <p:cNvSpPr>
              <a:spLocks/>
            </p:cNvSpPr>
            <p:nvPr/>
          </p:nvSpPr>
          <p:spPr bwMode="auto">
            <a:xfrm>
              <a:off x="6283325" y="3465513"/>
              <a:ext cx="303213" cy="398463"/>
            </a:xfrm>
            <a:custGeom>
              <a:avLst/>
              <a:gdLst>
                <a:gd name="T0" fmla="*/ 78 w 103"/>
                <a:gd name="T1" fmla="*/ 7 h 128"/>
                <a:gd name="T2" fmla="*/ 71 w 103"/>
                <a:gd name="T3" fmla="*/ 8 h 128"/>
                <a:gd name="T4" fmla="*/ 60 w 103"/>
                <a:gd name="T5" fmla="*/ 7 h 128"/>
                <a:gd name="T6" fmla="*/ 20 w 103"/>
                <a:gd name="T7" fmla="*/ 9 h 128"/>
                <a:gd name="T8" fmla="*/ 14 w 103"/>
                <a:gd name="T9" fmla="*/ 22 h 128"/>
                <a:gd name="T10" fmla="*/ 13 w 103"/>
                <a:gd name="T11" fmla="*/ 49 h 128"/>
                <a:gd name="T12" fmla="*/ 5 w 103"/>
                <a:gd name="T13" fmla="*/ 56 h 128"/>
                <a:gd name="T14" fmla="*/ 2 w 103"/>
                <a:gd name="T15" fmla="*/ 65 h 128"/>
                <a:gd name="T16" fmla="*/ 4 w 103"/>
                <a:gd name="T17" fmla="*/ 73 h 128"/>
                <a:gd name="T18" fmla="*/ 7 w 103"/>
                <a:gd name="T19" fmla="*/ 80 h 128"/>
                <a:gd name="T20" fmla="*/ 12 w 103"/>
                <a:gd name="T21" fmla="*/ 91 h 128"/>
                <a:gd name="T22" fmla="*/ 14 w 103"/>
                <a:gd name="T23" fmla="*/ 94 h 128"/>
                <a:gd name="T24" fmla="*/ 19 w 103"/>
                <a:gd name="T25" fmla="*/ 98 h 128"/>
                <a:gd name="T26" fmla="*/ 26 w 103"/>
                <a:gd name="T27" fmla="*/ 106 h 128"/>
                <a:gd name="T28" fmla="*/ 32 w 103"/>
                <a:gd name="T29" fmla="*/ 113 h 128"/>
                <a:gd name="T30" fmla="*/ 35 w 103"/>
                <a:gd name="T31" fmla="*/ 118 h 128"/>
                <a:gd name="T32" fmla="*/ 42 w 103"/>
                <a:gd name="T33" fmla="*/ 121 h 128"/>
                <a:gd name="T34" fmla="*/ 49 w 103"/>
                <a:gd name="T35" fmla="*/ 121 h 128"/>
                <a:gd name="T36" fmla="*/ 60 w 103"/>
                <a:gd name="T37" fmla="*/ 126 h 128"/>
                <a:gd name="T38" fmla="*/ 69 w 103"/>
                <a:gd name="T39" fmla="*/ 125 h 128"/>
                <a:gd name="T40" fmla="*/ 75 w 103"/>
                <a:gd name="T41" fmla="*/ 123 h 128"/>
                <a:gd name="T42" fmla="*/ 80 w 103"/>
                <a:gd name="T43" fmla="*/ 119 h 128"/>
                <a:gd name="T44" fmla="*/ 86 w 103"/>
                <a:gd name="T45" fmla="*/ 120 h 128"/>
                <a:gd name="T46" fmla="*/ 80 w 103"/>
                <a:gd name="T47" fmla="*/ 110 h 128"/>
                <a:gd name="T48" fmla="*/ 69 w 103"/>
                <a:gd name="T49" fmla="*/ 100 h 128"/>
                <a:gd name="T50" fmla="*/ 75 w 103"/>
                <a:gd name="T51" fmla="*/ 95 h 128"/>
                <a:gd name="T52" fmla="*/ 78 w 103"/>
                <a:gd name="T53" fmla="*/ 83 h 128"/>
                <a:gd name="T54" fmla="*/ 82 w 103"/>
                <a:gd name="T55" fmla="*/ 74 h 128"/>
                <a:gd name="T56" fmla="*/ 89 w 103"/>
                <a:gd name="T57" fmla="*/ 66 h 128"/>
                <a:gd name="T58" fmla="*/ 92 w 103"/>
                <a:gd name="T59" fmla="*/ 50 h 128"/>
                <a:gd name="T60" fmla="*/ 97 w 103"/>
                <a:gd name="T61" fmla="*/ 41 h 128"/>
                <a:gd name="T62" fmla="*/ 100 w 103"/>
                <a:gd name="T63" fmla="*/ 32 h 128"/>
                <a:gd name="T64" fmla="*/ 94 w 103"/>
                <a:gd name="T65" fmla="*/ 11 h 128"/>
                <a:gd name="T66" fmla="*/ 86 w 103"/>
                <a:gd name="T67" fmla="*/ 0 h 128"/>
                <a:gd name="T68" fmla="*/ 82 w 103"/>
                <a:gd name="T69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28">
                  <a:moveTo>
                    <a:pt x="82" y="3"/>
                  </a:moveTo>
                  <a:cubicBezTo>
                    <a:pt x="80" y="3"/>
                    <a:pt x="81" y="7"/>
                    <a:pt x="78" y="7"/>
                  </a:cubicBezTo>
                  <a:cubicBezTo>
                    <a:pt x="75" y="7"/>
                    <a:pt x="76" y="10"/>
                    <a:pt x="74" y="10"/>
                  </a:cubicBezTo>
                  <a:cubicBezTo>
                    <a:pt x="72" y="10"/>
                    <a:pt x="71" y="8"/>
                    <a:pt x="71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1" y="6"/>
                    <a:pt x="60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6"/>
                    <a:pt x="20" y="22"/>
                    <a:pt x="2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8"/>
                    <a:pt x="13" y="49"/>
                  </a:cubicBezTo>
                  <a:cubicBezTo>
                    <a:pt x="12" y="49"/>
                    <a:pt x="8" y="50"/>
                    <a:pt x="8" y="52"/>
                  </a:cubicBezTo>
                  <a:cubicBezTo>
                    <a:pt x="8" y="54"/>
                    <a:pt x="7" y="56"/>
                    <a:pt x="5" y="56"/>
                  </a:cubicBezTo>
                  <a:cubicBezTo>
                    <a:pt x="4" y="56"/>
                    <a:pt x="5" y="61"/>
                    <a:pt x="3" y="61"/>
                  </a:cubicBezTo>
                  <a:cubicBezTo>
                    <a:pt x="0" y="61"/>
                    <a:pt x="4" y="64"/>
                    <a:pt x="2" y="65"/>
                  </a:cubicBezTo>
                  <a:cubicBezTo>
                    <a:pt x="1" y="67"/>
                    <a:pt x="1" y="69"/>
                    <a:pt x="3" y="69"/>
                  </a:cubicBezTo>
                  <a:cubicBezTo>
                    <a:pt x="5" y="69"/>
                    <a:pt x="4" y="71"/>
                    <a:pt x="4" y="73"/>
                  </a:cubicBezTo>
                  <a:cubicBezTo>
                    <a:pt x="4" y="76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11" y="85"/>
                    <a:pt x="11" y="86"/>
                  </a:cubicBezTo>
                  <a:cubicBezTo>
                    <a:pt x="12" y="87"/>
                    <a:pt x="14" y="90"/>
                    <a:pt x="12" y="91"/>
                  </a:cubicBezTo>
                  <a:cubicBezTo>
                    <a:pt x="9" y="93"/>
                    <a:pt x="11" y="94"/>
                    <a:pt x="11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7" y="96"/>
                    <a:pt x="19" y="98"/>
                  </a:cubicBezTo>
                  <a:cubicBezTo>
                    <a:pt x="21" y="101"/>
                    <a:pt x="22" y="101"/>
                    <a:pt x="22" y="102"/>
                  </a:cubicBezTo>
                  <a:cubicBezTo>
                    <a:pt x="22" y="103"/>
                    <a:pt x="24" y="104"/>
                    <a:pt x="26" y="106"/>
                  </a:cubicBezTo>
                  <a:cubicBezTo>
                    <a:pt x="28" y="108"/>
                    <a:pt x="28" y="109"/>
                    <a:pt x="28" y="110"/>
                  </a:cubicBezTo>
                  <a:cubicBezTo>
                    <a:pt x="28" y="111"/>
                    <a:pt x="32" y="113"/>
                    <a:pt x="32" y="113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6" y="120"/>
                    <a:pt x="38" y="121"/>
                    <a:pt x="38" y="121"/>
                  </a:cubicBezTo>
                  <a:cubicBezTo>
                    <a:pt x="38" y="121"/>
                    <a:pt x="40" y="123"/>
                    <a:pt x="42" y="121"/>
                  </a:cubicBezTo>
                  <a:cubicBezTo>
                    <a:pt x="43" y="120"/>
                    <a:pt x="45" y="122"/>
                    <a:pt x="45" y="122"/>
                  </a:cubicBezTo>
                  <a:cubicBezTo>
                    <a:pt x="45" y="122"/>
                    <a:pt x="47" y="120"/>
                    <a:pt x="49" y="121"/>
                  </a:cubicBezTo>
                  <a:cubicBezTo>
                    <a:pt x="49" y="121"/>
                    <a:pt x="53" y="124"/>
                    <a:pt x="56" y="127"/>
                  </a:cubicBezTo>
                  <a:cubicBezTo>
                    <a:pt x="56" y="127"/>
                    <a:pt x="59" y="126"/>
                    <a:pt x="60" y="126"/>
                  </a:cubicBezTo>
                  <a:cubicBezTo>
                    <a:pt x="62" y="125"/>
                    <a:pt x="64" y="128"/>
                    <a:pt x="64" y="127"/>
                  </a:cubicBezTo>
                  <a:cubicBezTo>
                    <a:pt x="65" y="126"/>
                    <a:pt x="68" y="125"/>
                    <a:pt x="69" y="125"/>
                  </a:cubicBezTo>
                  <a:cubicBezTo>
                    <a:pt x="70" y="126"/>
                    <a:pt x="72" y="126"/>
                    <a:pt x="73" y="125"/>
                  </a:cubicBezTo>
                  <a:cubicBezTo>
                    <a:pt x="73" y="124"/>
                    <a:pt x="74" y="124"/>
                    <a:pt x="75" y="123"/>
                  </a:cubicBezTo>
                  <a:cubicBezTo>
                    <a:pt x="75" y="123"/>
                    <a:pt x="75" y="122"/>
                    <a:pt x="76" y="122"/>
                  </a:cubicBezTo>
                  <a:cubicBezTo>
                    <a:pt x="76" y="121"/>
                    <a:pt x="79" y="119"/>
                    <a:pt x="80" y="119"/>
                  </a:cubicBezTo>
                  <a:cubicBezTo>
                    <a:pt x="82" y="118"/>
                    <a:pt x="84" y="118"/>
                    <a:pt x="84" y="119"/>
                  </a:cubicBezTo>
                  <a:cubicBezTo>
                    <a:pt x="85" y="120"/>
                    <a:pt x="85" y="120"/>
                    <a:pt x="86" y="120"/>
                  </a:cubicBezTo>
                  <a:cubicBezTo>
                    <a:pt x="86" y="117"/>
                    <a:pt x="87" y="115"/>
                    <a:pt x="86" y="115"/>
                  </a:cubicBezTo>
                  <a:cubicBezTo>
                    <a:pt x="84" y="115"/>
                    <a:pt x="81" y="113"/>
                    <a:pt x="80" y="110"/>
                  </a:cubicBezTo>
                  <a:cubicBezTo>
                    <a:pt x="79" y="107"/>
                    <a:pt x="75" y="105"/>
                    <a:pt x="75" y="103"/>
                  </a:cubicBezTo>
                  <a:cubicBezTo>
                    <a:pt x="74" y="101"/>
                    <a:pt x="70" y="102"/>
                    <a:pt x="69" y="100"/>
                  </a:cubicBezTo>
                  <a:cubicBezTo>
                    <a:pt x="68" y="98"/>
                    <a:pt x="70" y="98"/>
                    <a:pt x="70" y="97"/>
                  </a:cubicBezTo>
                  <a:cubicBezTo>
                    <a:pt x="70" y="95"/>
                    <a:pt x="75" y="96"/>
                    <a:pt x="75" y="95"/>
                  </a:cubicBezTo>
                  <a:cubicBezTo>
                    <a:pt x="75" y="95"/>
                    <a:pt x="76" y="91"/>
                    <a:pt x="76" y="88"/>
                  </a:cubicBezTo>
                  <a:cubicBezTo>
                    <a:pt x="76" y="86"/>
                    <a:pt x="79" y="84"/>
                    <a:pt x="78" y="83"/>
                  </a:cubicBezTo>
                  <a:cubicBezTo>
                    <a:pt x="77" y="82"/>
                    <a:pt x="79" y="81"/>
                    <a:pt x="80" y="80"/>
                  </a:cubicBezTo>
                  <a:cubicBezTo>
                    <a:pt x="82" y="79"/>
                    <a:pt x="81" y="75"/>
                    <a:pt x="82" y="74"/>
                  </a:cubicBezTo>
                  <a:cubicBezTo>
                    <a:pt x="84" y="72"/>
                    <a:pt x="85" y="69"/>
                    <a:pt x="86" y="69"/>
                  </a:cubicBezTo>
                  <a:cubicBezTo>
                    <a:pt x="87" y="69"/>
                    <a:pt x="89" y="68"/>
                    <a:pt x="89" y="66"/>
                  </a:cubicBezTo>
                  <a:cubicBezTo>
                    <a:pt x="89" y="65"/>
                    <a:pt x="92" y="61"/>
                    <a:pt x="91" y="59"/>
                  </a:cubicBezTo>
                  <a:cubicBezTo>
                    <a:pt x="91" y="56"/>
                    <a:pt x="90" y="53"/>
                    <a:pt x="92" y="50"/>
                  </a:cubicBezTo>
                  <a:cubicBezTo>
                    <a:pt x="94" y="48"/>
                    <a:pt x="94" y="46"/>
                    <a:pt x="94" y="44"/>
                  </a:cubicBezTo>
                  <a:cubicBezTo>
                    <a:pt x="94" y="42"/>
                    <a:pt x="96" y="42"/>
                    <a:pt x="97" y="41"/>
                  </a:cubicBezTo>
                  <a:cubicBezTo>
                    <a:pt x="98" y="40"/>
                    <a:pt x="101" y="39"/>
                    <a:pt x="103" y="35"/>
                  </a:cubicBezTo>
                  <a:cubicBezTo>
                    <a:pt x="102" y="33"/>
                    <a:pt x="100" y="32"/>
                    <a:pt x="100" y="32"/>
                  </a:cubicBezTo>
                  <a:cubicBezTo>
                    <a:pt x="97" y="31"/>
                    <a:pt x="96" y="27"/>
                    <a:pt x="96" y="22"/>
                  </a:cubicBezTo>
                  <a:cubicBezTo>
                    <a:pt x="96" y="17"/>
                    <a:pt x="95" y="13"/>
                    <a:pt x="94" y="11"/>
                  </a:cubicBezTo>
                  <a:cubicBezTo>
                    <a:pt x="94" y="10"/>
                    <a:pt x="92" y="7"/>
                    <a:pt x="89" y="5"/>
                  </a:cubicBezTo>
                  <a:cubicBezTo>
                    <a:pt x="87" y="4"/>
                    <a:pt x="86" y="2"/>
                    <a:pt x="86" y="0"/>
                  </a:cubicBezTo>
                  <a:cubicBezTo>
                    <a:pt x="85" y="0"/>
                    <a:pt x="85" y="1"/>
                    <a:pt x="85" y="1"/>
                  </a:cubicBezTo>
                  <a:cubicBezTo>
                    <a:pt x="83" y="3"/>
                    <a:pt x="84" y="3"/>
                    <a:pt x="8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1" name="Freeform 43"/>
            <p:cNvSpPr>
              <a:spLocks/>
            </p:cNvSpPr>
            <p:nvPr/>
          </p:nvSpPr>
          <p:spPr bwMode="auto">
            <a:xfrm>
              <a:off x="6645275" y="3679825"/>
              <a:ext cx="34925" cy="38100"/>
            </a:xfrm>
            <a:custGeom>
              <a:avLst/>
              <a:gdLst>
                <a:gd name="T0" fmla="*/ 4 w 12"/>
                <a:gd name="T1" fmla="*/ 2 h 12"/>
                <a:gd name="T2" fmla="*/ 1 w 12"/>
                <a:gd name="T3" fmla="*/ 6 h 12"/>
                <a:gd name="T4" fmla="*/ 1 w 12"/>
                <a:gd name="T5" fmla="*/ 11 h 12"/>
                <a:gd name="T6" fmla="*/ 5 w 12"/>
                <a:gd name="T7" fmla="*/ 11 h 12"/>
                <a:gd name="T8" fmla="*/ 8 w 12"/>
                <a:gd name="T9" fmla="*/ 12 h 12"/>
                <a:gd name="T10" fmla="*/ 10 w 12"/>
                <a:gd name="T11" fmla="*/ 9 h 12"/>
                <a:gd name="T12" fmla="*/ 7 w 12"/>
                <a:gd name="T13" fmla="*/ 8 h 12"/>
                <a:gd name="T14" fmla="*/ 10 w 12"/>
                <a:gd name="T15" fmla="*/ 5 h 12"/>
                <a:gd name="T16" fmla="*/ 10 w 12"/>
                <a:gd name="T17" fmla="*/ 1 h 12"/>
                <a:gd name="T18" fmla="*/ 9 w 12"/>
                <a:gd name="T19" fmla="*/ 0 h 12"/>
                <a:gd name="T20" fmla="*/ 7 w 12"/>
                <a:gd name="T21" fmla="*/ 2 h 12"/>
                <a:gd name="T22" fmla="*/ 4 w 12"/>
                <a:gd name="T2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4" y="2"/>
                    <a:pt x="2" y="5"/>
                    <a:pt x="1" y="6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5" y="11"/>
                    <a:pt x="6" y="11"/>
                    <a:pt x="8" y="12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7"/>
                    <a:pt x="9" y="5"/>
                    <a:pt x="10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2" name="Freeform 44"/>
            <p:cNvSpPr>
              <a:spLocks/>
            </p:cNvSpPr>
            <p:nvPr/>
          </p:nvSpPr>
          <p:spPr bwMode="auto">
            <a:xfrm>
              <a:off x="6546850" y="3573463"/>
              <a:ext cx="123825" cy="112713"/>
            </a:xfrm>
            <a:custGeom>
              <a:avLst/>
              <a:gdLst>
                <a:gd name="T0" fmla="*/ 7 w 42"/>
                <a:gd name="T1" fmla="*/ 6 h 36"/>
                <a:gd name="T2" fmla="*/ 4 w 42"/>
                <a:gd name="T3" fmla="*/ 9 h 36"/>
                <a:gd name="T4" fmla="*/ 2 w 42"/>
                <a:gd name="T5" fmla="*/ 15 h 36"/>
                <a:gd name="T6" fmla="*/ 1 w 42"/>
                <a:gd name="T7" fmla="*/ 24 h 36"/>
                <a:gd name="T8" fmla="*/ 6 w 42"/>
                <a:gd name="T9" fmla="*/ 24 h 36"/>
                <a:gd name="T10" fmla="*/ 8 w 42"/>
                <a:gd name="T11" fmla="*/ 22 h 36"/>
                <a:gd name="T12" fmla="*/ 11 w 42"/>
                <a:gd name="T13" fmla="*/ 21 h 36"/>
                <a:gd name="T14" fmla="*/ 15 w 42"/>
                <a:gd name="T15" fmla="*/ 23 h 36"/>
                <a:gd name="T16" fmla="*/ 18 w 42"/>
                <a:gd name="T17" fmla="*/ 23 h 36"/>
                <a:gd name="T18" fmla="*/ 24 w 42"/>
                <a:gd name="T19" fmla="*/ 23 h 36"/>
                <a:gd name="T20" fmla="*/ 37 w 42"/>
                <a:gd name="T21" fmla="*/ 36 h 36"/>
                <a:gd name="T22" fmla="*/ 37 w 42"/>
                <a:gd name="T23" fmla="*/ 36 h 36"/>
                <a:gd name="T24" fmla="*/ 40 w 42"/>
                <a:gd name="T25" fmla="*/ 36 h 36"/>
                <a:gd name="T26" fmla="*/ 42 w 42"/>
                <a:gd name="T27" fmla="*/ 34 h 36"/>
                <a:gd name="T28" fmla="*/ 35 w 42"/>
                <a:gd name="T29" fmla="*/ 27 h 36"/>
                <a:gd name="T30" fmla="*/ 25 w 42"/>
                <a:gd name="T31" fmla="*/ 20 h 36"/>
                <a:gd name="T32" fmla="*/ 22 w 42"/>
                <a:gd name="T33" fmla="*/ 16 h 36"/>
                <a:gd name="T34" fmla="*/ 17 w 42"/>
                <a:gd name="T35" fmla="*/ 7 h 36"/>
                <a:gd name="T36" fmla="*/ 13 w 42"/>
                <a:gd name="T37" fmla="*/ 0 h 36"/>
                <a:gd name="T38" fmla="*/ 7 w 4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6">
                  <a:moveTo>
                    <a:pt x="7" y="6"/>
                  </a:moveTo>
                  <a:cubicBezTo>
                    <a:pt x="6" y="7"/>
                    <a:pt x="4" y="7"/>
                    <a:pt x="4" y="9"/>
                  </a:cubicBezTo>
                  <a:cubicBezTo>
                    <a:pt x="4" y="11"/>
                    <a:pt x="4" y="13"/>
                    <a:pt x="2" y="15"/>
                  </a:cubicBezTo>
                  <a:cubicBezTo>
                    <a:pt x="0" y="18"/>
                    <a:pt x="1" y="21"/>
                    <a:pt x="1" y="24"/>
                  </a:cubicBezTo>
                  <a:cubicBezTo>
                    <a:pt x="4" y="24"/>
                    <a:pt x="6" y="24"/>
                    <a:pt x="6" y="24"/>
                  </a:cubicBezTo>
                  <a:cubicBezTo>
                    <a:pt x="7" y="25"/>
                    <a:pt x="8" y="24"/>
                    <a:pt x="8" y="22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3" y="22"/>
                    <a:pt x="13" y="24"/>
                    <a:pt x="15" y="23"/>
                  </a:cubicBezTo>
                  <a:cubicBezTo>
                    <a:pt x="17" y="22"/>
                    <a:pt x="17" y="22"/>
                    <a:pt x="18" y="23"/>
                  </a:cubicBezTo>
                  <a:cubicBezTo>
                    <a:pt x="19" y="23"/>
                    <a:pt x="23" y="23"/>
                    <a:pt x="24" y="23"/>
                  </a:cubicBezTo>
                  <a:cubicBezTo>
                    <a:pt x="26" y="23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5"/>
                    <a:pt x="41" y="35"/>
                    <a:pt x="42" y="34"/>
                  </a:cubicBezTo>
                  <a:cubicBezTo>
                    <a:pt x="40" y="33"/>
                    <a:pt x="38" y="31"/>
                    <a:pt x="35" y="27"/>
                  </a:cubicBezTo>
                  <a:cubicBezTo>
                    <a:pt x="32" y="23"/>
                    <a:pt x="28" y="20"/>
                    <a:pt x="25" y="20"/>
                  </a:cubicBezTo>
                  <a:cubicBezTo>
                    <a:pt x="23" y="20"/>
                    <a:pt x="23" y="16"/>
                    <a:pt x="22" y="16"/>
                  </a:cubicBezTo>
                  <a:cubicBezTo>
                    <a:pt x="20" y="16"/>
                    <a:pt x="17" y="11"/>
                    <a:pt x="17" y="7"/>
                  </a:cubicBezTo>
                  <a:cubicBezTo>
                    <a:pt x="17" y="5"/>
                    <a:pt x="15" y="2"/>
                    <a:pt x="13" y="0"/>
                  </a:cubicBezTo>
                  <a:cubicBezTo>
                    <a:pt x="11" y="4"/>
                    <a:pt x="8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3" name="Freeform 45"/>
            <p:cNvSpPr>
              <a:spLocks/>
            </p:cNvSpPr>
            <p:nvPr/>
          </p:nvSpPr>
          <p:spPr bwMode="auto">
            <a:xfrm>
              <a:off x="6483350" y="3636963"/>
              <a:ext cx="276225" cy="227013"/>
            </a:xfrm>
            <a:custGeom>
              <a:avLst/>
              <a:gdLst>
                <a:gd name="T0" fmla="*/ 7 w 94"/>
                <a:gd name="T1" fmla="*/ 48 h 73"/>
                <a:gd name="T2" fmla="*/ 12 w 94"/>
                <a:gd name="T3" fmla="*/ 55 h 73"/>
                <a:gd name="T4" fmla="*/ 18 w 94"/>
                <a:gd name="T5" fmla="*/ 60 h 73"/>
                <a:gd name="T6" fmla="*/ 18 w 94"/>
                <a:gd name="T7" fmla="*/ 65 h 73"/>
                <a:gd name="T8" fmla="*/ 20 w 94"/>
                <a:gd name="T9" fmla="*/ 66 h 73"/>
                <a:gd name="T10" fmla="*/ 26 w 94"/>
                <a:gd name="T11" fmla="*/ 67 h 73"/>
                <a:gd name="T12" fmla="*/ 33 w 94"/>
                <a:gd name="T13" fmla="*/ 71 h 73"/>
                <a:gd name="T14" fmla="*/ 41 w 94"/>
                <a:gd name="T15" fmla="*/ 73 h 73"/>
                <a:gd name="T16" fmla="*/ 45 w 94"/>
                <a:gd name="T17" fmla="*/ 69 h 73"/>
                <a:gd name="T18" fmla="*/ 50 w 94"/>
                <a:gd name="T19" fmla="*/ 68 h 73"/>
                <a:gd name="T20" fmla="*/ 53 w 94"/>
                <a:gd name="T21" fmla="*/ 69 h 73"/>
                <a:gd name="T22" fmla="*/ 56 w 94"/>
                <a:gd name="T23" fmla="*/ 69 h 73"/>
                <a:gd name="T24" fmla="*/ 61 w 94"/>
                <a:gd name="T25" fmla="*/ 68 h 73"/>
                <a:gd name="T26" fmla="*/ 69 w 94"/>
                <a:gd name="T27" fmla="*/ 63 h 73"/>
                <a:gd name="T28" fmla="*/ 76 w 94"/>
                <a:gd name="T29" fmla="*/ 62 h 73"/>
                <a:gd name="T30" fmla="*/ 93 w 94"/>
                <a:gd name="T31" fmla="*/ 46 h 73"/>
                <a:gd name="T32" fmla="*/ 91 w 94"/>
                <a:gd name="T33" fmla="*/ 44 h 73"/>
                <a:gd name="T34" fmla="*/ 82 w 94"/>
                <a:gd name="T35" fmla="*/ 42 h 73"/>
                <a:gd name="T36" fmla="*/ 70 w 94"/>
                <a:gd name="T37" fmla="*/ 38 h 73"/>
                <a:gd name="T38" fmla="*/ 65 w 94"/>
                <a:gd name="T39" fmla="*/ 34 h 73"/>
                <a:gd name="T40" fmla="*/ 62 w 94"/>
                <a:gd name="T41" fmla="*/ 29 h 73"/>
                <a:gd name="T42" fmla="*/ 63 w 94"/>
                <a:gd name="T43" fmla="*/ 26 h 73"/>
                <a:gd name="T44" fmla="*/ 60 w 94"/>
                <a:gd name="T45" fmla="*/ 25 h 73"/>
                <a:gd name="T46" fmla="*/ 56 w 94"/>
                <a:gd name="T47" fmla="*/ 25 h 73"/>
                <a:gd name="T48" fmla="*/ 56 w 94"/>
                <a:gd name="T49" fmla="*/ 20 h 73"/>
                <a:gd name="T50" fmla="*/ 59 w 94"/>
                <a:gd name="T51" fmla="*/ 16 h 73"/>
                <a:gd name="T52" fmla="*/ 46 w 94"/>
                <a:gd name="T53" fmla="*/ 3 h 73"/>
                <a:gd name="T54" fmla="*/ 40 w 94"/>
                <a:gd name="T55" fmla="*/ 3 h 73"/>
                <a:gd name="T56" fmla="*/ 37 w 94"/>
                <a:gd name="T57" fmla="*/ 3 h 73"/>
                <a:gd name="T58" fmla="*/ 33 w 94"/>
                <a:gd name="T59" fmla="*/ 1 h 73"/>
                <a:gd name="T60" fmla="*/ 30 w 94"/>
                <a:gd name="T61" fmla="*/ 2 h 73"/>
                <a:gd name="T62" fmla="*/ 28 w 94"/>
                <a:gd name="T63" fmla="*/ 4 h 73"/>
                <a:gd name="T64" fmla="*/ 23 w 94"/>
                <a:gd name="T65" fmla="*/ 4 h 73"/>
                <a:gd name="T66" fmla="*/ 23 w 94"/>
                <a:gd name="T67" fmla="*/ 4 h 73"/>
                <a:gd name="T68" fmla="*/ 21 w 94"/>
                <a:gd name="T69" fmla="*/ 11 h 73"/>
                <a:gd name="T70" fmla="*/ 18 w 94"/>
                <a:gd name="T71" fmla="*/ 14 h 73"/>
                <a:gd name="T72" fmla="*/ 14 w 94"/>
                <a:gd name="T73" fmla="*/ 19 h 73"/>
                <a:gd name="T74" fmla="*/ 12 w 94"/>
                <a:gd name="T75" fmla="*/ 25 h 73"/>
                <a:gd name="T76" fmla="*/ 10 w 94"/>
                <a:gd name="T77" fmla="*/ 28 h 73"/>
                <a:gd name="T78" fmla="*/ 8 w 94"/>
                <a:gd name="T79" fmla="*/ 33 h 73"/>
                <a:gd name="T80" fmla="*/ 7 w 94"/>
                <a:gd name="T81" fmla="*/ 40 h 73"/>
                <a:gd name="T82" fmla="*/ 2 w 94"/>
                <a:gd name="T83" fmla="*/ 42 h 73"/>
                <a:gd name="T84" fmla="*/ 1 w 94"/>
                <a:gd name="T85" fmla="*/ 45 h 73"/>
                <a:gd name="T86" fmla="*/ 7 w 94"/>
                <a:gd name="T8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73">
                  <a:moveTo>
                    <a:pt x="7" y="48"/>
                  </a:moveTo>
                  <a:cubicBezTo>
                    <a:pt x="7" y="50"/>
                    <a:pt x="11" y="52"/>
                    <a:pt x="12" y="55"/>
                  </a:cubicBezTo>
                  <a:cubicBezTo>
                    <a:pt x="13" y="58"/>
                    <a:pt x="16" y="60"/>
                    <a:pt x="18" y="60"/>
                  </a:cubicBezTo>
                  <a:cubicBezTo>
                    <a:pt x="19" y="60"/>
                    <a:pt x="18" y="62"/>
                    <a:pt x="18" y="65"/>
                  </a:cubicBezTo>
                  <a:cubicBezTo>
                    <a:pt x="19" y="65"/>
                    <a:pt x="19" y="66"/>
                    <a:pt x="20" y="66"/>
                  </a:cubicBezTo>
                  <a:cubicBezTo>
                    <a:pt x="21" y="67"/>
                    <a:pt x="25" y="66"/>
                    <a:pt x="26" y="67"/>
                  </a:cubicBezTo>
                  <a:cubicBezTo>
                    <a:pt x="28" y="68"/>
                    <a:pt x="32" y="71"/>
                    <a:pt x="33" y="71"/>
                  </a:cubicBezTo>
                  <a:cubicBezTo>
                    <a:pt x="35" y="71"/>
                    <a:pt x="40" y="72"/>
                    <a:pt x="41" y="73"/>
                  </a:cubicBezTo>
                  <a:cubicBezTo>
                    <a:pt x="41" y="73"/>
                    <a:pt x="42" y="71"/>
                    <a:pt x="45" y="69"/>
                  </a:cubicBezTo>
                  <a:cubicBezTo>
                    <a:pt x="47" y="68"/>
                    <a:pt x="50" y="67"/>
                    <a:pt x="50" y="68"/>
                  </a:cubicBezTo>
                  <a:cubicBezTo>
                    <a:pt x="51" y="69"/>
                    <a:pt x="52" y="70"/>
                    <a:pt x="53" y="69"/>
                  </a:cubicBezTo>
                  <a:cubicBezTo>
                    <a:pt x="54" y="69"/>
                    <a:pt x="55" y="69"/>
                    <a:pt x="56" y="69"/>
                  </a:cubicBezTo>
                  <a:cubicBezTo>
                    <a:pt x="58" y="68"/>
                    <a:pt x="61" y="68"/>
                    <a:pt x="61" y="68"/>
                  </a:cubicBezTo>
                  <a:cubicBezTo>
                    <a:pt x="62" y="68"/>
                    <a:pt x="65" y="63"/>
                    <a:pt x="69" y="63"/>
                  </a:cubicBezTo>
                  <a:cubicBezTo>
                    <a:pt x="73" y="63"/>
                    <a:pt x="75" y="64"/>
                    <a:pt x="76" y="62"/>
                  </a:cubicBezTo>
                  <a:cubicBezTo>
                    <a:pt x="78" y="60"/>
                    <a:pt x="92" y="47"/>
                    <a:pt x="93" y="46"/>
                  </a:cubicBezTo>
                  <a:cubicBezTo>
                    <a:pt x="94" y="45"/>
                    <a:pt x="92" y="44"/>
                    <a:pt x="91" y="44"/>
                  </a:cubicBezTo>
                  <a:cubicBezTo>
                    <a:pt x="89" y="44"/>
                    <a:pt x="87" y="44"/>
                    <a:pt x="82" y="42"/>
                  </a:cubicBezTo>
                  <a:cubicBezTo>
                    <a:pt x="78" y="41"/>
                    <a:pt x="71" y="38"/>
                    <a:pt x="70" y="38"/>
                  </a:cubicBezTo>
                  <a:cubicBezTo>
                    <a:pt x="68" y="38"/>
                    <a:pt x="67" y="35"/>
                    <a:pt x="65" y="34"/>
                  </a:cubicBezTo>
                  <a:cubicBezTo>
                    <a:pt x="64" y="34"/>
                    <a:pt x="62" y="30"/>
                    <a:pt x="62" y="29"/>
                  </a:cubicBezTo>
                  <a:cubicBezTo>
                    <a:pt x="61" y="28"/>
                    <a:pt x="62" y="27"/>
                    <a:pt x="63" y="26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58" y="26"/>
                    <a:pt x="56" y="26"/>
                    <a:pt x="56" y="25"/>
                  </a:cubicBezTo>
                  <a:cubicBezTo>
                    <a:pt x="56" y="25"/>
                    <a:pt x="55" y="22"/>
                    <a:pt x="56" y="20"/>
                  </a:cubicBezTo>
                  <a:cubicBezTo>
                    <a:pt x="58" y="19"/>
                    <a:pt x="59" y="16"/>
                    <a:pt x="59" y="16"/>
                  </a:cubicBezTo>
                  <a:cubicBezTo>
                    <a:pt x="59" y="16"/>
                    <a:pt x="48" y="3"/>
                    <a:pt x="46" y="3"/>
                  </a:cubicBezTo>
                  <a:cubicBezTo>
                    <a:pt x="45" y="3"/>
                    <a:pt x="41" y="3"/>
                    <a:pt x="40" y="3"/>
                  </a:cubicBezTo>
                  <a:cubicBezTo>
                    <a:pt x="39" y="2"/>
                    <a:pt x="39" y="2"/>
                    <a:pt x="37" y="3"/>
                  </a:cubicBezTo>
                  <a:cubicBezTo>
                    <a:pt x="35" y="4"/>
                    <a:pt x="35" y="2"/>
                    <a:pt x="33" y="1"/>
                  </a:cubicBezTo>
                  <a:cubicBezTo>
                    <a:pt x="32" y="0"/>
                    <a:pt x="31" y="0"/>
                    <a:pt x="30" y="2"/>
                  </a:cubicBezTo>
                  <a:cubicBezTo>
                    <a:pt x="30" y="4"/>
                    <a:pt x="29" y="5"/>
                    <a:pt x="28" y="4"/>
                  </a:cubicBezTo>
                  <a:cubicBezTo>
                    <a:pt x="28" y="4"/>
                    <a:pt x="2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6"/>
                    <a:pt x="21" y="10"/>
                    <a:pt x="21" y="11"/>
                  </a:cubicBezTo>
                  <a:cubicBezTo>
                    <a:pt x="21" y="13"/>
                    <a:pt x="19" y="14"/>
                    <a:pt x="18" y="14"/>
                  </a:cubicBezTo>
                  <a:cubicBezTo>
                    <a:pt x="17" y="14"/>
                    <a:pt x="16" y="17"/>
                    <a:pt x="14" y="19"/>
                  </a:cubicBezTo>
                  <a:cubicBezTo>
                    <a:pt x="13" y="20"/>
                    <a:pt x="14" y="24"/>
                    <a:pt x="12" y="25"/>
                  </a:cubicBezTo>
                  <a:cubicBezTo>
                    <a:pt x="11" y="26"/>
                    <a:pt x="9" y="27"/>
                    <a:pt x="10" y="28"/>
                  </a:cubicBezTo>
                  <a:cubicBezTo>
                    <a:pt x="11" y="29"/>
                    <a:pt x="8" y="31"/>
                    <a:pt x="8" y="33"/>
                  </a:cubicBezTo>
                  <a:cubicBezTo>
                    <a:pt x="8" y="36"/>
                    <a:pt x="7" y="40"/>
                    <a:pt x="7" y="40"/>
                  </a:cubicBezTo>
                  <a:cubicBezTo>
                    <a:pt x="7" y="41"/>
                    <a:pt x="2" y="40"/>
                    <a:pt x="2" y="42"/>
                  </a:cubicBezTo>
                  <a:cubicBezTo>
                    <a:pt x="2" y="43"/>
                    <a:pt x="0" y="43"/>
                    <a:pt x="1" y="45"/>
                  </a:cubicBezTo>
                  <a:cubicBezTo>
                    <a:pt x="2" y="47"/>
                    <a:pt x="6" y="46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4" name="Freeform 46"/>
            <p:cNvSpPr>
              <a:spLocks/>
            </p:cNvSpPr>
            <p:nvPr/>
          </p:nvSpPr>
          <p:spPr bwMode="auto">
            <a:xfrm>
              <a:off x="6526213" y="3221038"/>
              <a:ext cx="26988" cy="34925"/>
            </a:xfrm>
            <a:custGeom>
              <a:avLst/>
              <a:gdLst>
                <a:gd name="T0" fmla="*/ 8 w 9"/>
                <a:gd name="T1" fmla="*/ 5 h 11"/>
                <a:gd name="T2" fmla="*/ 5 w 9"/>
                <a:gd name="T3" fmla="*/ 0 h 11"/>
                <a:gd name="T4" fmla="*/ 5 w 9"/>
                <a:gd name="T5" fmla="*/ 1 h 11"/>
                <a:gd name="T6" fmla="*/ 0 w 9"/>
                <a:gd name="T7" fmla="*/ 10 h 11"/>
                <a:gd name="T8" fmla="*/ 3 w 9"/>
                <a:gd name="T9" fmla="*/ 11 h 11"/>
                <a:gd name="T10" fmla="*/ 8 w 9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5"/>
                  </a:moveTo>
                  <a:cubicBezTo>
                    <a:pt x="9" y="4"/>
                    <a:pt x="9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2" y="6"/>
                    <a:pt x="0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8"/>
                    <a:pt x="7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5" name="Freeform 47"/>
            <p:cNvSpPr>
              <a:spLocks/>
            </p:cNvSpPr>
            <p:nvPr/>
          </p:nvSpPr>
          <p:spPr bwMode="auto">
            <a:xfrm>
              <a:off x="6535738" y="3165475"/>
              <a:ext cx="127000" cy="109538"/>
            </a:xfrm>
            <a:custGeom>
              <a:avLst/>
              <a:gdLst>
                <a:gd name="T0" fmla="*/ 5 w 43"/>
                <a:gd name="T1" fmla="*/ 23 h 35"/>
                <a:gd name="T2" fmla="*/ 0 w 43"/>
                <a:gd name="T3" fmla="*/ 29 h 35"/>
                <a:gd name="T4" fmla="*/ 0 w 43"/>
                <a:gd name="T5" fmla="*/ 29 h 35"/>
                <a:gd name="T6" fmla="*/ 1 w 43"/>
                <a:gd name="T7" fmla="*/ 32 h 35"/>
                <a:gd name="T8" fmla="*/ 6 w 43"/>
                <a:gd name="T9" fmla="*/ 35 h 35"/>
                <a:gd name="T10" fmla="*/ 12 w 43"/>
                <a:gd name="T11" fmla="*/ 31 h 35"/>
                <a:gd name="T12" fmla="*/ 34 w 43"/>
                <a:gd name="T13" fmla="*/ 20 h 35"/>
                <a:gd name="T14" fmla="*/ 35 w 43"/>
                <a:gd name="T15" fmla="*/ 17 h 35"/>
                <a:gd name="T16" fmla="*/ 36 w 43"/>
                <a:gd name="T17" fmla="*/ 12 h 35"/>
                <a:gd name="T18" fmla="*/ 35 w 43"/>
                <a:gd name="T19" fmla="*/ 7 h 35"/>
                <a:gd name="T20" fmla="*/ 39 w 43"/>
                <a:gd name="T21" fmla="*/ 4 h 35"/>
                <a:gd name="T22" fmla="*/ 43 w 43"/>
                <a:gd name="T23" fmla="*/ 1 h 35"/>
                <a:gd name="T24" fmla="*/ 40 w 43"/>
                <a:gd name="T25" fmla="*/ 0 h 35"/>
                <a:gd name="T26" fmla="*/ 33 w 43"/>
                <a:gd name="T27" fmla="*/ 1 h 35"/>
                <a:gd name="T28" fmla="*/ 25 w 43"/>
                <a:gd name="T29" fmla="*/ 4 h 35"/>
                <a:gd name="T30" fmla="*/ 18 w 43"/>
                <a:gd name="T31" fmla="*/ 4 h 35"/>
                <a:gd name="T32" fmla="*/ 14 w 43"/>
                <a:gd name="T33" fmla="*/ 4 h 35"/>
                <a:gd name="T34" fmla="*/ 8 w 43"/>
                <a:gd name="T35" fmla="*/ 4 h 35"/>
                <a:gd name="T36" fmla="*/ 6 w 43"/>
                <a:gd name="T37" fmla="*/ 6 h 35"/>
                <a:gd name="T38" fmla="*/ 2 w 43"/>
                <a:gd name="T39" fmla="*/ 10 h 35"/>
                <a:gd name="T40" fmla="*/ 2 w 43"/>
                <a:gd name="T41" fmla="*/ 13 h 35"/>
                <a:gd name="T42" fmla="*/ 2 w 43"/>
                <a:gd name="T43" fmla="*/ 18 h 35"/>
                <a:gd name="T44" fmla="*/ 5 w 43"/>
                <a:gd name="T4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35">
                  <a:moveTo>
                    <a:pt x="5" y="23"/>
                  </a:moveTo>
                  <a:cubicBezTo>
                    <a:pt x="4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11" y="32"/>
                    <a:pt x="12" y="31"/>
                  </a:cubicBezTo>
                  <a:cubicBezTo>
                    <a:pt x="14" y="31"/>
                    <a:pt x="34" y="20"/>
                    <a:pt x="34" y="20"/>
                  </a:cubicBezTo>
                  <a:cubicBezTo>
                    <a:pt x="34" y="20"/>
                    <a:pt x="35" y="18"/>
                    <a:pt x="35" y="17"/>
                  </a:cubicBezTo>
                  <a:cubicBezTo>
                    <a:pt x="35" y="16"/>
                    <a:pt x="35" y="13"/>
                    <a:pt x="36" y="12"/>
                  </a:cubicBezTo>
                  <a:cubicBezTo>
                    <a:pt x="37" y="11"/>
                    <a:pt x="34" y="9"/>
                    <a:pt x="35" y="7"/>
                  </a:cubicBezTo>
                  <a:cubicBezTo>
                    <a:pt x="36" y="5"/>
                    <a:pt x="39" y="4"/>
                    <a:pt x="39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7" y="2"/>
                    <a:pt x="33" y="1"/>
                  </a:cubicBezTo>
                  <a:cubicBezTo>
                    <a:pt x="30" y="1"/>
                    <a:pt x="29" y="4"/>
                    <a:pt x="25" y="4"/>
                  </a:cubicBezTo>
                  <a:cubicBezTo>
                    <a:pt x="21" y="4"/>
                    <a:pt x="19" y="5"/>
                    <a:pt x="18" y="4"/>
                  </a:cubicBezTo>
                  <a:cubicBezTo>
                    <a:pt x="17" y="2"/>
                    <a:pt x="17" y="3"/>
                    <a:pt x="14" y="4"/>
                  </a:cubicBezTo>
                  <a:cubicBezTo>
                    <a:pt x="11" y="5"/>
                    <a:pt x="10" y="5"/>
                    <a:pt x="8" y="4"/>
                  </a:cubicBezTo>
                  <a:cubicBezTo>
                    <a:pt x="7" y="3"/>
                    <a:pt x="6" y="5"/>
                    <a:pt x="6" y="6"/>
                  </a:cubicBezTo>
                  <a:cubicBezTo>
                    <a:pt x="6" y="7"/>
                    <a:pt x="6" y="10"/>
                    <a:pt x="2" y="10"/>
                  </a:cubicBezTo>
                  <a:cubicBezTo>
                    <a:pt x="2" y="11"/>
                    <a:pt x="1" y="12"/>
                    <a:pt x="2" y="13"/>
                  </a:cubicBezTo>
                  <a:cubicBezTo>
                    <a:pt x="3" y="14"/>
                    <a:pt x="2" y="16"/>
                    <a:pt x="2" y="18"/>
                  </a:cubicBezTo>
                  <a:cubicBezTo>
                    <a:pt x="6" y="18"/>
                    <a:pt x="6" y="22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6" name="Freeform 48"/>
            <p:cNvSpPr>
              <a:spLocks/>
            </p:cNvSpPr>
            <p:nvPr/>
          </p:nvSpPr>
          <p:spPr bwMode="auto">
            <a:xfrm>
              <a:off x="8186738" y="3143250"/>
              <a:ext cx="69850" cy="90488"/>
            </a:xfrm>
            <a:custGeom>
              <a:avLst/>
              <a:gdLst>
                <a:gd name="T0" fmla="*/ 6 w 24"/>
                <a:gd name="T1" fmla="*/ 2 h 29"/>
                <a:gd name="T2" fmla="*/ 2 w 24"/>
                <a:gd name="T3" fmla="*/ 5 h 29"/>
                <a:gd name="T4" fmla="*/ 4 w 24"/>
                <a:gd name="T5" fmla="*/ 8 h 29"/>
                <a:gd name="T6" fmla="*/ 4 w 24"/>
                <a:gd name="T7" fmla="*/ 11 h 29"/>
                <a:gd name="T8" fmla="*/ 3 w 24"/>
                <a:gd name="T9" fmla="*/ 17 h 29"/>
                <a:gd name="T10" fmla="*/ 1 w 24"/>
                <a:gd name="T11" fmla="*/ 24 h 29"/>
                <a:gd name="T12" fmla="*/ 2 w 24"/>
                <a:gd name="T13" fmla="*/ 28 h 29"/>
                <a:gd name="T14" fmla="*/ 14 w 24"/>
                <a:gd name="T15" fmla="*/ 24 h 29"/>
                <a:gd name="T16" fmla="*/ 20 w 24"/>
                <a:gd name="T17" fmla="*/ 22 h 29"/>
                <a:gd name="T18" fmla="*/ 23 w 24"/>
                <a:gd name="T19" fmla="*/ 19 h 29"/>
                <a:gd name="T20" fmla="*/ 21 w 24"/>
                <a:gd name="T21" fmla="*/ 10 h 29"/>
                <a:gd name="T22" fmla="*/ 15 w 24"/>
                <a:gd name="T23" fmla="*/ 0 h 29"/>
                <a:gd name="T24" fmla="*/ 11 w 24"/>
                <a:gd name="T25" fmla="*/ 1 h 29"/>
                <a:gd name="T26" fmla="*/ 6 w 24"/>
                <a:gd name="T2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9">
                  <a:moveTo>
                    <a:pt x="6" y="2"/>
                  </a:moveTo>
                  <a:cubicBezTo>
                    <a:pt x="5" y="3"/>
                    <a:pt x="3" y="4"/>
                    <a:pt x="2" y="5"/>
                  </a:cubicBezTo>
                  <a:cubicBezTo>
                    <a:pt x="3" y="6"/>
                    <a:pt x="3" y="8"/>
                    <a:pt x="4" y="8"/>
                  </a:cubicBezTo>
                  <a:cubicBezTo>
                    <a:pt x="6" y="8"/>
                    <a:pt x="6" y="11"/>
                    <a:pt x="4" y="11"/>
                  </a:cubicBezTo>
                  <a:cubicBezTo>
                    <a:pt x="1" y="10"/>
                    <a:pt x="1" y="14"/>
                    <a:pt x="3" y="17"/>
                  </a:cubicBezTo>
                  <a:cubicBezTo>
                    <a:pt x="5" y="19"/>
                    <a:pt x="0" y="23"/>
                    <a:pt x="1" y="24"/>
                  </a:cubicBezTo>
                  <a:cubicBezTo>
                    <a:pt x="3" y="26"/>
                    <a:pt x="2" y="27"/>
                    <a:pt x="2" y="28"/>
                  </a:cubicBezTo>
                  <a:cubicBezTo>
                    <a:pt x="3" y="29"/>
                    <a:pt x="11" y="28"/>
                    <a:pt x="14" y="24"/>
                  </a:cubicBezTo>
                  <a:cubicBezTo>
                    <a:pt x="17" y="21"/>
                    <a:pt x="18" y="21"/>
                    <a:pt x="20" y="22"/>
                  </a:cubicBezTo>
                  <a:cubicBezTo>
                    <a:pt x="22" y="22"/>
                    <a:pt x="24" y="21"/>
                    <a:pt x="23" y="19"/>
                  </a:cubicBezTo>
                  <a:cubicBezTo>
                    <a:pt x="22" y="18"/>
                    <a:pt x="21" y="14"/>
                    <a:pt x="21" y="10"/>
                  </a:cubicBezTo>
                  <a:cubicBezTo>
                    <a:pt x="21" y="8"/>
                    <a:pt x="18" y="3"/>
                    <a:pt x="15" y="0"/>
                  </a:cubicBezTo>
                  <a:cubicBezTo>
                    <a:pt x="14" y="0"/>
                    <a:pt x="13" y="1"/>
                    <a:pt x="11" y="1"/>
                  </a:cubicBezTo>
                  <a:cubicBezTo>
                    <a:pt x="9" y="1"/>
                    <a:pt x="7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7" name="Freeform 49"/>
            <p:cNvSpPr>
              <a:spLocks/>
            </p:cNvSpPr>
            <p:nvPr/>
          </p:nvSpPr>
          <p:spPr bwMode="auto">
            <a:xfrm>
              <a:off x="7494588" y="3402013"/>
              <a:ext cx="82550" cy="115888"/>
            </a:xfrm>
            <a:custGeom>
              <a:avLst/>
              <a:gdLst>
                <a:gd name="T0" fmla="*/ 28 w 28"/>
                <a:gd name="T1" fmla="*/ 31 h 37"/>
                <a:gd name="T2" fmla="*/ 26 w 28"/>
                <a:gd name="T3" fmla="*/ 19 h 37"/>
                <a:gd name="T4" fmla="*/ 21 w 28"/>
                <a:gd name="T5" fmla="*/ 24 h 37"/>
                <a:gd name="T6" fmla="*/ 21 w 28"/>
                <a:gd name="T7" fmla="*/ 17 h 37"/>
                <a:gd name="T8" fmla="*/ 26 w 28"/>
                <a:gd name="T9" fmla="*/ 10 h 37"/>
                <a:gd name="T10" fmla="*/ 22 w 28"/>
                <a:gd name="T11" fmla="*/ 9 h 37"/>
                <a:gd name="T12" fmla="*/ 15 w 28"/>
                <a:gd name="T13" fmla="*/ 9 h 37"/>
                <a:gd name="T14" fmla="*/ 12 w 28"/>
                <a:gd name="T15" fmla="*/ 6 h 37"/>
                <a:gd name="T16" fmla="*/ 8 w 28"/>
                <a:gd name="T17" fmla="*/ 3 h 37"/>
                <a:gd name="T18" fmla="*/ 2 w 28"/>
                <a:gd name="T19" fmla="*/ 3 h 37"/>
                <a:gd name="T20" fmla="*/ 7 w 28"/>
                <a:gd name="T21" fmla="*/ 8 h 37"/>
                <a:gd name="T22" fmla="*/ 3 w 28"/>
                <a:gd name="T23" fmla="*/ 11 h 37"/>
                <a:gd name="T24" fmla="*/ 5 w 28"/>
                <a:gd name="T25" fmla="*/ 20 h 37"/>
                <a:gd name="T26" fmla="*/ 7 w 28"/>
                <a:gd name="T27" fmla="*/ 32 h 37"/>
                <a:gd name="T28" fmla="*/ 11 w 28"/>
                <a:gd name="T29" fmla="*/ 30 h 37"/>
                <a:gd name="T30" fmla="*/ 16 w 28"/>
                <a:gd name="T31" fmla="*/ 28 h 37"/>
                <a:gd name="T32" fmla="*/ 20 w 28"/>
                <a:gd name="T33" fmla="*/ 25 h 37"/>
                <a:gd name="T34" fmla="*/ 23 w 28"/>
                <a:gd name="T35" fmla="*/ 33 h 37"/>
                <a:gd name="T36" fmla="*/ 24 w 28"/>
                <a:gd name="T37" fmla="*/ 37 h 37"/>
                <a:gd name="T38" fmla="*/ 26 w 28"/>
                <a:gd name="T39" fmla="*/ 35 h 37"/>
                <a:gd name="T40" fmla="*/ 28 w 28"/>
                <a:gd name="T4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7" y="25"/>
                    <a:pt x="26" y="19"/>
                    <a:pt x="26" y="19"/>
                  </a:cubicBezTo>
                  <a:cubicBezTo>
                    <a:pt x="24" y="19"/>
                    <a:pt x="23" y="24"/>
                    <a:pt x="21" y="24"/>
                  </a:cubicBezTo>
                  <a:cubicBezTo>
                    <a:pt x="19" y="23"/>
                    <a:pt x="19" y="17"/>
                    <a:pt x="21" y="17"/>
                  </a:cubicBezTo>
                  <a:cubicBezTo>
                    <a:pt x="24" y="17"/>
                    <a:pt x="26" y="12"/>
                    <a:pt x="26" y="10"/>
                  </a:cubicBezTo>
                  <a:cubicBezTo>
                    <a:pt x="26" y="9"/>
                    <a:pt x="24" y="9"/>
                    <a:pt x="22" y="9"/>
                  </a:cubicBezTo>
                  <a:cubicBezTo>
                    <a:pt x="20" y="9"/>
                    <a:pt x="15" y="9"/>
                    <a:pt x="15" y="9"/>
                  </a:cubicBezTo>
                  <a:cubicBezTo>
                    <a:pt x="15" y="9"/>
                    <a:pt x="12" y="8"/>
                    <a:pt x="12" y="6"/>
                  </a:cubicBezTo>
                  <a:cubicBezTo>
                    <a:pt x="12" y="5"/>
                    <a:pt x="11" y="3"/>
                    <a:pt x="8" y="3"/>
                  </a:cubicBezTo>
                  <a:cubicBezTo>
                    <a:pt x="5" y="3"/>
                    <a:pt x="5" y="0"/>
                    <a:pt x="2" y="3"/>
                  </a:cubicBezTo>
                  <a:cubicBezTo>
                    <a:pt x="0" y="6"/>
                    <a:pt x="7" y="6"/>
                    <a:pt x="7" y="8"/>
                  </a:cubicBezTo>
                  <a:cubicBezTo>
                    <a:pt x="6" y="10"/>
                    <a:pt x="4" y="9"/>
                    <a:pt x="3" y="11"/>
                  </a:cubicBezTo>
                  <a:cubicBezTo>
                    <a:pt x="3" y="13"/>
                    <a:pt x="4" y="18"/>
                    <a:pt x="5" y="20"/>
                  </a:cubicBezTo>
                  <a:cubicBezTo>
                    <a:pt x="6" y="22"/>
                    <a:pt x="7" y="27"/>
                    <a:pt x="7" y="32"/>
                  </a:cubicBezTo>
                  <a:cubicBezTo>
                    <a:pt x="9" y="31"/>
                    <a:pt x="9" y="30"/>
                    <a:pt x="11" y="30"/>
                  </a:cubicBezTo>
                  <a:cubicBezTo>
                    <a:pt x="13" y="30"/>
                    <a:pt x="16" y="30"/>
                    <a:pt x="16" y="28"/>
                  </a:cubicBezTo>
                  <a:cubicBezTo>
                    <a:pt x="16" y="26"/>
                    <a:pt x="19" y="24"/>
                    <a:pt x="20" y="25"/>
                  </a:cubicBezTo>
                  <a:cubicBezTo>
                    <a:pt x="21" y="26"/>
                    <a:pt x="23" y="31"/>
                    <a:pt x="23" y="33"/>
                  </a:cubicBezTo>
                  <a:cubicBezTo>
                    <a:pt x="23" y="34"/>
                    <a:pt x="24" y="35"/>
                    <a:pt x="24" y="37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5"/>
                    <a:pt x="27" y="32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8" name="Freeform 50"/>
            <p:cNvSpPr>
              <a:spLocks/>
            </p:cNvSpPr>
            <p:nvPr/>
          </p:nvSpPr>
          <p:spPr bwMode="auto">
            <a:xfrm>
              <a:off x="7145338" y="3208338"/>
              <a:ext cx="508000" cy="571500"/>
            </a:xfrm>
            <a:custGeom>
              <a:avLst/>
              <a:gdLst>
                <a:gd name="T0" fmla="*/ 122 w 173"/>
                <a:gd name="T1" fmla="*/ 73 h 183"/>
                <a:gd name="T2" fmla="*/ 121 w 173"/>
                <a:gd name="T3" fmla="*/ 65 h 183"/>
                <a:gd name="T4" fmla="*/ 131 w 173"/>
                <a:gd name="T5" fmla="*/ 68 h 183"/>
                <a:gd name="T6" fmla="*/ 141 w 173"/>
                <a:gd name="T7" fmla="*/ 71 h 183"/>
                <a:gd name="T8" fmla="*/ 140 w 173"/>
                <a:gd name="T9" fmla="*/ 79 h 183"/>
                <a:gd name="T10" fmla="*/ 145 w 173"/>
                <a:gd name="T11" fmla="*/ 81 h 183"/>
                <a:gd name="T12" fmla="*/ 148 w 173"/>
                <a:gd name="T13" fmla="*/ 92 h 183"/>
                <a:gd name="T14" fmla="*/ 151 w 173"/>
                <a:gd name="T15" fmla="*/ 79 h 183"/>
                <a:gd name="T16" fmla="*/ 158 w 173"/>
                <a:gd name="T17" fmla="*/ 72 h 183"/>
                <a:gd name="T18" fmla="*/ 164 w 173"/>
                <a:gd name="T19" fmla="*/ 59 h 183"/>
                <a:gd name="T20" fmla="*/ 172 w 173"/>
                <a:gd name="T21" fmla="*/ 57 h 183"/>
                <a:gd name="T22" fmla="*/ 173 w 173"/>
                <a:gd name="T23" fmla="*/ 50 h 183"/>
                <a:gd name="T24" fmla="*/ 167 w 173"/>
                <a:gd name="T25" fmla="*/ 44 h 183"/>
                <a:gd name="T26" fmla="*/ 156 w 173"/>
                <a:gd name="T27" fmla="*/ 45 h 183"/>
                <a:gd name="T28" fmla="*/ 148 w 173"/>
                <a:gd name="T29" fmla="*/ 51 h 183"/>
                <a:gd name="T30" fmla="*/ 142 w 173"/>
                <a:gd name="T31" fmla="*/ 54 h 183"/>
                <a:gd name="T32" fmla="*/ 137 w 173"/>
                <a:gd name="T33" fmla="*/ 61 h 183"/>
                <a:gd name="T34" fmla="*/ 127 w 173"/>
                <a:gd name="T35" fmla="*/ 59 h 183"/>
                <a:gd name="T36" fmla="*/ 123 w 173"/>
                <a:gd name="T37" fmla="*/ 52 h 183"/>
                <a:gd name="T38" fmla="*/ 120 w 173"/>
                <a:gd name="T39" fmla="*/ 61 h 183"/>
                <a:gd name="T40" fmla="*/ 101 w 173"/>
                <a:gd name="T41" fmla="*/ 59 h 183"/>
                <a:gd name="T42" fmla="*/ 92 w 173"/>
                <a:gd name="T43" fmla="*/ 56 h 183"/>
                <a:gd name="T44" fmla="*/ 82 w 173"/>
                <a:gd name="T45" fmla="*/ 51 h 183"/>
                <a:gd name="T46" fmla="*/ 74 w 173"/>
                <a:gd name="T47" fmla="*/ 46 h 183"/>
                <a:gd name="T48" fmla="*/ 78 w 173"/>
                <a:gd name="T49" fmla="*/ 38 h 183"/>
                <a:gd name="T50" fmla="*/ 71 w 173"/>
                <a:gd name="T51" fmla="*/ 32 h 183"/>
                <a:gd name="T52" fmla="*/ 64 w 173"/>
                <a:gd name="T53" fmla="*/ 23 h 183"/>
                <a:gd name="T54" fmla="*/ 69 w 173"/>
                <a:gd name="T55" fmla="*/ 18 h 183"/>
                <a:gd name="T56" fmla="*/ 65 w 173"/>
                <a:gd name="T57" fmla="*/ 7 h 183"/>
                <a:gd name="T58" fmla="*/ 59 w 173"/>
                <a:gd name="T59" fmla="*/ 0 h 183"/>
                <a:gd name="T60" fmla="*/ 54 w 173"/>
                <a:gd name="T61" fmla="*/ 4 h 183"/>
                <a:gd name="T62" fmla="*/ 39 w 173"/>
                <a:gd name="T63" fmla="*/ 5 h 183"/>
                <a:gd name="T64" fmla="*/ 37 w 173"/>
                <a:gd name="T65" fmla="*/ 14 h 183"/>
                <a:gd name="T66" fmla="*/ 43 w 173"/>
                <a:gd name="T67" fmla="*/ 23 h 183"/>
                <a:gd name="T68" fmla="*/ 39 w 173"/>
                <a:gd name="T69" fmla="*/ 32 h 183"/>
                <a:gd name="T70" fmla="*/ 32 w 173"/>
                <a:gd name="T71" fmla="*/ 39 h 183"/>
                <a:gd name="T72" fmla="*/ 24 w 173"/>
                <a:gd name="T73" fmla="*/ 49 h 183"/>
                <a:gd name="T74" fmla="*/ 17 w 173"/>
                <a:gd name="T75" fmla="*/ 53 h 183"/>
                <a:gd name="T76" fmla="*/ 8 w 173"/>
                <a:gd name="T77" fmla="*/ 59 h 183"/>
                <a:gd name="T78" fmla="*/ 14 w 173"/>
                <a:gd name="T79" fmla="*/ 70 h 183"/>
                <a:gd name="T80" fmla="*/ 12 w 173"/>
                <a:gd name="T81" fmla="*/ 77 h 183"/>
                <a:gd name="T82" fmla="*/ 0 w 173"/>
                <a:gd name="T83" fmla="*/ 81 h 183"/>
                <a:gd name="T84" fmla="*/ 5 w 173"/>
                <a:gd name="T85" fmla="*/ 87 h 183"/>
                <a:gd name="T86" fmla="*/ 4 w 173"/>
                <a:gd name="T87" fmla="*/ 90 h 183"/>
                <a:gd name="T88" fmla="*/ 23 w 173"/>
                <a:gd name="T89" fmla="*/ 94 h 183"/>
                <a:gd name="T90" fmla="*/ 27 w 173"/>
                <a:gd name="T91" fmla="*/ 97 h 183"/>
                <a:gd name="T92" fmla="*/ 28 w 173"/>
                <a:gd name="T93" fmla="*/ 114 h 183"/>
                <a:gd name="T94" fmla="*/ 37 w 173"/>
                <a:gd name="T95" fmla="*/ 142 h 183"/>
                <a:gd name="T96" fmla="*/ 49 w 173"/>
                <a:gd name="T97" fmla="*/ 171 h 183"/>
                <a:gd name="T98" fmla="*/ 61 w 173"/>
                <a:gd name="T99" fmla="*/ 178 h 183"/>
                <a:gd name="T100" fmla="*/ 69 w 173"/>
                <a:gd name="T101" fmla="*/ 168 h 183"/>
                <a:gd name="T102" fmla="*/ 72 w 173"/>
                <a:gd name="T103" fmla="*/ 156 h 183"/>
                <a:gd name="T104" fmla="*/ 74 w 173"/>
                <a:gd name="T105" fmla="*/ 138 h 183"/>
                <a:gd name="T106" fmla="*/ 82 w 173"/>
                <a:gd name="T107" fmla="*/ 128 h 183"/>
                <a:gd name="T108" fmla="*/ 102 w 173"/>
                <a:gd name="T109" fmla="*/ 111 h 183"/>
                <a:gd name="T110" fmla="*/ 113 w 173"/>
                <a:gd name="T111" fmla="*/ 98 h 183"/>
                <a:gd name="T112" fmla="*/ 126 w 173"/>
                <a:gd name="T113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" h="183">
                  <a:moveTo>
                    <a:pt x="124" y="82"/>
                  </a:moveTo>
                  <a:cubicBezTo>
                    <a:pt x="123" y="80"/>
                    <a:pt x="122" y="75"/>
                    <a:pt x="122" y="73"/>
                  </a:cubicBezTo>
                  <a:cubicBezTo>
                    <a:pt x="123" y="71"/>
                    <a:pt x="125" y="72"/>
                    <a:pt x="126" y="70"/>
                  </a:cubicBezTo>
                  <a:cubicBezTo>
                    <a:pt x="126" y="68"/>
                    <a:pt x="119" y="68"/>
                    <a:pt x="121" y="65"/>
                  </a:cubicBezTo>
                  <a:cubicBezTo>
                    <a:pt x="124" y="62"/>
                    <a:pt x="124" y="65"/>
                    <a:pt x="127" y="65"/>
                  </a:cubicBezTo>
                  <a:cubicBezTo>
                    <a:pt x="130" y="65"/>
                    <a:pt x="131" y="67"/>
                    <a:pt x="131" y="68"/>
                  </a:cubicBezTo>
                  <a:cubicBezTo>
                    <a:pt x="131" y="70"/>
                    <a:pt x="134" y="71"/>
                    <a:pt x="134" y="71"/>
                  </a:cubicBezTo>
                  <a:cubicBezTo>
                    <a:pt x="134" y="71"/>
                    <a:pt x="139" y="71"/>
                    <a:pt x="141" y="71"/>
                  </a:cubicBezTo>
                  <a:cubicBezTo>
                    <a:pt x="143" y="71"/>
                    <a:pt x="145" y="71"/>
                    <a:pt x="145" y="72"/>
                  </a:cubicBezTo>
                  <a:cubicBezTo>
                    <a:pt x="145" y="74"/>
                    <a:pt x="143" y="79"/>
                    <a:pt x="140" y="79"/>
                  </a:cubicBezTo>
                  <a:cubicBezTo>
                    <a:pt x="138" y="79"/>
                    <a:pt x="138" y="85"/>
                    <a:pt x="140" y="86"/>
                  </a:cubicBezTo>
                  <a:cubicBezTo>
                    <a:pt x="142" y="86"/>
                    <a:pt x="143" y="81"/>
                    <a:pt x="145" y="81"/>
                  </a:cubicBezTo>
                  <a:cubicBezTo>
                    <a:pt x="145" y="81"/>
                    <a:pt x="146" y="87"/>
                    <a:pt x="147" y="93"/>
                  </a:cubicBezTo>
                  <a:cubicBezTo>
                    <a:pt x="147" y="92"/>
                    <a:pt x="148" y="92"/>
                    <a:pt x="148" y="92"/>
                  </a:cubicBezTo>
                  <a:cubicBezTo>
                    <a:pt x="149" y="92"/>
                    <a:pt x="149" y="87"/>
                    <a:pt x="150" y="85"/>
                  </a:cubicBezTo>
                  <a:cubicBezTo>
                    <a:pt x="151" y="84"/>
                    <a:pt x="150" y="79"/>
                    <a:pt x="151" y="79"/>
                  </a:cubicBezTo>
                  <a:cubicBezTo>
                    <a:pt x="152" y="79"/>
                    <a:pt x="156" y="81"/>
                    <a:pt x="156" y="80"/>
                  </a:cubicBezTo>
                  <a:cubicBezTo>
                    <a:pt x="156" y="78"/>
                    <a:pt x="159" y="74"/>
                    <a:pt x="158" y="72"/>
                  </a:cubicBezTo>
                  <a:cubicBezTo>
                    <a:pt x="158" y="70"/>
                    <a:pt x="160" y="67"/>
                    <a:pt x="160" y="64"/>
                  </a:cubicBezTo>
                  <a:cubicBezTo>
                    <a:pt x="160" y="62"/>
                    <a:pt x="162" y="61"/>
                    <a:pt x="164" y="59"/>
                  </a:cubicBezTo>
                  <a:cubicBezTo>
                    <a:pt x="166" y="58"/>
                    <a:pt x="169" y="56"/>
                    <a:pt x="169" y="57"/>
                  </a:cubicBezTo>
                  <a:cubicBezTo>
                    <a:pt x="170" y="58"/>
                    <a:pt x="173" y="59"/>
                    <a:pt x="172" y="57"/>
                  </a:cubicBezTo>
                  <a:cubicBezTo>
                    <a:pt x="170" y="55"/>
                    <a:pt x="170" y="53"/>
                    <a:pt x="171" y="53"/>
                  </a:cubicBezTo>
                  <a:cubicBezTo>
                    <a:pt x="172" y="53"/>
                    <a:pt x="173" y="50"/>
                    <a:pt x="173" y="50"/>
                  </a:cubicBezTo>
                  <a:cubicBezTo>
                    <a:pt x="173" y="50"/>
                    <a:pt x="170" y="50"/>
                    <a:pt x="169" y="48"/>
                  </a:cubicBezTo>
                  <a:cubicBezTo>
                    <a:pt x="169" y="47"/>
                    <a:pt x="167" y="45"/>
                    <a:pt x="167" y="44"/>
                  </a:cubicBezTo>
                  <a:cubicBezTo>
                    <a:pt x="167" y="43"/>
                    <a:pt x="165" y="43"/>
                    <a:pt x="164" y="44"/>
                  </a:cubicBezTo>
                  <a:cubicBezTo>
                    <a:pt x="162" y="46"/>
                    <a:pt x="159" y="43"/>
                    <a:pt x="156" y="45"/>
                  </a:cubicBezTo>
                  <a:cubicBezTo>
                    <a:pt x="153" y="46"/>
                    <a:pt x="152" y="48"/>
                    <a:pt x="151" y="48"/>
                  </a:cubicBezTo>
                  <a:cubicBezTo>
                    <a:pt x="149" y="48"/>
                    <a:pt x="149" y="49"/>
                    <a:pt x="148" y="51"/>
                  </a:cubicBezTo>
                  <a:cubicBezTo>
                    <a:pt x="147" y="52"/>
                    <a:pt x="146" y="53"/>
                    <a:pt x="145" y="53"/>
                  </a:cubicBezTo>
                  <a:cubicBezTo>
                    <a:pt x="145" y="53"/>
                    <a:pt x="142" y="54"/>
                    <a:pt x="142" y="54"/>
                  </a:cubicBezTo>
                  <a:cubicBezTo>
                    <a:pt x="142" y="54"/>
                    <a:pt x="144" y="58"/>
                    <a:pt x="143" y="60"/>
                  </a:cubicBezTo>
                  <a:cubicBezTo>
                    <a:pt x="142" y="62"/>
                    <a:pt x="139" y="60"/>
                    <a:pt x="137" y="61"/>
                  </a:cubicBezTo>
                  <a:cubicBezTo>
                    <a:pt x="134" y="61"/>
                    <a:pt x="133" y="60"/>
                    <a:pt x="131" y="60"/>
                  </a:cubicBezTo>
                  <a:cubicBezTo>
                    <a:pt x="129" y="61"/>
                    <a:pt x="128" y="59"/>
                    <a:pt x="127" y="59"/>
                  </a:cubicBezTo>
                  <a:cubicBezTo>
                    <a:pt x="126" y="59"/>
                    <a:pt x="124" y="57"/>
                    <a:pt x="125" y="55"/>
                  </a:cubicBezTo>
                  <a:cubicBezTo>
                    <a:pt x="125" y="53"/>
                    <a:pt x="124" y="50"/>
                    <a:pt x="123" y="52"/>
                  </a:cubicBezTo>
                  <a:cubicBezTo>
                    <a:pt x="122" y="53"/>
                    <a:pt x="120" y="53"/>
                    <a:pt x="120" y="55"/>
                  </a:cubicBezTo>
                  <a:cubicBezTo>
                    <a:pt x="120" y="57"/>
                    <a:pt x="121" y="60"/>
                    <a:pt x="120" y="61"/>
                  </a:cubicBezTo>
                  <a:cubicBezTo>
                    <a:pt x="118" y="63"/>
                    <a:pt x="111" y="63"/>
                    <a:pt x="109" y="62"/>
                  </a:cubicBezTo>
                  <a:cubicBezTo>
                    <a:pt x="108" y="61"/>
                    <a:pt x="101" y="60"/>
                    <a:pt x="101" y="59"/>
                  </a:cubicBezTo>
                  <a:cubicBezTo>
                    <a:pt x="101" y="58"/>
                    <a:pt x="99" y="55"/>
                    <a:pt x="98" y="55"/>
                  </a:cubicBezTo>
                  <a:cubicBezTo>
                    <a:pt x="96" y="55"/>
                    <a:pt x="93" y="57"/>
                    <a:pt x="92" y="56"/>
                  </a:cubicBezTo>
                  <a:cubicBezTo>
                    <a:pt x="91" y="56"/>
                    <a:pt x="88" y="54"/>
                    <a:pt x="87" y="53"/>
                  </a:cubicBezTo>
                  <a:cubicBezTo>
                    <a:pt x="85" y="53"/>
                    <a:pt x="82" y="52"/>
                    <a:pt x="82" y="51"/>
                  </a:cubicBezTo>
                  <a:cubicBezTo>
                    <a:pt x="82" y="50"/>
                    <a:pt x="78" y="50"/>
                    <a:pt x="77" y="49"/>
                  </a:cubicBezTo>
                  <a:cubicBezTo>
                    <a:pt x="76" y="48"/>
                    <a:pt x="74" y="47"/>
                    <a:pt x="74" y="46"/>
                  </a:cubicBezTo>
                  <a:cubicBezTo>
                    <a:pt x="74" y="45"/>
                    <a:pt x="75" y="43"/>
                    <a:pt x="75" y="41"/>
                  </a:cubicBezTo>
                  <a:cubicBezTo>
                    <a:pt x="75" y="40"/>
                    <a:pt x="78" y="38"/>
                    <a:pt x="78" y="38"/>
                  </a:cubicBezTo>
                  <a:cubicBezTo>
                    <a:pt x="78" y="37"/>
                    <a:pt x="75" y="35"/>
                    <a:pt x="75" y="35"/>
                  </a:cubicBezTo>
                  <a:cubicBezTo>
                    <a:pt x="75" y="35"/>
                    <a:pt x="73" y="32"/>
                    <a:pt x="71" y="32"/>
                  </a:cubicBezTo>
                  <a:cubicBezTo>
                    <a:pt x="69" y="32"/>
                    <a:pt x="68" y="28"/>
                    <a:pt x="66" y="28"/>
                  </a:cubicBezTo>
                  <a:cubicBezTo>
                    <a:pt x="64" y="28"/>
                    <a:pt x="65" y="24"/>
                    <a:pt x="64" y="23"/>
                  </a:cubicBezTo>
                  <a:cubicBezTo>
                    <a:pt x="63" y="22"/>
                    <a:pt x="64" y="19"/>
                    <a:pt x="65" y="20"/>
                  </a:cubicBezTo>
                  <a:cubicBezTo>
                    <a:pt x="67" y="22"/>
                    <a:pt x="70" y="20"/>
                    <a:pt x="69" y="18"/>
                  </a:cubicBezTo>
                  <a:cubicBezTo>
                    <a:pt x="68" y="16"/>
                    <a:pt x="66" y="14"/>
                    <a:pt x="66" y="13"/>
                  </a:cubicBezTo>
                  <a:cubicBezTo>
                    <a:pt x="66" y="11"/>
                    <a:pt x="67" y="8"/>
                    <a:pt x="65" y="7"/>
                  </a:cubicBezTo>
                  <a:cubicBezTo>
                    <a:pt x="64" y="6"/>
                    <a:pt x="62" y="4"/>
                    <a:pt x="62" y="3"/>
                  </a:cubicBezTo>
                  <a:cubicBezTo>
                    <a:pt x="61" y="1"/>
                    <a:pt x="59" y="0"/>
                    <a:pt x="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5" y="4"/>
                    <a:pt x="54" y="4"/>
                  </a:cubicBezTo>
                  <a:cubicBezTo>
                    <a:pt x="53" y="5"/>
                    <a:pt x="50" y="6"/>
                    <a:pt x="48" y="7"/>
                  </a:cubicBezTo>
                  <a:cubicBezTo>
                    <a:pt x="46" y="8"/>
                    <a:pt x="41" y="5"/>
                    <a:pt x="39" y="5"/>
                  </a:cubicBezTo>
                  <a:cubicBezTo>
                    <a:pt x="36" y="5"/>
                    <a:pt x="34" y="8"/>
                    <a:pt x="36" y="8"/>
                  </a:cubicBezTo>
                  <a:cubicBezTo>
                    <a:pt x="37" y="9"/>
                    <a:pt x="37" y="14"/>
                    <a:pt x="37" y="14"/>
                  </a:cubicBezTo>
                  <a:cubicBezTo>
                    <a:pt x="37" y="14"/>
                    <a:pt x="38" y="21"/>
                    <a:pt x="40" y="20"/>
                  </a:cubicBezTo>
                  <a:cubicBezTo>
                    <a:pt x="42" y="20"/>
                    <a:pt x="45" y="22"/>
                    <a:pt x="43" y="23"/>
                  </a:cubicBezTo>
                  <a:cubicBezTo>
                    <a:pt x="41" y="23"/>
                    <a:pt x="40" y="26"/>
                    <a:pt x="40" y="28"/>
                  </a:cubicBezTo>
                  <a:cubicBezTo>
                    <a:pt x="40" y="30"/>
                    <a:pt x="40" y="32"/>
                    <a:pt x="39" y="32"/>
                  </a:cubicBezTo>
                  <a:cubicBezTo>
                    <a:pt x="37" y="33"/>
                    <a:pt x="36" y="33"/>
                    <a:pt x="36" y="36"/>
                  </a:cubicBezTo>
                  <a:cubicBezTo>
                    <a:pt x="36" y="38"/>
                    <a:pt x="33" y="38"/>
                    <a:pt x="32" y="39"/>
                  </a:cubicBezTo>
                  <a:cubicBezTo>
                    <a:pt x="32" y="40"/>
                    <a:pt x="30" y="45"/>
                    <a:pt x="30" y="45"/>
                  </a:cubicBezTo>
                  <a:cubicBezTo>
                    <a:pt x="29" y="46"/>
                    <a:pt x="25" y="46"/>
                    <a:pt x="24" y="49"/>
                  </a:cubicBezTo>
                  <a:cubicBezTo>
                    <a:pt x="24" y="51"/>
                    <a:pt x="22" y="53"/>
                    <a:pt x="21" y="53"/>
                  </a:cubicBezTo>
                  <a:cubicBezTo>
                    <a:pt x="20" y="53"/>
                    <a:pt x="18" y="52"/>
                    <a:pt x="17" y="53"/>
                  </a:cubicBezTo>
                  <a:cubicBezTo>
                    <a:pt x="16" y="55"/>
                    <a:pt x="13" y="52"/>
                    <a:pt x="12" y="53"/>
                  </a:cubicBezTo>
                  <a:cubicBezTo>
                    <a:pt x="11" y="54"/>
                    <a:pt x="8" y="57"/>
                    <a:pt x="8" y="59"/>
                  </a:cubicBezTo>
                  <a:cubicBezTo>
                    <a:pt x="8" y="61"/>
                    <a:pt x="12" y="61"/>
                    <a:pt x="11" y="63"/>
                  </a:cubicBezTo>
                  <a:cubicBezTo>
                    <a:pt x="11" y="66"/>
                    <a:pt x="13" y="69"/>
                    <a:pt x="14" y="70"/>
                  </a:cubicBezTo>
                  <a:cubicBezTo>
                    <a:pt x="15" y="71"/>
                    <a:pt x="17" y="74"/>
                    <a:pt x="16" y="75"/>
                  </a:cubicBezTo>
                  <a:cubicBezTo>
                    <a:pt x="15" y="77"/>
                    <a:pt x="14" y="77"/>
                    <a:pt x="12" y="77"/>
                  </a:cubicBezTo>
                  <a:cubicBezTo>
                    <a:pt x="9" y="76"/>
                    <a:pt x="10" y="78"/>
                    <a:pt x="6" y="77"/>
                  </a:cubicBezTo>
                  <a:cubicBezTo>
                    <a:pt x="2" y="76"/>
                    <a:pt x="2" y="79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3"/>
                    <a:pt x="2" y="85"/>
                    <a:pt x="5" y="87"/>
                  </a:cubicBezTo>
                  <a:cubicBezTo>
                    <a:pt x="9" y="88"/>
                    <a:pt x="12" y="84"/>
                    <a:pt x="12" y="87"/>
                  </a:cubicBezTo>
                  <a:cubicBezTo>
                    <a:pt x="12" y="90"/>
                    <a:pt x="4" y="89"/>
                    <a:pt x="4" y="90"/>
                  </a:cubicBezTo>
                  <a:cubicBezTo>
                    <a:pt x="3" y="91"/>
                    <a:pt x="12" y="101"/>
                    <a:pt x="17" y="101"/>
                  </a:cubicBezTo>
                  <a:cubicBezTo>
                    <a:pt x="21" y="100"/>
                    <a:pt x="25" y="95"/>
                    <a:pt x="23" y="94"/>
                  </a:cubicBezTo>
                  <a:cubicBezTo>
                    <a:pt x="22" y="93"/>
                    <a:pt x="24" y="90"/>
                    <a:pt x="25" y="91"/>
                  </a:cubicBezTo>
                  <a:cubicBezTo>
                    <a:pt x="27" y="92"/>
                    <a:pt x="26" y="96"/>
                    <a:pt x="27" y="97"/>
                  </a:cubicBezTo>
                  <a:cubicBezTo>
                    <a:pt x="28" y="99"/>
                    <a:pt x="28" y="101"/>
                    <a:pt x="27" y="103"/>
                  </a:cubicBezTo>
                  <a:cubicBezTo>
                    <a:pt x="26" y="106"/>
                    <a:pt x="28" y="111"/>
                    <a:pt x="28" y="114"/>
                  </a:cubicBezTo>
                  <a:cubicBezTo>
                    <a:pt x="28" y="116"/>
                    <a:pt x="30" y="121"/>
                    <a:pt x="31" y="125"/>
                  </a:cubicBezTo>
                  <a:cubicBezTo>
                    <a:pt x="32" y="129"/>
                    <a:pt x="34" y="137"/>
                    <a:pt x="37" y="142"/>
                  </a:cubicBezTo>
                  <a:cubicBezTo>
                    <a:pt x="39" y="146"/>
                    <a:pt x="41" y="155"/>
                    <a:pt x="43" y="158"/>
                  </a:cubicBezTo>
                  <a:cubicBezTo>
                    <a:pt x="45" y="160"/>
                    <a:pt x="49" y="167"/>
                    <a:pt x="49" y="171"/>
                  </a:cubicBezTo>
                  <a:cubicBezTo>
                    <a:pt x="49" y="175"/>
                    <a:pt x="53" y="181"/>
                    <a:pt x="55" y="182"/>
                  </a:cubicBezTo>
                  <a:cubicBezTo>
                    <a:pt x="56" y="183"/>
                    <a:pt x="60" y="181"/>
                    <a:pt x="61" y="178"/>
                  </a:cubicBezTo>
                  <a:cubicBezTo>
                    <a:pt x="61" y="175"/>
                    <a:pt x="66" y="174"/>
                    <a:pt x="66" y="172"/>
                  </a:cubicBezTo>
                  <a:cubicBezTo>
                    <a:pt x="67" y="170"/>
                    <a:pt x="67" y="168"/>
                    <a:pt x="69" y="168"/>
                  </a:cubicBezTo>
                  <a:cubicBezTo>
                    <a:pt x="71" y="168"/>
                    <a:pt x="71" y="166"/>
                    <a:pt x="71" y="163"/>
                  </a:cubicBezTo>
                  <a:cubicBezTo>
                    <a:pt x="71" y="161"/>
                    <a:pt x="71" y="158"/>
                    <a:pt x="72" y="156"/>
                  </a:cubicBezTo>
                  <a:cubicBezTo>
                    <a:pt x="74" y="153"/>
                    <a:pt x="74" y="148"/>
                    <a:pt x="73" y="145"/>
                  </a:cubicBezTo>
                  <a:cubicBezTo>
                    <a:pt x="72" y="143"/>
                    <a:pt x="73" y="140"/>
                    <a:pt x="74" y="138"/>
                  </a:cubicBezTo>
                  <a:cubicBezTo>
                    <a:pt x="75" y="135"/>
                    <a:pt x="74" y="133"/>
                    <a:pt x="76" y="132"/>
                  </a:cubicBezTo>
                  <a:cubicBezTo>
                    <a:pt x="78" y="132"/>
                    <a:pt x="80" y="131"/>
                    <a:pt x="82" y="128"/>
                  </a:cubicBezTo>
                  <a:cubicBezTo>
                    <a:pt x="84" y="126"/>
                    <a:pt x="90" y="122"/>
                    <a:pt x="92" y="121"/>
                  </a:cubicBezTo>
                  <a:cubicBezTo>
                    <a:pt x="94" y="119"/>
                    <a:pt x="100" y="114"/>
                    <a:pt x="102" y="111"/>
                  </a:cubicBezTo>
                  <a:cubicBezTo>
                    <a:pt x="104" y="107"/>
                    <a:pt x="109" y="106"/>
                    <a:pt x="111" y="104"/>
                  </a:cubicBezTo>
                  <a:cubicBezTo>
                    <a:pt x="114" y="101"/>
                    <a:pt x="113" y="100"/>
                    <a:pt x="113" y="98"/>
                  </a:cubicBezTo>
                  <a:cubicBezTo>
                    <a:pt x="114" y="95"/>
                    <a:pt x="121" y="94"/>
                    <a:pt x="124" y="94"/>
                  </a:cubicBezTo>
                  <a:cubicBezTo>
                    <a:pt x="125" y="94"/>
                    <a:pt x="125" y="94"/>
                    <a:pt x="126" y="94"/>
                  </a:cubicBezTo>
                  <a:cubicBezTo>
                    <a:pt x="126" y="89"/>
                    <a:pt x="125" y="84"/>
                    <a:pt x="1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9" name="Freeform 51"/>
            <p:cNvSpPr>
              <a:spLocks/>
            </p:cNvSpPr>
            <p:nvPr/>
          </p:nvSpPr>
          <p:spPr bwMode="auto">
            <a:xfrm>
              <a:off x="7497763" y="2809875"/>
              <a:ext cx="576263" cy="261938"/>
            </a:xfrm>
            <a:custGeom>
              <a:avLst/>
              <a:gdLst>
                <a:gd name="T0" fmla="*/ 181 w 196"/>
                <a:gd name="T1" fmla="*/ 36 h 84"/>
                <a:gd name="T2" fmla="*/ 169 w 196"/>
                <a:gd name="T3" fmla="*/ 35 h 84"/>
                <a:gd name="T4" fmla="*/ 170 w 196"/>
                <a:gd name="T5" fmla="*/ 28 h 84"/>
                <a:gd name="T6" fmla="*/ 170 w 196"/>
                <a:gd name="T7" fmla="*/ 18 h 84"/>
                <a:gd name="T8" fmla="*/ 157 w 196"/>
                <a:gd name="T9" fmla="*/ 16 h 84"/>
                <a:gd name="T10" fmla="*/ 147 w 196"/>
                <a:gd name="T11" fmla="*/ 22 h 84"/>
                <a:gd name="T12" fmla="*/ 131 w 196"/>
                <a:gd name="T13" fmla="*/ 24 h 84"/>
                <a:gd name="T14" fmla="*/ 120 w 196"/>
                <a:gd name="T15" fmla="*/ 19 h 84"/>
                <a:gd name="T16" fmla="*/ 110 w 196"/>
                <a:gd name="T17" fmla="*/ 15 h 84"/>
                <a:gd name="T18" fmla="*/ 98 w 196"/>
                <a:gd name="T19" fmla="*/ 14 h 84"/>
                <a:gd name="T20" fmla="*/ 88 w 196"/>
                <a:gd name="T21" fmla="*/ 15 h 84"/>
                <a:gd name="T22" fmla="*/ 84 w 196"/>
                <a:gd name="T23" fmla="*/ 7 h 84"/>
                <a:gd name="T24" fmla="*/ 73 w 196"/>
                <a:gd name="T25" fmla="*/ 3 h 84"/>
                <a:gd name="T26" fmla="*/ 65 w 196"/>
                <a:gd name="T27" fmla="*/ 0 h 84"/>
                <a:gd name="T28" fmla="*/ 59 w 196"/>
                <a:gd name="T29" fmla="*/ 4 h 84"/>
                <a:gd name="T30" fmla="*/ 59 w 196"/>
                <a:gd name="T31" fmla="*/ 13 h 84"/>
                <a:gd name="T32" fmla="*/ 53 w 196"/>
                <a:gd name="T33" fmla="*/ 19 h 84"/>
                <a:gd name="T34" fmla="*/ 44 w 196"/>
                <a:gd name="T35" fmla="*/ 18 h 84"/>
                <a:gd name="T36" fmla="*/ 37 w 196"/>
                <a:gd name="T37" fmla="*/ 12 h 84"/>
                <a:gd name="T38" fmla="*/ 24 w 196"/>
                <a:gd name="T39" fmla="*/ 12 h 84"/>
                <a:gd name="T40" fmla="*/ 15 w 196"/>
                <a:gd name="T41" fmla="*/ 16 h 84"/>
                <a:gd name="T42" fmla="*/ 5 w 196"/>
                <a:gd name="T43" fmla="*/ 22 h 84"/>
                <a:gd name="T44" fmla="*/ 0 w 196"/>
                <a:gd name="T45" fmla="*/ 24 h 84"/>
                <a:gd name="T46" fmla="*/ 4 w 196"/>
                <a:gd name="T47" fmla="*/ 30 h 84"/>
                <a:gd name="T48" fmla="*/ 15 w 196"/>
                <a:gd name="T49" fmla="*/ 38 h 84"/>
                <a:gd name="T50" fmla="*/ 18 w 196"/>
                <a:gd name="T51" fmla="*/ 49 h 84"/>
                <a:gd name="T52" fmla="*/ 31 w 196"/>
                <a:gd name="T53" fmla="*/ 57 h 84"/>
                <a:gd name="T54" fmla="*/ 40 w 196"/>
                <a:gd name="T55" fmla="*/ 63 h 84"/>
                <a:gd name="T56" fmla="*/ 48 w 196"/>
                <a:gd name="T57" fmla="*/ 74 h 84"/>
                <a:gd name="T58" fmla="*/ 71 w 196"/>
                <a:gd name="T59" fmla="*/ 76 h 84"/>
                <a:gd name="T60" fmla="*/ 89 w 196"/>
                <a:gd name="T61" fmla="*/ 80 h 84"/>
                <a:gd name="T62" fmla="*/ 100 w 196"/>
                <a:gd name="T63" fmla="*/ 84 h 84"/>
                <a:gd name="T64" fmla="*/ 125 w 196"/>
                <a:gd name="T65" fmla="*/ 78 h 84"/>
                <a:gd name="T66" fmla="*/ 144 w 196"/>
                <a:gd name="T67" fmla="*/ 67 h 84"/>
                <a:gd name="T68" fmla="*/ 148 w 196"/>
                <a:gd name="T69" fmla="*/ 58 h 84"/>
                <a:gd name="T70" fmla="*/ 168 w 196"/>
                <a:gd name="T71" fmla="*/ 54 h 84"/>
                <a:gd name="T72" fmla="*/ 181 w 196"/>
                <a:gd name="T73" fmla="*/ 46 h 84"/>
                <a:gd name="T74" fmla="*/ 195 w 196"/>
                <a:gd name="T75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6" h="84">
                  <a:moveTo>
                    <a:pt x="187" y="35"/>
                  </a:moveTo>
                  <a:cubicBezTo>
                    <a:pt x="185" y="33"/>
                    <a:pt x="182" y="34"/>
                    <a:pt x="181" y="36"/>
                  </a:cubicBezTo>
                  <a:cubicBezTo>
                    <a:pt x="180" y="38"/>
                    <a:pt x="179" y="35"/>
                    <a:pt x="175" y="35"/>
                  </a:cubicBezTo>
                  <a:cubicBezTo>
                    <a:pt x="172" y="35"/>
                    <a:pt x="171" y="37"/>
                    <a:pt x="169" y="35"/>
                  </a:cubicBezTo>
                  <a:cubicBezTo>
                    <a:pt x="166" y="32"/>
                    <a:pt x="170" y="31"/>
                    <a:pt x="170" y="31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8"/>
                    <a:pt x="171" y="17"/>
                    <a:pt x="170" y="18"/>
                  </a:cubicBezTo>
                  <a:cubicBezTo>
                    <a:pt x="169" y="18"/>
                    <a:pt x="165" y="18"/>
                    <a:pt x="165" y="17"/>
                  </a:cubicBezTo>
                  <a:cubicBezTo>
                    <a:pt x="165" y="15"/>
                    <a:pt x="159" y="15"/>
                    <a:pt x="157" y="16"/>
                  </a:cubicBezTo>
                  <a:cubicBezTo>
                    <a:pt x="156" y="17"/>
                    <a:pt x="153" y="18"/>
                    <a:pt x="152" y="20"/>
                  </a:cubicBezTo>
                  <a:cubicBezTo>
                    <a:pt x="152" y="21"/>
                    <a:pt x="149" y="21"/>
                    <a:pt x="147" y="22"/>
                  </a:cubicBezTo>
                  <a:cubicBezTo>
                    <a:pt x="146" y="22"/>
                    <a:pt x="140" y="23"/>
                    <a:pt x="139" y="24"/>
                  </a:cubicBezTo>
                  <a:cubicBezTo>
                    <a:pt x="139" y="24"/>
                    <a:pt x="132" y="24"/>
                    <a:pt x="131" y="24"/>
                  </a:cubicBezTo>
                  <a:cubicBezTo>
                    <a:pt x="130" y="23"/>
                    <a:pt x="124" y="24"/>
                    <a:pt x="123" y="22"/>
                  </a:cubicBezTo>
                  <a:cubicBezTo>
                    <a:pt x="122" y="21"/>
                    <a:pt x="120" y="20"/>
                    <a:pt x="120" y="19"/>
                  </a:cubicBezTo>
                  <a:cubicBezTo>
                    <a:pt x="120" y="17"/>
                    <a:pt x="115" y="17"/>
                    <a:pt x="115" y="16"/>
                  </a:cubicBezTo>
                  <a:cubicBezTo>
                    <a:pt x="114" y="15"/>
                    <a:pt x="110" y="15"/>
                    <a:pt x="110" y="15"/>
                  </a:cubicBezTo>
                  <a:cubicBezTo>
                    <a:pt x="109" y="15"/>
                    <a:pt x="105" y="14"/>
                    <a:pt x="104" y="14"/>
                  </a:cubicBezTo>
                  <a:cubicBezTo>
                    <a:pt x="103" y="13"/>
                    <a:pt x="100" y="14"/>
                    <a:pt x="98" y="14"/>
                  </a:cubicBezTo>
                  <a:cubicBezTo>
                    <a:pt x="97" y="14"/>
                    <a:pt x="95" y="16"/>
                    <a:pt x="94" y="17"/>
                  </a:cubicBezTo>
                  <a:cubicBezTo>
                    <a:pt x="93" y="17"/>
                    <a:pt x="89" y="14"/>
                    <a:pt x="88" y="15"/>
                  </a:cubicBezTo>
                  <a:cubicBezTo>
                    <a:pt x="88" y="15"/>
                    <a:pt x="86" y="13"/>
                    <a:pt x="85" y="12"/>
                  </a:cubicBezTo>
                  <a:cubicBezTo>
                    <a:pt x="84" y="11"/>
                    <a:pt x="85" y="8"/>
                    <a:pt x="84" y="7"/>
                  </a:cubicBezTo>
                  <a:cubicBezTo>
                    <a:pt x="83" y="5"/>
                    <a:pt x="79" y="5"/>
                    <a:pt x="78" y="5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2" y="3"/>
                    <a:pt x="70" y="3"/>
                    <a:pt x="69" y="2"/>
                  </a:cubicBezTo>
                  <a:cubicBezTo>
                    <a:pt x="69" y="1"/>
                    <a:pt x="66" y="0"/>
                    <a:pt x="65" y="0"/>
                  </a:cubicBezTo>
                  <a:cubicBezTo>
                    <a:pt x="63" y="0"/>
                    <a:pt x="63" y="1"/>
                    <a:pt x="62" y="2"/>
                  </a:cubicBezTo>
                  <a:cubicBezTo>
                    <a:pt x="62" y="3"/>
                    <a:pt x="60" y="3"/>
                    <a:pt x="59" y="4"/>
                  </a:cubicBezTo>
                  <a:cubicBezTo>
                    <a:pt x="59" y="6"/>
                    <a:pt x="56" y="6"/>
                    <a:pt x="57" y="7"/>
                  </a:cubicBezTo>
                  <a:cubicBezTo>
                    <a:pt x="57" y="9"/>
                    <a:pt x="58" y="12"/>
                    <a:pt x="59" y="13"/>
                  </a:cubicBezTo>
                  <a:cubicBezTo>
                    <a:pt x="60" y="13"/>
                    <a:pt x="59" y="16"/>
                    <a:pt x="59" y="16"/>
                  </a:cubicBezTo>
                  <a:cubicBezTo>
                    <a:pt x="58" y="17"/>
                    <a:pt x="54" y="18"/>
                    <a:pt x="53" y="19"/>
                  </a:cubicBezTo>
                  <a:cubicBezTo>
                    <a:pt x="53" y="20"/>
                    <a:pt x="51" y="19"/>
                    <a:pt x="49" y="18"/>
                  </a:cubicBezTo>
                  <a:cubicBezTo>
                    <a:pt x="47" y="17"/>
                    <a:pt x="45" y="17"/>
                    <a:pt x="44" y="18"/>
                  </a:cubicBezTo>
                  <a:cubicBezTo>
                    <a:pt x="43" y="19"/>
                    <a:pt x="40" y="16"/>
                    <a:pt x="39" y="16"/>
                  </a:cubicBezTo>
                  <a:cubicBezTo>
                    <a:pt x="38" y="16"/>
                    <a:pt x="38" y="12"/>
                    <a:pt x="37" y="12"/>
                  </a:cubicBezTo>
                  <a:cubicBezTo>
                    <a:pt x="36" y="13"/>
                    <a:pt x="29" y="11"/>
                    <a:pt x="28" y="11"/>
                  </a:cubicBezTo>
                  <a:cubicBezTo>
                    <a:pt x="27" y="11"/>
                    <a:pt x="24" y="11"/>
                    <a:pt x="24" y="12"/>
                  </a:cubicBezTo>
                  <a:cubicBezTo>
                    <a:pt x="23" y="13"/>
                    <a:pt x="20" y="12"/>
                    <a:pt x="20" y="14"/>
                  </a:cubicBezTo>
                  <a:cubicBezTo>
                    <a:pt x="19" y="15"/>
                    <a:pt x="16" y="15"/>
                    <a:pt x="15" y="16"/>
                  </a:cubicBezTo>
                  <a:cubicBezTo>
                    <a:pt x="15" y="17"/>
                    <a:pt x="11" y="17"/>
                    <a:pt x="11" y="19"/>
                  </a:cubicBezTo>
                  <a:cubicBezTo>
                    <a:pt x="10" y="21"/>
                    <a:pt x="6" y="22"/>
                    <a:pt x="5" y="22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9"/>
                    <a:pt x="2" y="29"/>
                    <a:pt x="4" y="30"/>
                  </a:cubicBezTo>
                  <a:cubicBezTo>
                    <a:pt x="6" y="32"/>
                    <a:pt x="8" y="33"/>
                    <a:pt x="10" y="33"/>
                  </a:cubicBezTo>
                  <a:cubicBezTo>
                    <a:pt x="12" y="33"/>
                    <a:pt x="15" y="36"/>
                    <a:pt x="15" y="38"/>
                  </a:cubicBezTo>
                  <a:cubicBezTo>
                    <a:pt x="16" y="39"/>
                    <a:pt x="17" y="41"/>
                    <a:pt x="19" y="42"/>
                  </a:cubicBezTo>
                  <a:cubicBezTo>
                    <a:pt x="20" y="43"/>
                    <a:pt x="18" y="46"/>
                    <a:pt x="18" y="49"/>
                  </a:cubicBezTo>
                  <a:cubicBezTo>
                    <a:pt x="18" y="51"/>
                    <a:pt x="15" y="51"/>
                    <a:pt x="17" y="54"/>
                  </a:cubicBezTo>
                  <a:cubicBezTo>
                    <a:pt x="18" y="56"/>
                    <a:pt x="28" y="57"/>
                    <a:pt x="31" y="57"/>
                  </a:cubicBezTo>
                  <a:cubicBezTo>
                    <a:pt x="34" y="57"/>
                    <a:pt x="35" y="60"/>
                    <a:pt x="35" y="60"/>
                  </a:cubicBezTo>
                  <a:cubicBezTo>
                    <a:pt x="37" y="60"/>
                    <a:pt x="37" y="62"/>
                    <a:pt x="40" y="63"/>
                  </a:cubicBezTo>
                  <a:cubicBezTo>
                    <a:pt x="42" y="63"/>
                    <a:pt x="44" y="64"/>
                    <a:pt x="44" y="68"/>
                  </a:cubicBezTo>
                  <a:cubicBezTo>
                    <a:pt x="45" y="72"/>
                    <a:pt x="48" y="73"/>
                    <a:pt x="48" y="74"/>
                  </a:cubicBezTo>
                  <a:cubicBezTo>
                    <a:pt x="48" y="76"/>
                    <a:pt x="53" y="75"/>
                    <a:pt x="56" y="75"/>
                  </a:cubicBezTo>
                  <a:cubicBezTo>
                    <a:pt x="59" y="76"/>
                    <a:pt x="68" y="75"/>
                    <a:pt x="71" y="76"/>
                  </a:cubicBezTo>
                  <a:cubicBezTo>
                    <a:pt x="73" y="76"/>
                    <a:pt x="79" y="76"/>
                    <a:pt x="82" y="78"/>
                  </a:cubicBezTo>
                  <a:cubicBezTo>
                    <a:pt x="85" y="80"/>
                    <a:pt x="87" y="78"/>
                    <a:pt x="89" y="80"/>
                  </a:cubicBezTo>
                  <a:cubicBezTo>
                    <a:pt x="91" y="81"/>
                    <a:pt x="93" y="82"/>
                    <a:pt x="95" y="81"/>
                  </a:cubicBezTo>
                  <a:cubicBezTo>
                    <a:pt x="98" y="81"/>
                    <a:pt x="98" y="83"/>
                    <a:pt x="100" y="84"/>
                  </a:cubicBezTo>
                  <a:cubicBezTo>
                    <a:pt x="102" y="84"/>
                    <a:pt x="106" y="80"/>
                    <a:pt x="111" y="78"/>
                  </a:cubicBezTo>
                  <a:cubicBezTo>
                    <a:pt x="116" y="76"/>
                    <a:pt x="122" y="77"/>
                    <a:pt x="125" y="78"/>
                  </a:cubicBezTo>
                  <a:cubicBezTo>
                    <a:pt x="128" y="78"/>
                    <a:pt x="133" y="76"/>
                    <a:pt x="136" y="73"/>
                  </a:cubicBezTo>
                  <a:cubicBezTo>
                    <a:pt x="139" y="69"/>
                    <a:pt x="143" y="70"/>
                    <a:pt x="144" y="67"/>
                  </a:cubicBezTo>
                  <a:cubicBezTo>
                    <a:pt x="144" y="64"/>
                    <a:pt x="141" y="62"/>
                    <a:pt x="142" y="60"/>
                  </a:cubicBezTo>
                  <a:cubicBezTo>
                    <a:pt x="144" y="57"/>
                    <a:pt x="147" y="57"/>
                    <a:pt x="148" y="58"/>
                  </a:cubicBezTo>
                  <a:cubicBezTo>
                    <a:pt x="150" y="59"/>
                    <a:pt x="154" y="60"/>
                    <a:pt x="158" y="57"/>
                  </a:cubicBezTo>
                  <a:cubicBezTo>
                    <a:pt x="162" y="54"/>
                    <a:pt x="164" y="55"/>
                    <a:pt x="168" y="54"/>
                  </a:cubicBezTo>
                  <a:cubicBezTo>
                    <a:pt x="171" y="54"/>
                    <a:pt x="171" y="52"/>
                    <a:pt x="173" y="49"/>
                  </a:cubicBezTo>
                  <a:cubicBezTo>
                    <a:pt x="176" y="47"/>
                    <a:pt x="178" y="46"/>
                    <a:pt x="181" y="46"/>
                  </a:cubicBezTo>
                  <a:cubicBezTo>
                    <a:pt x="183" y="46"/>
                    <a:pt x="186" y="43"/>
                    <a:pt x="189" y="44"/>
                  </a:cubicBezTo>
                  <a:cubicBezTo>
                    <a:pt x="191" y="45"/>
                    <a:pt x="195" y="45"/>
                    <a:pt x="195" y="43"/>
                  </a:cubicBezTo>
                  <a:cubicBezTo>
                    <a:pt x="196" y="41"/>
                    <a:pt x="189" y="37"/>
                    <a:pt x="18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0" name="Freeform 52"/>
            <p:cNvSpPr>
              <a:spLocks/>
            </p:cNvSpPr>
            <p:nvPr/>
          </p:nvSpPr>
          <p:spPr bwMode="auto">
            <a:xfrm>
              <a:off x="6524625" y="3268663"/>
              <a:ext cx="11113" cy="26988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5 h 9"/>
                <a:gd name="T4" fmla="*/ 3 w 4"/>
                <a:gd name="T5" fmla="*/ 9 h 9"/>
                <a:gd name="T6" fmla="*/ 3 w 4"/>
                <a:gd name="T7" fmla="*/ 2 h 9"/>
                <a:gd name="T8" fmla="*/ 4 w 4"/>
                <a:gd name="T9" fmla="*/ 0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1" y="1"/>
                    <a:pt x="0" y="4"/>
                    <a:pt x="0" y="5"/>
                  </a:cubicBezTo>
                  <a:cubicBezTo>
                    <a:pt x="0" y="5"/>
                    <a:pt x="1" y="7"/>
                    <a:pt x="3" y="9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1" name="Freeform 53"/>
            <p:cNvSpPr>
              <a:spLocks/>
            </p:cNvSpPr>
            <p:nvPr/>
          </p:nvSpPr>
          <p:spPr bwMode="auto">
            <a:xfrm>
              <a:off x="6508750" y="3252788"/>
              <a:ext cx="26988" cy="80963"/>
            </a:xfrm>
            <a:custGeom>
              <a:avLst/>
              <a:gdLst>
                <a:gd name="T0" fmla="*/ 4 w 9"/>
                <a:gd name="T1" fmla="*/ 26 h 26"/>
                <a:gd name="T2" fmla="*/ 5 w 9"/>
                <a:gd name="T3" fmla="*/ 26 h 26"/>
                <a:gd name="T4" fmla="*/ 7 w 9"/>
                <a:gd name="T5" fmla="*/ 17 h 26"/>
                <a:gd name="T6" fmla="*/ 8 w 9"/>
                <a:gd name="T7" fmla="*/ 14 h 26"/>
                <a:gd name="T8" fmla="*/ 5 w 9"/>
                <a:gd name="T9" fmla="*/ 10 h 26"/>
                <a:gd name="T10" fmla="*/ 7 w 9"/>
                <a:gd name="T11" fmla="*/ 5 h 26"/>
                <a:gd name="T12" fmla="*/ 9 w 9"/>
                <a:gd name="T13" fmla="*/ 5 h 26"/>
                <a:gd name="T14" fmla="*/ 9 w 9"/>
                <a:gd name="T15" fmla="*/ 1 h 26"/>
                <a:gd name="T16" fmla="*/ 6 w 9"/>
                <a:gd name="T17" fmla="*/ 0 h 26"/>
                <a:gd name="T18" fmla="*/ 5 w 9"/>
                <a:gd name="T19" fmla="*/ 3 h 26"/>
                <a:gd name="T20" fmla="*/ 0 w 9"/>
                <a:gd name="T21" fmla="*/ 14 h 26"/>
                <a:gd name="T22" fmla="*/ 4 w 9"/>
                <a:gd name="T23" fmla="*/ 25 h 26"/>
                <a:gd name="T24" fmla="*/ 4 w 9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5" y="22"/>
                    <a:pt x="6" y="18"/>
                    <a:pt x="7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6" y="12"/>
                    <a:pt x="5" y="10"/>
                    <a:pt x="5" y="10"/>
                  </a:cubicBezTo>
                  <a:cubicBezTo>
                    <a:pt x="5" y="9"/>
                    <a:pt x="6" y="6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4"/>
                    <a:pt x="9" y="3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6"/>
                    <a:pt x="1" y="12"/>
                    <a:pt x="0" y="14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2" name="Freeform 54"/>
            <p:cNvSpPr>
              <a:spLocks/>
            </p:cNvSpPr>
            <p:nvPr/>
          </p:nvSpPr>
          <p:spPr bwMode="auto">
            <a:xfrm>
              <a:off x="6524625" y="3252788"/>
              <a:ext cx="76200" cy="90488"/>
            </a:xfrm>
            <a:custGeom>
              <a:avLst/>
              <a:gdLst>
                <a:gd name="T0" fmla="*/ 24 w 26"/>
                <a:gd name="T1" fmla="*/ 0 h 29"/>
                <a:gd name="T2" fmla="*/ 16 w 26"/>
                <a:gd name="T3" fmla="*/ 3 h 29"/>
                <a:gd name="T4" fmla="*/ 10 w 26"/>
                <a:gd name="T5" fmla="*/ 7 h 29"/>
                <a:gd name="T6" fmla="*/ 5 w 26"/>
                <a:gd name="T7" fmla="*/ 4 h 29"/>
                <a:gd name="T8" fmla="*/ 4 w 26"/>
                <a:gd name="T9" fmla="*/ 1 h 29"/>
                <a:gd name="T10" fmla="*/ 4 w 26"/>
                <a:gd name="T11" fmla="*/ 1 h 29"/>
                <a:gd name="T12" fmla="*/ 3 w 26"/>
                <a:gd name="T13" fmla="*/ 7 h 29"/>
                <a:gd name="T14" fmla="*/ 2 w 26"/>
                <a:gd name="T15" fmla="*/ 17 h 29"/>
                <a:gd name="T16" fmla="*/ 0 w 26"/>
                <a:gd name="T17" fmla="*/ 26 h 29"/>
                <a:gd name="T18" fmla="*/ 5 w 26"/>
                <a:gd name="T19" fmla="*/ 28 h 29"/>
                <a:gd name="T20" fmla="*/ 10 w 26"/>
                <a:gd name="T21" fmla="*/ 25 h 29"/>
                <a:gd name="T22" fmla="*/ 14 w 26"/>
                <a:gd name="T23" fmla="*/ 23 h 29"/>
                <a:gd name="T24" fmla="*/ 18 w 26"/>
                <a:gd name="T25" fmla="*/ 20 h 29"/>
                <a:gd name="T26" fmla="*/ 13 w 26"/>
                <a:gd name="T27" fmla="*/ 15 h 29"/>
                <a:gd name="T28" fmla="*/ 19 w 26"/>
                <a:gd name="T29" fmla="*/ 11 h 29"/>
                <a:gd name="T30" fmla="*/ 26 w 26"/>
                <a:gd name="T31" fmla="*/ 9 h 29"/>
                <a:gd name="T32" fmla="*/ 26 w 26"/>
                <a:gd name="T33" fmla="*/ 9 h 29"/>
                <a:gd name="T34" fmla="*/ 25 w 26"/>
                <a:gd name="T35" fmla="*/ 3 h 29"/>
                <a:gd name="T36" fmla="*/ 24 w 2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9">
                  <a:moveTo>
                    <a:pt x="24" y="0"/>
                  </a:moveTo>
                  <a:cubicBezTo>
                    <a:pt x="20" y="2"/>
                    <a:pt x="17" y="3"/>
                    <a:pt x="16" y="3"/>
                  </a:cubicBezTo>
                  <a:cubicBezTo>
                    <a:pt x="15" y="4"/>
                    <a:pt x="10" y="7"/>
                    <a:pt x="10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6"/>
                    <a:pt x="3" y="7"/>
                  </a:cubicBezTo>
                  <a:cubicBezTo>
                    <a:pt x="3" y="8"/>
                    <a:pt x="3" y="16"/>
                    <a:pt x="2" y="17"/>
                  </a:cubicBezTo>
                  <a:cubicBezTo>
                    <a:pt x="1" y="18"/>
                    <a:pt x="0" y="22"/>
                    <a:pt x="0" y="26"/>
                  </a:cubicBezTo>
                  <a:cubicBezTo>
                    <a:pt x="2" y="27"/>
                    <a:pt x="4" y="28"/>
                    <a:pt x="5" y="28"/>
                  </a:cubicBezTo>
                  <a:cubicBezTo>
                    <a:pt x="8" y="29"/>
                    <a:pt x="10" y="26"/>
                    <a:pt x="10" y="25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6" y="23"/>
                    <a:pt x="16" y="21"/>
                    <a:pt x="18" y="20"/>
                  </a:cubicBezTo>
                  <a:cubicBezTo>
                    <a:pt x="19" y="19"/>
                    <a:pt x="15" y="15"/>
                    <a:pt x="13" y="15"/>
                  </a:cubicBezTo>
                  <a:cubicBezTo>
                    <a:pt x="12" y="14"/>
                    <a:pt x="15" y="11"/>
                    <a:pt x="19" y="11"/>
                  </a:cubicBezTo>
                  <a:cubicBezTo>
                    <a:pt x="24" y="10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5" y="4"/>
                    <a:pt x="25" y="3"/>
                  </a:cubicBezTo>
                  <a:cubicBezTo>
                    <a:pt x="24" y="2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3" name="Freeform 55"/>
            <p:cNvSpPr>
              <a:spLocks/>
            </p:cNvSpPr>
            <p:nvPr/>
          </p:nvSpPr>
          <p:spPr bwMode="auto">
            <a:xfrm>
              <a:off x="7165975" y="3027363"/>
              <a:ext cx="200025" cy="93663"/>
            </a:xfrm>
            <a:custGeom>
              <a:avLst/>
              <a:gdLst>
                <a:gd name="T0" fmla="*/ 63 w 68"/>
                <a:gd name="T1" fmla="*/ 6 h 30"/>
                <a:gd name="T2" fmla="*/ 57 w 68"/>
                <a:gd name="T3" fmla="*/ 4 h 30"/>
                <a:gd name="T4" fmla="*/ 41 w 68"/>
                <a:gd name="T5" fmla="*/ 3 h 30"/>
                <a:gd name="T6" fmla="*/ 32 w 68"/>
                <a:gd name="T7" fmla="*/ 1 h 30"/>
                <a:gd name="T8" fmla="*/ 26 w 68"/>
                <a:gd name="T9" fmla="*/ 4 h 30"/>
                <a:gd name="T10" fmla="*/ 20 w 68"/>
                <a:gd name="T11" fmla="*/ 5 h 30"/>
                <a:gd name="T12" fmla="*/ 12 w 68"/>
                <a:gd name="T13" fmla="*/ 5 h 30"/>
                <a:gd name="T14" fmla="*/ 8 w 68"/>
                <a:gd name="T15" fmla="*/ 9 h 30"/>
                <a:gd name="T16" fmla="*/ 6 w 68"/>
                <a:gd name="T17" fmla="*/ 12 h 30"/>
                <a:gd name="T18" fmla="*/ 8 w 68"/>
                <a:gd name="T19" fmla="*/ 15 h 30"/>
                <a:gd name="T20" fmla="*/ 13 w 68"/>
                <a:gd name="T21" fmla="*/ 14 h 30"/>
                <a:gd name="T22" fmla="*/ 22 w 68"/>
                <a:gd name="T23" fmla="*/ 18 h 30"/>
                <a:gd name="T24" fmla="*/ 19 w 68"/>
                <a:gd name="T25" fmla="*/ 21 h 30"/>
                <a:gd name="T26" fmla="*/ 13 w 68"/>
                <a:gd name="T27" fmla="*/ 22 h 30"/>
                <a:gd name="T28" fmla="*/ 4 w 68"/>
                <a:gd name="T29" fmla="*/ 24 h 30"/>
                <a:gd name="T30" fmla="*/ 0 w 68"/>
                <a:gd name="T31" fmla="*/ 27 h 30"/>
                <a:gd name="T32" fmla="*/ 9 w 68"/>
                <a:gd name="T33" fmla="*/ 28 h 30"/>
                <a:gd name="T34" fmla="*/ 14 w 68"/>
                <a:gd name="T35" fmla="*/ 28 h 30"/>
                <a:gd name="T36" fmla="*/ 19 w 68"/>
                <a:gd name="T37" fmla="*/ 29 h 30"/>
                <a:gd name="T38" fmla="*/ 28 w 68"/>
                <a:gd name="T39" fmla="*/ 29 h 30"/>
                <a:gd name="T40" fmla="*/ 29 w 68"/>
                <a:gd name="T41" fmla="*/ 26 h 30"/>
                <a:gd name="T42" fmla="*/ 31 w 68"/>
                <a:gd name="T43" fmla="*/ 24 h 30"/>
                <a:gd name="T44" fmla="*/ 35 w 68"/>
                <a:gd name="T45" fmla="*/ 22 h 30"/>
                <a:gd name="T46" fmla="*/ 39 w 68"/>
                <a:gd name="T47" fmla="*/ 21 h 30"/>
                <a:gd name="T48" fmla="*/ 42 w 68"/>
                <a:gd name="T49" fmla="*/ 22 h 30"/>
                <a:gd name="T50" fmla="*/ 46 w 68"/>
                <a:gd name="T51" fmla="*/ 19 h 30"/>
                <a:gd name="T52" fmla="*/ 52 w 68"/>
                <a:gd name="T53" fmla="*/ 18 h 30"/>
                <a:gd name="T54" fmla="*/ 57 w 68"/>
                <a:gd name="T55" fmla="*/ 15 h 30"/>
                <a:gd name="T56" fmla="*/ 62 w 68"/>
                <a:gd name="T57" fmla="*/ 12 h 30"/>
                <a:gd name="T58" fmla="*/ 67 w 68"/>
                <a:gd name="T59" fmla="*/ 9 h 30"/>
                <a:gd name="T60" fmla="*/ 68 w 68"/>
                <a:gd name="T61" fmla="*/ 8 h 30"/>
                <a:gd name="T62" fmla="*/ 63 w 68"/>
                <a:gd name="T6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30">
                  <a:moveTo>
                    <a:pt x="63" y="6"/>
                  </a:moveTo>
                  <a:cubicBezTo>
                    <a:pt x="60" y="3"/>
                    <a:pt x="59" y="5"/>
                    <a:pt x="57" y="4"/>
                  </a:cubicBezTo>
                  <a:cubicBezTo>
                    <a:pt x="54" y="4"/>
                    <a:pt x="43" y="3"/>
                    <a:pt x="41" y="3"/>
                  </a:cubicBezTo>
                  <a:cubicBezTo>
                    <a:pt x="38" y="4"/>
                    <a:pt x="34" y="2"/>
                    <a:pt x="32" y="1"/>
                  </a:cubicBezTo>
                  <a:cubicBezTo>
                    <a:pt x="31" y="0"/>
                    <a:pt x="26" y="1"/>
                    <a:pt x="26" y="4"/>
                  </a:cubicBezTo>
                  <a:cubicBezTo>
                    <a:pt x="26" y="6"/>
                    <a:pt x="24" y="6"/>
                    <a:pt x="20" y="5"/>
                  </a:cubicBezTo>
                  <a:cubicBezTo>
                    <a:pt x="17" y="3"/>
                    <a:pt x="12" y="3"/>
                    <a:pt x="12" y="5"/>
                  </a:cubicBezTo>
                  <a:cubicBezTo>
                    <a:pt x="12" y="7"/>
                    <a:pt x="9" y="8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10" y="16"/>
                    <a:pt x="13" y="16"/>
                    <a:pt x="13" y="14"/>
                  </a:cubicBezTo>
                  <a:cubicBezTo>
                    <a:pt x="14" y="13"/>
                    <a:pt x="19" y="16"/>
                    <a:pt x="22" y="18"/>
                  </a:cubicBezTo>
                  <a:cubicBezTo>
                    <a:pt x="25" y="21"/>
                    <a:pt x="20" y="19"/>
                    <a:pt x="19" y="21"/>
                  </a:cubicBezTo>
                  <a:cubicBezTo>
                    <a:pt x="18" y="24"/>
                    <a:pt x="14" y="21"/>
                    <a:pt x="13" y="22"/>
                  </a:cubicBezTo>
                  <a:cubicBezTo>
                    <a:pt x="12" y="23"/>
                    <a:pt x="6" y="24"/>
                    <a:pt x="4" y="24"/>
                  </a:cubicBezTo>
                  <a:cubicBezTo>
                    <a:pt x="2" y="23"/>
                    <a:pt x="0" y="26"/>
                    <a:pt x="0" y="27"/>
                  </a:cubicBezTo>
                  <a:cubicBezTo>
                    <a:pt x="0" y="29"/>
                    <a:pt x="6" y="27"/>
                    <a:pt x="9" y="28"/>
                  </a:cubicBezTo>
                  <a:cubicBezTo>
                    <a:pt x="11" y="30"/>
                    <a:pt x="13" y="27"/>
                    <a:pt x="14" y="28"/>
                  </a:cubicBezTo>
                  <a:cubicBezTo>
                    <a:pt x="16" y="30"/>
                    <a:pt x="18" y="29"/>
                    <a:pt x="19" y="29"/>
                  </a:cubicBezTo>
                  <a:cubicBezTo>
                    <a:pt x="21" y="30"/>
                    <a:pt x="28" y="29"/>
                    <a:pt x="28" y="29"/>
                  </a:cubicBezTo>
                  <a:cubicBezTo>
                    <a:pt x="28" y="28"/>
                    <a:pt x="29" y="27"/>
                    <a:pt x="29" y="26"/>
                  </a:cubicBezTo>
                  <a:cubicBezTo>
                    <a:pt x="29" y="24"/>
                    <a:pt x="30" y="24"/>
                    <a:pt x="31" y="24"/>
                  </a:cubicBezTo>
                  <a:cubicBezTo>
                    <a:pt x="33" y="24"/>
                    <a:pt x="34" y="22"/>
                    <a:pt x="35" y="22"/>
                  </a:cubicBezTo>
                  <a:cubicBezTo>
                    <a:pt x="36" y="22"/>
                    <a:pt x="37" y="20"/>
                    <a:pt x="39" y="21"/>
                  </a:cubicBezTo>
                  <a:cubicBezTo>
                    <a:pt x="40" y="21"/>
                    <a:pt x="41" y="23"/>
                    <a:pt x="42" y="22"/>
                  </a:cubicBezTo>
                  <a:cubicBezTo>
                    <a:pt x="44" y="21"/>
                    <a:pt x="44" y="22"/>
                    <a:pt x="46" y="19"/>
                  </a:cubicBezTo>
                  <a:cubicBezTo>
                    <a:pt x="48" y="17"/>
                    <a:pt x="49" y="17"/>
                    <a:pt x="52" y="18"/>
                  </a:cubicBezTo>
                  <a:cubicBezTo>
                    <a:pt x="55" y="18"/>
                    <a:pt x="56" y="17"/>
                    <a:pt x="57" y="15"/>
                  </a:cubicBezTo>
                  <a:cubicBezTo>
                    <a:pt x="58" y="13"/>
                    <a:pt x="60" y="13"/>
                    <a:pt x="62" y="12"/>
                  </a:cubicBezTo>
                  <a:cubicBezTo>
                    <a:pt x="63" y="11"/>
                    <a:pt x="66" y="10"/>
                    <a:pt x="67" y="9"/>
                  </a:cubicBezTo>
                  <a:cubicBezTo>
                    <a:pt x="68" y="9"/>
                    <a:pt x="68" y="9"/>
                    <a:pt x="68" y="8"/>
                  </a:cubicBezTo>
                  <a:cubicBezTo>
                    <a:pt x="65" y="6"/>
                    <a:pt x="65" y="8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4" name="Freeform 56"/>
            <p:cNvSpPr>
              <a:spLocks/>
            </p:cNvSpPr>
            <p:nvPr/>
          </p:nvSpPr>
          <p:spPr bwMode="auto">
            <a:xfrm>
              <a:off x="6615113" y="3019425"/>
              <a:ext cx="127000" cy="58738"/>
            </a:xfrm>
            <a:custGeom>
              <a:avLst/>
              <a:gdLst>
                <a:gd name="T0" fmla="*/ 17 w 43"/>
                <a:gd name="T1" fmla="*/ 15 h 19"/>
                <a:gd name="T2" fmla="*/ 21 w 43"/>
                <a:gd name="T3" fmla="*/ 18 h 19"/>
                <a:gd name="T4" fmla="*/ 22 w 43"/>
                <a:gd name="T5" fmla="*/ 19 h 19"/>
                <a:gd name="T6" fmla="*/ 28 w 43"/>
                <a:gd name="T7" fmla="*/ 18 h 19"/>
                <a:gd name="T8" fmla="*/ 33 w 43"/>
                <a:gd name="T9" fmla="*/ 18 h 19"/>
                <a:gd name="T10" fmla="*/ 33 w 43"/>
                <a:gd name="T11" fmla="*/ 17 h 19"/>
                <a:gd name="T12" fmla="*/ 37 w 43"/>
                <a:gd name="T13" fmla="*/ 18 h 19"/>
                <a:gd name="T14" fmla="*/ 42 w 43"/>
                <a:gd name="T15" fmla="*/ 18 h 19"/>
                <a:gd name="T16" fmla="*/ 40 w 43"/>
                <a:gd name="T17" fmla="*/ 16 h 19"/>
                <a:gd name="T18" fmla="*/ 41 w 43"/>
                <a:gd name="T19" fmla="*/ 13 h 19"/>
                <a:gd name="T20" fmla="*/ 38 w 43"/>
                <a:gd name="T21" fmla="*/ 11 h 19"/>
                <a:gd name="T22" fmla="*/ 36 w 43"/>
                <a:gd name="T23" fmla="*/ 8 h 19"/>
                <a:gd name="T24" fmla="*/ 33 w 43"/>
                <a:gd name="T25" fmla="*/ 7 h 19"/>
                <a:gd name="T26" fmla="*/ 27 w 43"/>
                <a:gd name="T27" fmla="*/ 8 h 19"/>
                <a:gd name="T28" fmla="*/ 23 w 43"/>
                <a:gd name="T29" fmla="*/ 6 h 19"/>
                <a:gd name="T30" fmla="*/ 19 w 43"/>
                <a:gd name="T31" fmla="*/ 3 h 19"/>
                <a:gd name="T32" fmla="*/ 10 w 43"/>
                <a:gd name="T33" fmla="*/ 2 h 19"/>
                <a:gd name="T34" fmla="*/ 2 w 43"/>
                <a:gd name="T35" fmla="*/ 0 h 19"/>
                <a:gd name="T36" fmla="*/ 0 w 43"/>
                <a:gd name="T37" fmla="*/ 1 h 19"/>
                <a:gd name="T38" fmla="*/ 9 w 43"/>
                <a:gd name="T39" fmla="*/ 7 h 19"/>
                <a:gd name="T40" fmla="*/ 12 w 43"/>
                <a:gd name="T41" fmla="*/ 13 h 19"/>
                <a:gd name="T42" fmla="*/ 10 w 43"/>
                <a:gd name="T43" fmla="*/ 15 h 19"/>
                <a:gd name="T44" fmla="*/ 17 w 4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19">
                  <a:moveTo>
                    <a:pt x="17" y="15"/>
                  </a:moveTo>
                  <a:cubicBezTo>
                    <a:pt x="19" y="14"/>
                    <a:pt x="20" y="16"/>
                    <a:pt x="21" y="18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4" y="19"/>
                    <a:pt x="26" y="18"/>
                    <a:pt x="28" y="18"/>
                  </a:cubicBezTo>
                  <a:cubicBezTo>
                    <a:pt x="30" y="17"/>
                    <a:pt x="32" y="18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4" y="16"/>
                    <a:pt x="36" y="17"/>
                    <a:pt x="37" y="18"/>
                  </a:cubicBezTo>
                  <a:cubicBezTo>
                    <a:pt x="38" y="19"/>
                    <a:pt x="41" y="19"/>
                    <a:pt x="42" y="18"/>
                  </a:cubicBezTo>
                  <a:cubicBezTo>
                    <a:pt x="43" y="18"/>
                    <a:pt x="41" y="17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0" y="13"/>
                    <a:pt x="38" y="11"/>
                    <a:pt x="38" y="11"/>
                  </a:cubicBezTo>
                  <a:cubicBezTo>
                    <a:pt x="37" y="12"/>
                    <a:pt x="37" y="8"/>
                    <a:pt x="36" y="8"/>
                  </a:cubicBezTo>
                  <a:cubicBezTo>
                    <a:pt x="35" y="8"/>
                    <a:pt x="35" y="7"/>
                    <a:pt x="33" y="7"/>
                  </a:cubicBezTo>
                  <a:cubicBezTo>
                    <a:pt x="32" y="7"/>
                    <a:pt x="28" y="7"/>
                    <a:pt x="27" y="8"/>
                  </a:cubicBezTo>
                  <a:cubicBezTo>
                    <a:pt x="26" y="8"/>
                    <a:pt x="25" y="6"/>
                    <a:pt x="23" y="6"/>
                  </a:cubicBezTo>
                  <a:cubicBezTo>
                    <a:pt x="22" y="6"/>
                    <a:pt x="20" y="4"/>
                    <a:pt x="19" y="3"/>
                  </a:cubicBezTo>
                  <a:cubicBezTo>
                    <a:pt x="18" y="2"/>
                    <a:pt x="12" y="4"/>
                    <a:pt x="10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3"/>
                    <a:pt x="9" y="3"/>
                    <a:pt x="9" y="7"/>
                  </a:cubicBezTo>
                  <a:cubicBezTo>
                    <a:pt x="10" y="11"/>
                    <a:pt x="13" y="9"/>
                    <a:pt x="12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3" y="15"/>
                    <a:pt x="16" y="15"/>
                    <a:pt x="1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5" name="Freeform 57"/>
            <p:cNvSpPr>
              <a:spLocks noEditPoints="1"/>
            </p:cNvSpPr>
            <p:nvPr/>
          </p:nvSpPr>
          <p:spPr bwMode="auto">
            <a:xfrm>
              <a:off x="6362700" y="3052763"/>
              <a:ext cx="342900" cy="144463"/>
            </a:xfrm>
            <a:custGeom>
              <a:avLst/>
              <a:gdLst>
                <a:gd name="T0" fmla="*/ 114 w 117"/>
                <a:gd name="T1" fmla="*/ 32 h 46"/>
                <a:gd name="T2" fmla="*/ 114 w 117"/>
                <a:gd name="T3" fmla="*/ 25 h 46"/>
                <a:gd name="T4" fmla="*/ 113 w 117"/>
                <a:gd name="T5" fmla="*/ 20 h 46"/>
                <a:gd name="T6" fmla="*/ 115 w 117"/>
                <a:gd name="T7" fmla="*/ 17 h 46"/>
                <a:gd name="T8" fmla="*/ 114 w 117"/>
                <a:gd name="T9" fmla="*/ 15 h 46"/>
                <a:gd name="T10" fmla="*/ 109 w 117"/>
                <a:gd name="T11" fmla="*/ 13 h 46"/>
                <a:gd name="T12" fmla="*/ 107 w 117"/>
                <a:gd name="T13" fmla="*/ 7 h 46"/>
                <a:gd name="T14" fmla="*/ 103 w 117"/>
                <a:gd name="T15" fmla="*/ 4 h 46"/>
                <a:gd name="T16" fmla="*/ 96 w 117"/>
                <a:gd name="T17" fmla="*/ 4 h 46"/>
                <a:gd name="T18" fmla="*/ 85 w 117"/>
                <a:gd name="T19" fmla="*/ 8 h 46"/>
                <a:gd name="T20" fmla="*/ 74 w 117"/>
                <a:gd name="T21" fmla="*/ 8 h 46"/>
                <a:gd name="T22" fmla="*/ 67 w 117"/>
                <a:gd name="T23" fmla="*/ 6 h 46"/>
                <a:gd name="T24" fmla="*/ 61 w 117"/>
                <a:gd name="T25" fmla="*/ 3 h 46"/>
                <a:gd name="T26" fmla="*/ 52 w 117"/>
                <a:gd name="T27" fmla="*/ 1 h 46"/>
                <a:gd name="T28" fmla="*/ 33 w 117"/>
                <a:gd name="T29" fmla="*/ 7 h 46"/>
                <a:gd name="T30" fmla="*/ 19 w 117"/>
                <a:gd name="T31" fmla="*/ 7 h 46"/>
                <a:gd name="T32" fmla="*/ 16 w 117"/>
                <a:gd name="T33" fmla="*/ 12 h 46"/>
                <a:gd name="T34" fmla="*/ 3 w 117"/>
                <a:gd name="T35" fmla="*/ 13 h 46"/>
                <a:gd name="T36" fmla="*/ 2 w 117"/>
                <a:gd name="T37" fmla="*/ 18 h 46"/>
                <a:gd name="T38" fmla="*/ 4 w 117"/>
                <a:gd name="T39" fmla="*/ 20 h 46"/>
                <a:gd name="T40" fmla="*/ 5 w 117"/>
                <a:gd name="T41" fmla="*/ 24 h 46"/>
                <a:gd name="T42" fmla="*/ 5 w 117"/>
                <a:gd name="T43" fmla="*/ 29 h 46"/>
                <a:gd name="T44" fmla="*/ 5 w 117"/>
                <a:gd name="T45" fmla="*/ 32 h 46"/>
                <a:gd name="T46" fmla="*/ 8 w 117"/>
                <a:gd name="T47" fmla="*/ 35 h 46"/>
                <a:gd name="T48" fmla="*/ 12 w 117"/>
                <a:gd name="T49" fmla="*/ 38 h 46"/>
                <a:gd name="T50" fmla="*/ 15 w 117"/>
                <a:gd name="T51" fmla="*/ 39 h 46"/>
                <a:gd name="T52" fmla="*/ 19 w 117"/>
                <a:gd name="T53" fmla="*/ 43 h 46"/>
                <a:gd name="T54" fmla="*/ 27 w 117"/>
                <a:gd name="T55" fmla="*/ 41 h 46"/>
                <a:gd name="T56" fmla="*/ 32 w 117"/>
                <a:gd name="T57" fmla="*/ 39 h 46"/>
                <a:gd name="T58" fmla="*/ 41 w 117"/>
                <a:gd name="T59" fmla="*/ 44 h 46"/>
                <a:gd name="T60" fmla="*/ 47 w 117"/>
                <a:gd name="T61" fmla="*/ 43 h 46"/>
                <a:gd name="T62" fmla="*/ 53 w 117"/>
                <a:gd name="T63" fmla="*/ 39 h 46"/>
                <a:gd name="T64" fmla="*/ 58 w 117"/>
                <a:gd name="T65" fmla="*/ 40 h 46"/>
                <a:gd name="T66" fmla="*/ 63 w 117"/>
                <a:gd name="T67" fmla="*/ 39 h 46"/>
                <a:gd name="T68" fmla="*/ 61 w 117"/>
                <a:gd name="T69" fmla="*/ 44 h 46"/>
                <a:gd name="T70" fmla="*/ 61 w 117"/>
                <a:gd name="T71" fmla="*/ 46 h 46"/>
                <a:gd name="T72" fmla="*/ 65 w 117"/>
                <a:gd name="T73" fmla="*/ 42 h 46"/>
                <a:gd name="T74" fmla="*/ 67 w 117"/>
                <a:gd name="T75" fmla="*/ 40 h 46"/>
                <a:gd name="T76" fmla="*/ 73 w 117"/>
                <a:gd name="T77" fmla="*/ 40 h 46"/>
                <a:gd name="T78" fmla="*/ 77 w 117"/>
                <a:gd name="T79" fmla="*/ 40 h 46"/>
                <a:gd name="T80" fmla="*/ 84 w 117"/>
                <a:gd name="T81" fmla="*/ 40 h 46"/>
                <a:gd name="T82" fmla="*/ 92 w 117"/>
                <a:gd name="T83" fmla="*/ 37 h 46"/>
                <a:gd name="T84" fmla="*/ 99 w 117"/>
                <a:gd name="T85" fmla="*/ 36 h 46"/>
                <a:gd name="T86" fmla="*/ 102 w 117"/>
                <a:gd name="T87" fmla="*/ 37 h 46"/>
                <a:gd name="T88" fmla="*/ 104 w 117"/>
                <a:gd name="T89" fmla="*/ 35 h 46"/>
                <a:gd name="T90" fmla="*/ 110 w 117"/>
                <a:gd name="T91" fmla="*/ 36 h 46"/>
                <a:gd name="T92" fmla="*/ 117 w 117"/>
                <a:gd name="T93" fmla="*/ 37 h 46"/>
                <a:gd name="T94" fmla="*/ 114 w 117"/>
                <a:gd name="T95" fmla="*/ 32 h 46"/>
                <a:gd name="T96" fmla="*/ 10 w 117"/>
                <a:gd name="T97" fmla="*/ 8 h 46"/>
                <a:gd name="T98" fmla="*/ 18 w 117"/>
                <a:gd name="T99" fmla="*/ 8 h 46"/>
                <a:gd name="T100" fmla="*/ 13 w 117"/>
                <a:gd name="T101" fmla="*/ 4 h 46"/>
                <a:gd name="T102" fmla="*/ 12 w 117"/>
                <a:gd name="T103" fmla="*/ 1 h 46"/>
                <a:gd name="T104" fmla="*/ 9 w 117"/>
                <a:gd name="T105" fmla="*/ 1 h 46"/>
                <a:gd name="T106" fmla="*/ 3 w 117"/>
                <a:gd name="T107" fmla="*/ 1 h 46"/>
                <a:gd name="T108" fmla="*/ 4 w 117"/>
                <a:gd name="T109" fmla="*/ 5 h 46"/>
                <a:gd name="T110" fmla="*/ 2 w 117"/>
                <a:gd name="T111" fmla="*/ 8 h 46"/>
                <a:gd name="T112" fmla="*/ 0 w 117"/>
                <a:gd name="T113" fmla="*/ 10 h 46"/>
                <a:gd name="T114" fmla="*/ 4 w 117"/>
                <a:gd name="T115" fmla="*/ 12 h 46"/>
                <a:gd name="T116" fmla="*/ 10 w 117"/>
                <a:gd name="T11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46">
                  <a:moveTo>
                    <a:pt x="114" y="32"/>
                  </a:moveTo>
                  <a:cubicBezTo>
                    <a:pt x="113" y="32"/>
                    <a:pt x="114" y="26"/>
                    <a:pt x="114" y="25"/>
                  </a:cubicBezTo>
                  <a:cubicBezTo>
                    <a:pt x="113" y="25"/>
                    <a:pt x="112" y="20"/>
                    <a:pt x="113" y="20"/>
                  </a:cubicBezTo>
                  <a:cubicBezTo>
                    <a:pt x="115" y="20"/>
                    <a:pt x="113" y="17"/>
                    <a:pt x="115" y="17"/>
                  </a:cubicBezTo>
                  <a:cubicBezTo>
                    <a:pt x="115" y="16"/>
                    <a:pt x="114" y="15"/>
                    <a:pt x="114" y="15"/>
                  </a:cubicBezTo>
                  <a:cubicBezTo>
                    <a:pt x="113" y="14"/>
                    <a:pt x="110" y="16"/>
                    <a:pt x="109" y="13"/>
                  </a:cubicBezTo>
                  <a:cubicBezTo>
                    <a:pt x="108" y="10"/>
                    <a:pt x="109" y="10"/>
                    <a:pt x="107" y="7"/>
                  </a:cubicBezTo>
                  <a:cubicBezTo>
                    <a:pt x="106" y="5"/>
                    <a:pt x="105" y="3"/>
                    <a:pt x="103" y="4"/>
                  </a:cubicBezTo>
                  <a:cubicBezTo>
                    <a:pt x="102" y="4"/>
                    <a:pt x="99" y="4"/>
                    <a:pt x="96" y="4"/>
                  </a:cubicBezTo>
                  <a:cubicBezTo>
                    <a:pt x="93" y="7"/>
                    <a:pt x="87" y="9"/>
                    <a:pt x="85" y="8"/>
                  </a:cubicBezTo>
                  <a:cubicBezTo>
                    <a:pt x="82" y="7"/>
                    <a:pt x="78" y="8"/>
                    <a:pt x="74" y="8"/>
                  </a:cubicBezTo>
                  <a:cubicBezTo>
                    <a:pt x="70" y="8"/>
                    <a:pt x="69" y="6"/>
                    <a:pt x="67" y="6"/>
                  </a:cubicBezTo>
                  <a:cubicBezTo>
                    <a:pt x="64" y="6"/>
                    <a:pt x="64" y="3"/>
                    <a:pt x="61" y="3"/>
                  </a:cubicBezTo>
                  <a:cubicBezTo>
                    <a:pt x="58" y="3"/>
                    <a:pt x="60" y="2"/>
                    <a:pt x="52" y="1"/>
                  </a:cubicBezTo>
                  <a:cubicBezTo>
                    <a:pt x="43" y="0"/>
                    <a:pt x="36" y="4"/>
                    <a:pt x="33" y="7"/>
                  </a:cubicBezTo>
                  <a:cubicBezTo>
                    <a:pt x="30" y="9"/>
                    <a:pt x="20" y="7"/>
                    <a:pt x="19" y="7"/>
                  </a:cubicBezTo>
                  <a:cubicBezTo>
                    <a:pt x="18" y="8"/>
                    <a:pt x="19" y="11"/>
                    <a:pt x="16" y="12"/>
                  </a:cubicBezTo>
                  <a:cubicBezTo>
                    <a:pt x="13" y="14"/>
                    <a:pt x="6" y="12"/>
                    <a:pt x="3" y="13"/>
                  </a:cubicBezTo>
                  <a:cubicBezTo>
                    <a:pt x="1" y="14"/>
                    <a:pt x="0" y="18"/>
                    <a:pt x="2" y="18"/>
                  </a:cubicBezTo>
                  <a:cubicBezTo>
                    <a:pt x="4" y="18"/>
                    <a:pt x="5" y="19"/>
                    <a:pt x="4" y="20"/>
                  </a:cubicBezTo>
                  <a:cubicBezTo>
                    <a:pt x="4" y="21"/>
                    <a:pt x="6" y="23"/>
                    <a:pt x="5" y="24"/>
                  </a:cubicBezTo>
                  <a:cubicBezTo>
                    <a:pt x="4" y="25"/>
                    <a:pt x="4" y="28"/>
                    <a:pt x="5" y="29"/>
                  </a:cubicBezTo>
                  <a:cubicBezTo>
                    <a:pt x="7" y="30"/>
                    <a:pt x="7" y="32"/>
                    <a:pt x="5" y="32"/>
                  </a:cubicBezTo>
                  <a:cubicBezTo>
                    <a:pt x="3" y="32"/>
                    <a:pt x="8" y="34"/>
                    <a:pt x="8" y="35"/>
                  </a:cubicBezTo>
                  <a:cubicBezTo>
                    <a:pt x="8" y="36"/>
                    <a:pt x="12" y="37"/>
                    <a:pt x="12" y="38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7" y="38"/>
                    <a:pt x="18" y="41"/>
                    <a:pt x="19" y="43"/>
                  </a:cubicBezTo>
                  <a:cubicBezTo>
                    <a:pt x="20" y="44"/>
                    <a:pt x="27" y="43"/>
                    <a:pt x="27" y="41"/>
                  </a:cubicBezTo>
                  <a:cubicBezTo>
                    <a:pt x="27" y="39"/>
                    <a:pt x="29" y="39"/>
                    <a:pt x="32" y="39"/>
                  </a:cubicBezTo>
                  <a:cubicBezTo>
                    <a:pt x="35" y="39"/>
                    <a:pt x="39" y="43"/>
                    <a:pt x="41" y="44"/>
                  </a:cubicBezTo>
                  <a:cubicBezTo>
                    <a:pt x="42" y="44"/>
                    <a:pt x="45" y="43"/>
                    <a:pt x="47" y="43"/>
                  </a:cubicBezTo>
                  <a:cubicBezTo>
                    <a:pt x="49" y="43"/>
                    <a:pt x="52" y="40"/>
                    <a:pt x="53" y="39"/>
                  </a:cubicBezTo>
                  <a:cubicBezTo>
                    <a:pt x="54" y="38"/>
                    <a:pt x="56" y="41"/>
                    <a:pt x="58" y="40"/>
                  </a:cubicBezTo>
                  <a:cubicBezTo>
                    <a:pt x="60" y="39"/>
                    <a:pt x="62" y="38"/>
                    <a:pt x="63" y="39"/>
                  </a:cubicBezTo>
                  <a:cubicBezTo>
                    <a:pt x="64" y="40"/>
                    <a:pt x="60" y="42"/>
                    <a:pt x="61" y="44"/>
                  </a:cubicBezTo>
                  <a:cubicBezTo>
                    <a:pt x="61" y="45"/>
                    <a:pt x="61" y="45"/>
                    <a:pt x="61" y="46"/>
                  </a:cubicBezTo>
                  <a:cubicBezTo>
                    <a:pt x="65" y="46"/>
                    <a:pt x="65" y="43"/>
                    <a:pt x="65" y="42"/>
                  </a:cubicBezTo>
                  <a:cubicBezTo>
                    <a:pt x="65" y="41"/>
                    <a:pt x="66" y="39"/>
                    <a:pt x="67" y="40"/>
                  </a:cubicBezTo>
                  <a:cubicBezTo>
                    <a:pt x="69" y="41"/>
                    <a:pt x="70" y="41"/>
                    <a:pt x="73" y="40"/>
                  </a:cubicBezTo>
                  <a:cubicBezTo>
                    <a:pt x="76" y="39"/>
                    <a:pt x="76" y="38"/>
                    <a:pt x="77" y="40"/>
                  </a:cubicBezTo>
                  <a:cubicBezTo>
                    <a:pt x="78" y="41"/>
                    <a:pt x="80" y="40"/>
                    <a:pt x="84" y="40"/>
                  </a:cubicBezTo>
                  <a:cubicBezTo>
                    <a:pt x="88" y="40"/>
                    <a:pt x="89" y="37"/>
                    <a:pt x="92" y="37"/>
                  </a:cubicBezTo>
                  <a:cubicBezTo>
                    <a:pt x="96" y="38"/>
                    <a:pt x="99" y="36"/>
                    <a:pt x="99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3" y="36"/>
                    <a:pt x="103" y="35"/>
                    <a:pt x="104" y="35"/>
                  </a:cubicBezTo>
                  <a:cubicBezTo>
                    <a:pt x="107" y="35"/>
                    <a:pt x="108" y="37"/>
                    <a:pt x="110" y="36"/>
                  </a:cubicBezTo>
                  <a:cubicBezTo>
                    <a:pt x="111" y="35"/>
                    <a:pt x="116" y="40"/>
                    <a:pt x="117" y="37"/>
                  </a:cubicBezTo>
                  <a:cubicBezTo>
                    <a:pt x="117" y="36"/>
                    <a:pt x="115" y="32"/>
                    <a:pt x="114" y="32"/>
                  </a:cubicBezTo>
                  <a:close/>
                  <a:moveTo>
                    <a:pt x="10" y="8"/>
                  </a:moveTo>
                  <a:cubicBezTo>
                    <a:pt x="12" y="8"/>
                    <a:pt x="17" y="9"/>
                    <a:pt x="18" y="8"/>
                  </a:cubicBezTo>
                  <a:cubicBezTo>
                    <a:pt x="19" y="6"/>
                    <a:pt x="15" y="5"/>
                    <a:pt x="13" y="4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0"/>
                    <a:pt x="4" y="1"/>
                    <a:pt x="3" y="1"/>
                  </a:cubicBezTo>
                  <a:cubicBezTo>
                    <a:pt x="2" y="1"/>
                    <a:pt x="4" y="4"/>
                    <a:pt x="4" y="5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7" y="12"/>
                    <a:pt x="8" y="9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6" name="Freeform 58"/>
            <p:cNvSpPr>
              <a:spLocks/>
            </p:cNvSpPr>
            <p:nvPr/>
          </p:nvSpPr>
          <p:spPr bwMode="auto">
            <a:xfrm>
              <a:off x="7324725" y="3200400"/>
              <a:ext cx="41275" cy="39688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4 h 13"/>
                <a:gd name="T4" fmla="*/ 1 w 14"/>
                <a:gd name="T5" fmla="*/ 6 h 13"/>
                <a:gd name="T6" fmla="*/ 4 w 14"/>
                <a:gd name="T7" fmla="*/ 10 h 13"/>
                <a:gd name="T8" fmla="*/ 5 w 14"/>
                <a:gd name="T9" fmla="*/ 13 h 13"/>
                <a:gd name="T10" fmla="*/ 8 w 14"/>
                <a:gd name="T11" fmla="*/ 13 h 13"/>
                <a:gd name="T12" fmla="*/ 14 w 14"/>
                <a:gd name="T13" fmla="*/ 6 h 13"/>
                <a:gd name="T14" fmla="*/ 7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3" y="9"/>
                    <a:pt x="4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3"/>
                    <a:pt x="13" y="7"/>
                    <a:pt x="14" y="6"/>
                  </a:cubicBezTo>
                  <a:cubicBezTo>
                    <a:pt x="14" y="4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7" name="Freeform 59"/>
            <p:cNvSpPr>
              <a:spLocks/>
            </p:cNvSpPr>
            <p:nvPr/>
          </p:nvSpPr>
          <p:spPr bwMode="auto">
            <a:xfrm>
              <a:off x="8150225" y="3036888"/>
              <a:ext cx="127000" cy="125413"/>
            </a:xfrm>
            <a:custGeom>
              <a:avLst/>
              <a:gdLst>
                <a:gd name="T0" fmla="*/ 41 w 43"/>
                <a:gd name="T1" fmla="*/ 2 h 40"/>
                <a:gd name="T2" fmla="*/ 36 w 43"/>
                <a:gd name="T3" fmla="*/ 0 h 40"/>
                <a:gd name="T4" fmla="*/ 32 w 43"/>
                <a:gd name="T5" fmla="*/ 5 h 40"/>
                <a:gd name="T6" fmla="*/ 28 w 43"/>
                <a:gd name="T7" fmla="*/ 8 h 40"/>
                <a:gd name="T8" fmla="*/ 25 w 43"/>
                <a:gd name="T9" fmla="*/ 10 h 40"/>
                <a:gd name="T10" fmla="*/ 21 w 43"/>
                <a:gd name="T11" fmla="*/ 11 h 40"/>
                <a:gd name="T12" fmla="*/ 17 w 43"/>
                <a:gd name="T13" fmla="*/ 10 h 40"/>
                <a:gd name="T14" fmla="*/ 13 w 43"/>
                <a:gd name="T15" fmla="*/ 14 h 40"/>
                <a:gd name="T16" fmla="*/ 2 w 43"/>
                <a:gd name="T17" fmla="*/ 21 h 40"/>
                <a:gd name="T18" fmla="*/ 0 w 43"/>
                <a:gd name="T19" fmla="*/ 23 h 40"/>
                <a:gd name="T20" fmla="*/ 7 w 43"/>
                <a:gd name="T21" fmla="*/ 27 h 40"/>
                <a:gd name="T22" fmla="*/ 3 w 43"/>
                <a:gd name="T23" fmla="*/ 34 h 40"/>
                <a:gd name="T24" fmla="*/ 5 w 43"/>
                <a:gd name="T25" fmla="*/ 37 h 40"/>
                <a:gd name="T26" fmla="*/ 8 w 43"/>
                <a:gd name="T27" fmla="*/ 39 h 40"/>
                <a:gd name="T28" fmla="*/ 13 w 43"/>
                <a:gd name="T29" fmla="*/ 38 h 40"/>
                <a:gd name="T30" fmla="*/ 14 w 43"/>
                <a:gd name="T31" fmla="*/ 39 h 40"/>
                <a:gd name="T32" fmla="*/ 18 w 43"/>
                <a:gd name="T33" fmla="*/ 36 h 40"/>
                <a:gd name="T34" fmla="*/ 23 w 43"/>
                <a:gd name="T35" fmla="*/ 35 h 40"/>
                <a:gd name="T36" fmla="*/ 27 w 43"/>
                <a:gd name="T37" fmla="*/ 34 h 40"/>
                <a:gd name="T38" fmla="*/ 21 w 43"/>
                <a:gd name="T39" fmla="*/ 28 h 40"/>
                <a:gd name="T40" fmla="*/ 23 w 43"/>
                <a:gd name="T41" fmla="*/ 23 h 40"/>
                <a:gd name="T42" fmla="*/ 34 w 43"/>
                <a:gd name="T43" fmla="*/ 16 h 40"/>
                <a:gd name="T44" fmla="*/ 36 w 43"/>
                <a:gd name="T45" fmla="*/ 9 h 40"/>
                <a:gd name="T46" fmla="*/ 43 w 43"/>
                <a:gd name="T47" fmla="*/ 2 h 40"/>
                <a:gd name="T48" fmla="*/ 41 w 43"/>
                <a:gd name="T4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0">
                  <a:moveTo>
                    <a:pt x="41" y="2"/>
                  </a:moveTo>
                  <a:cubicBezTo>
                    <a:pt x="39" y="3"/>
                    <a:pt x="38" y="0"/>
                    <a:pt x="36" y="0"/>
                  </a:cubicBezTo>
                  <a:cubicBezTo>
                    <a:pt x="34" y="0"/>
                    <a:pt x="34" y="5"/>
                    <a:pt x="32" y="5"/>
                  </a:cubicBezTo>
                  <a:cubicBezTo>
                    <a:pt x="30" y="5"/>
                    <a:pt x="31" y="7"/>
                    <a:pt x="28" y="8"/>
                  </a:cubicBezTo>
                  <a:cubicBezTo>
                    <a:pt x="25" y="8"/>
                    <a:pt x="24" y="8"/>
                    <a:pt x="25" y="10"/>
                  </a:cubicBezTo>
                  <a:cubicBezTo>
                    <a:pt x="27" y="12"/>
                    <a:pt x="24" y="11"/>
                    <a:pt x="21" y="11"/>
                  </a:cubicBezTo>
                  <a:cubicBezTo>
                    <a:pt x="19" y="11"/>
                    <a:pt x="19" y="10"/>
                    <a:pt x="17" y="10"/>
                  </a:cubicBezTo>
                  <a:cubicBezTo>
                    <a:pt x="16" y="10"/>
                    <a:pt x="15" y="13"/>
                    <a:pt x="13" y="14"/>
                  </a:cubicBezTo>
                  <a:cubicBezTo>
                    <a:pt x="12" y="16"/>
                    <a:pt x="4" y="19"/>
                    <a:pt x="2" y="21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4"/>
                    <a:pt x="6" y="25"/>
                    <a:pt x="7" y="27"/>
                  </a:cubicBezTo>
                  <a:cubicBezTo>
                    <a:pt x="9" y="29"/>
                    <a:pt x="5" y="32"/>
                    <a:pt x="3" y="34"/>
                  </a:cubicBezTo>
                  <a:cubicBezTo>
                    <a:pt x="2" y="36"/>
                    <a:pt x="4" y="36"/>
                    <a:pt x="5" y="37"/>
                  </a:cubicBezTo>
                  <a:cubicBezTo>
                    <a:pt x="5" y="39"/>
                    <a:pt x="7" y="40"/>
                    <a:pt x="8" y="39"/>
                  </a:cubicBezTo>
                  <a:cubicBezTo>
                    <a:pt x="9" y="38"/>
                    <a:pt x="10" y="38"/>
                    <a:pt x="13" y="38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5" y="38"/>
                    <a:pt x="17" y="37"/>
                    <a:pt x="18" y="36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4" y="31"/>
                    <a:pt x="22" y="29"/>
                    <a:pt x="21" y="28"/>
                  </a:cubicBezTo>
                  <a:cubicBezTo>
                    <a:pt x="19" y="27"/>
                    <a:pt x="20" y="24"/>
                    <a:pt x="23" y="23"/>
                  </a:cubicBezTo>
                  <a:cubicBezTo>
                    <a:pt x="25" y="22"/>
                    <a:pt x="32" y="17"/>
                    <a:pt x="34" y="16"/>
                  </a:cubicBezTo>
                  <a:cubicBezTo>
                    <a:pt x="36" y="15"/>
                    <a:pt x="34" y="12"/>
                    <a:pt x="36" y="9"/>
                  </a:cubicBezTo>
                  <a:cubicBezTo>
                    <a:pt x="37" y="7"/>
                    <a:pt x="40" y="4"/>
                    <a:pt x="43" y="2"/>
                  </a:cubicBezTo>
                  <a:cubicBezTo>
                    <a:pt x="42" y="2"/>
                    <a:pt x="42" y="2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8" name="Freeform 60"/>
            <p:cNvSpPr>
              <a:spLocks/>
            </p:cNvSpPr>
            <p:nvPr/>
          </p:nvSpPr>
          <p:spPr bwMode="auto">
            <a:xfrm>
              <a:off x="7362825" y="3321050"/>
              <a:ext cx="138113" cy="84138"/>
            </a:xfrm>
            <a:custGeom>
              <a:avLst/>
              <a:gdLst>
                <a:gd name="T0" fmla="*/ 47 w 47"/>
                <a:gd name="T1" fmla="*/ 17 h 27"/>
                <a:gd name="T2" fmla="*/ 45 w 47"/>
                <a:gd name="T3" fmla="*/ 17 h 27"/>
                <a:gd name="T4" fmla="*/ 37 w 47"/>
                <a:gd name="T5" fmla="*/ 16 h 27"/>
                <a:gd name="T6" fmla="*/ 25 w 47"/>
                <a:gd name="T7" fmla="*/ 11 h 27"/>
                <a:gd name="T8" fmla="*/ 12 w 47"/>
                <a:gd name="T9" fmla="*/ 2 h 27"/>
                <a:gd name="T10" fmla="*/ 7 w 47"/>
                <a:gd name="T11" fmla="*/ 1 h 27"/>
                <a:gd name="T12" fmla="*/ 4 w 47"/>
                <a:gd name="T13" fmla="*/ 2 h 27"/>
                <a:gd name="T14" fmla="*/ 1 w 47"/>
                <a:gd name="T15" fmla="*/ 5 h 27"/>
                <a:gd name="T16" fmla="*/ 0 w 47"/>
                <a:gd name="T17" fmla="*/ 10 h 27"/>
                <a:gd name="T18" fmla="*/ 3 w 47"/>
                <a:gd name="T19" fmla="*/ 13 h 27"/>
                <a:gd name="T20" fmla="*/ 8 w 47"/>
                <a:gd name="T21" fmla="*/ 15 h 27"/>
                <a:gd name="T22" fmla="*/ 13 w 47"/>
                <a:gd name="T23" fmla="*/ 17 h 27"/>
                <a:gd name="T24" fmla="*/ 18 w 47"/>
                <a:gd name="T25" fmla="*/ 20 h 27"/>
                <a:gd name="T26" fmla="*/ 24 w 47"/>
                <a:gd name="T27" fmla="*/ 19 h 27"/>
                <a:gd name="T28" fmla="*/ 27 w 47"/>
                <a:gd name="T29" fmla="*/ 23 h 27"/>
                <a:gd name="T30" fmla="*/ 35 w 47"/>
                <a:gd name="T31" fmla="*/ 26 h 27"/>
                <a:gd name="T32" fmla="*/ 46 w 47"/>
                <a:gd name="T33" fmla="*/ 25 h 27"/>
                <a:gd name="T34" fmla="*/ 46 w 47"/>
                <a:gd name="T35" fmla="*/ 19 h 27"/>
                <a:gd name="T36" fmla="*/ 47 w 47"/>
                <a:gd name="T3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7">
                  <a:moveTo>
                    <a:pt x="47" y="17"/>
                  </a:moveTo>
                  <a:cubicBezTo>
                    <a:pt x="46" y="17"/>
                    <a:pt x="46" y="17"/>
                    <a:pt x="45" y="17"/>
                  </a:cubicBezTo>
                  <a:cubicBezTo>
                    <a:pt x="42" y="17"/>
                    <a:pt x="39" y="16"/>
                    <a:pt x="37" y="16"/>
                  </a:cubicBezTo>
                  <a:cubicBezTo>
                    <a:pt x="35" y="16"/>
                    <a:pt x="28" y="13"/>
                    <a:pt x="25" y="11"/>
                  </a:cubicBezTo>
                  <a:cubicBezTo>
                    <a:pt x="22" y="9"/>
                    <a:pt x="14" y="4"/>
                    <a:pt x="12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1"/>
                    <a:pt x="2" y="12"/>
                    <a:pt x="3" y="13"/>
                  </a:cubicBezTo>
                  <a:cubicBezTo>
                    <a:pt x="4" y="14"/>
                    <a:pt x="8" y="14"/>
                    <a:pt x="8" y="15"/>
                  </a:cubicBezTo>
                  <a:cubicBezTo>
                    <a:pt x="8" y="16"/>
                    <a:pt x="11" y="17"/>
                    <a:pt x="13" y="17"/>
                  </a:cubicBezTo>
                  <a:cubicBezTo>
                    <a:pt x="14" y="18"/>
                    <a:pt x="17" y="20"/>
                    <a:pt x="18" y="20"/>
                  </a:cubicBezTo>
                  <a:cubicBezTo>
                    <a:pt x="19" y="21"/>
                    <a:pt x="22" y="19"/>
                    <a:pt x="24" y="19"/>
                  </a:cubicBezTo>
                  <a:cubicBezTo>
                    <a:pt x="25" y="19"/>
                    <a:pt x="27" y="22"/>
                    <a:pt x="27" y="23"/>
                  </a:cubicBezTo>
                  <a:cubicBezTo>
                    <a:pt x="27" y="24"/>
                    <a:pt x="34" y="25"/>
                    <a:pt x="35" y="26"/>
                  </a:cubicBezTo>
                  <a:cubicBezTo>
                    <a:pt x="37" y="27"/>
                    <a:pt x="44" y="27"/>
                    <a:pt x="46" y="25"/>
                  </a:cubicBezTo>
                  <a:cubicBezTo>
                    <a:pt x="47" y="24"/>
                    <a:pt x="46" y="21"/>
                    <a:pt x="46" y="19"/>
                  </a:cubicBezTo>
                  <a:cubicBezTo>
                    <a:pt x="46" y="18"/>
                    <a:pt x="46" y="18"/>
                    <a:pt x="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9" name="Freeform 61"/>
            <p:cNvSpPr>
              <a:spLocks/>
            </p:cNvSpPr>
            <p:nvPr/>
          </p:nvSpPr>
          <p:spPr bwMode="auto">
            <a:xfrm>
              <a:off x="7566025" y="3359150"/>
              <a:ext cx="155575" cy="368300"/>
            </a:xfrm>
            <a:custGeom>
              <a:avLst/>
              <a:gdLst>
                <a:gd name="T0" fmla="*/ 43 w 53"/>
                <a:gd name="T1" fmla="*/ 107 h 118"/>
                <a:gd name="T2" fmla="*/ 41 w 53"/>
                <a:gd name="T3" fmla="*/ 103 h 118"/>
                <a:gd name="T4" fmla="*/ 39 w 53"/>
                <a:gd name="T5" fmla="*/ 95 h 118"/>
                <a:gd name="T6" fmla="*/ 37 w 53"/>
                <a:gd name="T7" fmla="*/ 88 h 118"/>
                <a:gd name="T8" fmla="*/ 38 w 53"/>
                <a:gd name="T9" fmla="*/ 84 h 118"/>
                <a:gd name="T10" fmla="*/ 38 w 53"/>
                <a:gd name="T11" fmla="*/ 81 h 118"/>
                <a:gd name="T12" fmla="*/ 37 w 53"/>
                <a:gd name="T13" fmla="*/ 77 h 118"/>
                <a:gd name="T14" fmla="*/ 32 w 53"/>
                <a:gd name="T15" fmla="*/ 71 h 118"/>
                <a:gd name="T16" fmla="*/ 33 w 53"/>
                <a:gd name="T17" fmla="*/ 61 h 118"/>
                <a:gd name="T18" fmla="*/ 37 w 53"/>
                <a:gd name="T19" fmla="*/ 59 h 118"/>
                <a:gd name="T20" fmla="*/ 41 w 53"/>
                <a:gd name="T21" fmla="*/ 58 h 118"/>
                <a:gd name="T22" fmla="*/ 47 w 53"/>
                <a:gd name="T23" fmla="*/ 55 h 118"/>
                <a:gd name="T24" fmla="*/ 50 w 53"/>
                <a:gd name="T25" fmla="*/ 52 h 118"/>
                <a:gd name="T26" fmla="*/ 53 w 53"/>
                <a:gd name="T27" fmla="*/ 47 h 118"/>
                <a:gd name="T28" fmla="*/ 53 w 53"/>
                <a:gd name="T29" fmla="*/ 47 h 118"/>
                <a:gd name="T30" fmla="*/ 51 w 53"/>
                <a:gd name="T31" fmla="*/ 47 h 118"/>
                <a:gd name="T32" fmla="*/ 47 w 53"/>
                <a:gd name="T33" fmla="*/ 45 h 118"/>
                <a:gd name="T34" fmla="*/ 43 w 53"/>
                <a:gd name="T35" fmla="*/ 44 h 118"/>
                <a:gd name="T36" fmla="*/ 43 w 53"/>
                <a:gd name="T37" fmla="*/ 40 h 118"/>
                <a:gd name="T38" fmla="*/ 41 w 53"/>
                <a:gd name="T39" fmla="*/ 37 h 118"/>
                <a:gd name="T40" fmla="*/ 39 w 53"/>
                <a:gd name="T41" fmla="*/ 32 h 118"/>
                <a:gd name="T42" fmla="*/ 33 w 53"/>
                <a:gd name="T43" fmla="*/ 31 h 118"/>
                <a:gd name="T44" fmla="*/ 32 w 53"/>
                <a:gd name="T45" fmla="*/ 28 h 118"/>
                <a:gd name="T46" fmla="*/ 37 w 53"/>
                <a:gd name="T47" fmla="*/ 19 h 118"/>
                <a:gd name="T48" fmla="*/ 39 w 53"/>
                <a:gd name="T49" fmla="*/ 10 h 118"/>
                <a:gd name="T50" fmla="*/ 36 w 53"/>
                <a:gd name="T51" fmla="*/ 7 h 118"/>
                <a:gd name="T52" fmla="*/ 35 w 53"/>
                <a:gd name="T53" fmla="*/ 3 h 118"/>
                <a:gd name="T54" fmla="*/ 31 w 53"/>
                <a:gd name="T55" fmla="*/ 1 h 118"/>
                <a:gd name="T56" fmla="*/ 30 w 53"/>
                <a:gd name="T57" fmla="*/ 2 h 118"/>
                <a:gd name="T58" fmla="*/ 30 w 53"/>
                <a:gd name="T59" fmla="*/ 2 h 118"/>
                <a:gd name="T60" fmla="*/ 28 w 53"/>
                <a:gd name="T61" fmla="*/ 5 h 118"/>
                <a:gd name="T62" fmla="*/ 29 w 53"/>
                <a:gd name="T63" fmla="*/ 9 h 118"/>
                <a:gd name="T64" fmla="*/ 26 w 53"/>
                <a:gd name="T65" fmla="*/ 9 h 118"/>
                <a:gd name="T66" fmla="*/ 21 w 53"/>
                <a:gd name="T67" fmla="*/ 11 h 118"/>
                <a:gd name="T68" fmla="*/ 17 w 53"/>
                <a:gd name="T69" fmla="*/ 16 h 118"/>
                <a:gd name="T70" fmla="*/ 15 w 53"/>
                <a:gd name="T71" fmla="*/ 24 h 118"/>
                <a:gd name="T72" fmla="*/ 13 w 53"/>
                <a:gd name="T73" fmla="*/ 32 h 118"/>
                <a:gd name="T74" fmla="*/ 8 w 53"/>
                <a:gd name="T75" fmla="*/ 31 h 118"/>
                <a:gd name="T76" fmla="*/ 7 w 53"/>
                <a:gd name="T77" fmla="*/ 37 h 118"/>
                <a:gd name="T78" fmla="*/ 5 w 53"/>
                <a:gd name="T79" fmla="*/ 44 h 118"/>
                <a:gd name="T80" fmla="*/ 2 w 53"/>
                <a:gd name="T81" fmla="*/ 49 h 118"/>
                <a:gd name="T82" fmla="*/ 0 w 53"/>
                <a:gd name="T83" fmla="*/ 51 h 118"/>
                <a:gd name="T84" fmla="*/ 6 w 53"/>
                <a:gd name="T85" fmla="*/ 57 h 118"/>
                <a:gd name="T86" fmla="*/ 13 w 53"/>
                <a:gd name="T87" fmla="*/ 69 h 118"/>
                <a:gd name="T88" fmla="*/ 12 w 53"/>
                <a:gd name="T89" fmla="*/ 79 h 118"/>
                <a:gd name="T90" fmla="*/ 15 w 53"/>
                <a:gd name="T91" fmla="*/ 83 h 118"/>
                <a:gd name="T92" fmla="*/ 21 w 53"/>
                <a:gd name="T93" fmla="*/ 82 h 118"/>
                <a:gd name="T94" fmla="*/ 26 w 53"/>
                <a:gd name="T95" fmla="*/ 76 h 118"/>
                <a:gd name="T96" fmla="*/ 29 w 53"/>
                <a:gd name="T97" fmla="*/ 78 h 118"/>
                <a:gd name="T98" fmla="*/ 32 w 53"/>
                <a:gd name="T99" fmla="*/ 85 h 118"/>
                <a:gd name="T100" fmla="*/ 35 w 53"/>
                <a:gd name="T101" fmla="*/ 99 h 118"/>
                <a:gd name="T102" fmla="*/ 37 w 53"/>
                <a:gd name="T103" fmla="*/ 109 h 118"/>
                <a:gd name="T104" fmla="*/ 38 w 53"/>
                <a:gd name="T105" fmla="*/ 116 h 118"/>
                <a:gd name="T106" fmla="*/ 38 w 53"/>
                <a:gd name="T107" fmla="*/ 118 h 118"/>
                <a:gd name="T108" fmla="*/ 43 w 53"/>
                <a:gd name="T10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118">
                  <a:moveTo>
                    <a:pt x="43" y="107"/>
                  </a:moveTo>
                  <a:cubicBezTo>
                    <a:pt x="43" y="105"/>
                    <a:pt x="41" y="105"/>
                    <a:pt x="41" y="103"/>
                  </a:cubicBezTo>
                  <a:cubicBezTo>
                    <a:pt x="41" y="101"/>
                    <a:pt x="41" y="97"/>
                    <a:pt x="39" y="95"/>
                  </a:cubicBezTo>
                  <a:cubicBezTo>
                    <a:pt x="36" y="93"/>
                    <a:pt x="35" y="90"/>
                    <a:pt x="37" y="88"/>
                  </a:cubicBezTo>
                  <a:cubicBezTo>
                    <a:pt x="38" y="87"/>
                    <a:pt x="37" y="84"/>
                    <a:pt x="38" y="84"/>
                  </a:cubicBezTo>
                  <a:cubicBezTo>
                    <a:pt x="38" y="84"/>
                    <a:pt x="39" y="82"/>
                    <a:pt x="38" y="81"/>
                  </a:cubicBezTo>
                  <a:cubicBezTo>
                    <a:pt x="36" y="80"/>
                    <a:pt x="38" y="77"/>
                    <a:pt x="37" y="77"/>
                  </a:cubicBezTo>
                  <a:cubicBezTo>
                    <a:pt x="35" y="76"/>
                    <a:pt x="32" y="72"/>
                    <a:pt x="32" y="71"/>
                  </a:cubicBezTo>
                  <a:cubicBezTo>
                    <a:pt x="32" y="70"/>
                    <a:pt x="33" y="63"/>
                    <a:pt x="33" y="61"/>
                  </a:cubicBezTo>
                  <a:cubicBezTo>
                    <a:pt x="33" y="60"/>
                    <a:pt x="36" y="59"/>
                    <a:pt x="37" y="59"/>
                  </a:cubicBezTo>
                  <a:cubicBezTo>
                    <a:pt x="37" y="59"/>
                    <a:pt x="40" y="60"/>
                    <a:pt x="41" y="58"/>
                  </a:cubicBezTo>
                  <a:cubicBezTo>
                    <a:pt x="42" y="56"/>
                    <a:pt x="46" y="56"/>
                    <a:pt x="47" y="55"/>
                  </a:cubicBezTo>
                  <a:cubicBezTo>
                    <a:pt x="47" y="53"/>
                    <a:pt x="50" y="53"/>
                    <a:pt x="50" y="52"/>
                  </a:cubicBezTo>
                  <a:cubicBezTo>
                    <a:pt x="50" y="51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8" y="49"/>
                    <a:pt x="46" y="47"/>
                    <a:pt x="47" y="45"/>
                  </a:cubicBezTo>
                  <a:cubicBezTo>
                    <a:pt x="47" y="44"/>
                    <a:pt x="45" y="44"/>
                    <a:pt x="43" y="44"/>
                  </a:cubicBezTo>
                  <a:cubicBezTo>
                    <a:pt x="42" y="44"/>
                    <a:pt x="43" y="41"/>
                    <a:pt x="43" y="40"/>
                  </a:cubicBezTo>
                  <a:cubicBezTo>
                    <a:pt x="44" y="38"/>
                    <a:pt x="43" y="37"/>
                    <a:pt x="41" y="37"/>
                  </a:cubicBezTo>
                  <a:cubicBezTo>
                    <a:pt x="39" y="37"/>
                    <a:pt x="38" y="33"/>
                    <a:pt x="39" y="32"/>
                  </a:cubicBezTo>
                  <a:cubicBezTo>
                    <a:pt x="40" y="31"/>
                    <a:pt x="35" y="30"/>
                    <a:pt x="33" y="31"/>
                  </a:cubicBezTo>
                  <a:cubicBezTo>
                    <a:pt x="31" y="32"/>
                    <a:pt x="33" y="29"/>
                    <a:pt x="32" y="28"/>
                  </a:cubicBezTo>
                  <a:cubicBezTo>
                    <a:pt x="32" y="26"/>
                    <a:pt x="35" y="21"/>
                    <a:pt x="37" y="19"/>
                  </a:cubicBezTo>
                  <a:cubicBezTo>
                    <a:pt x="40" y="16"/>
                    <a:pt x="39" y="13"/>
                    <a:pt x="39" y="10"/>
                  </a:cubicBezTo>
                  <a:cubicBezTo>
                    <a:pt x="39" y="7"/>
                    <a:pt x="38" y="7"/>
                    <a:pt x="36" y="7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2"/>
                    <a:pt x="32" y="0"/>
                    <a:pt x="31" y="1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9" y="5"/>
                    <a:pt x="28" y="5"/>
                  </a:cubicBezTo>
                  <a:cubicBezTo>
                    <a:pt x="27" y="5"/>
                    <a:pt x="27" y="7"/>
                    <a:pt x="29" y="9"/>
                  </a:cubicBezTo>
                  <a:cubicBezTo>
                    <a:pt x="30" y="11"/>
                    <a:pt x="27" y="10"/>
                    <a:pt x="26" y="9"/>
                  </a:cubicBezTo>
                  <a:cubicBezTo>
                    <a:pt x="26" y="8"/>
                    <a:pt x="23" y="10"/>
                    <a:pt x="21" y="11"/>
                  </a:cubicBezTo>
                  <a:cubicBezTo>
                    <a:pt x="19" y="13"/>
                    <a:pt x="17" y="14"/>
                    <a:pt x="17" y="16"/>
                  </a:cubicBezTo>
                  <a:cubicBezTo>
                    <a:pt x="17" y="19"/>
                    <a:pt x="15" y="22"/>
                    <a:pt x="15" y="24"/>
                  </a:cubicBezTo>
                  <a:cubicBezTo>
                    <a:pt x="16" y="26"/>
                    <a:pt x="13" y="30"/>
                    <a:pt x="13" y="32"/>
                  </a:cubicBezTo>
                  <a:cubicBezTo>
                    <a:pt x="13" y="33"/>
                    <a:pt x="9" y="31"/>
                    <a:pt x="8" y="31"/>
                  </a:cubicBezTo>
                  <a:cubicBezTo>
                    <a:pt x="7" y="31"/>
                    <a:pt x="8" y="36"/>
                    <a:pt x="7" y="37"/>
                  </a:cubicBezTo>
                  <a:cubicBezTo>
                    <a:pt x="6" y="39"/>
                    <a:pt x="6" y="44"/>
                    <a:pt x="5" y="44"/>
                  </a:cubicBezTo>
                  <a:cubicBezTo>
                    <a:pt x="4" y="44"/>
                    <a:pt x="2" y="49"/>
                    <a:pt x="2" y="49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3"/>
                    <a:pt x="3" y="56"/>
                    <a:pt x="6" y="57"/>
                  </a:cubicBezTo>
                  <a:cubicBezTo>
                    <a:pt x="10" y="58"/>
                    <a:pt x="12" y="66"/>
                    <a:pt x="13" y="69"/>
                  </a:cubicBezTo>
                  <a:cubicBezTo>
                    <a:pt x="14" y="73"/>
                    <a:pt x="13" y="77"/>
                    <a:pt x="12" y="79"/>
                  </a:cubicBezTo>
                  <a:cubicBezTo>
                    <a:pt x="11" y="82"/>
                    <a:pt x="13" y="82"/>
                    <a:pt x="15" y="83"/>
                  </a:cubicBezTo>
                  <a:cubicBezTo>
                    <a:pt x="17" y="84"/>
                    <a:pt x="19" y="84"/>
                    <a:pt x="21" y="82"/>
                  </a:cubicBezTo>
                  <a:cubicBezTo>
                    <a:pt x="22" y="80"/>
                    <a:pt x="26" y="78"/>
                    <a:pt x="26" y="76"/>
                  </a:cubicBezTo>
                  <a:cubicBezTo>
                    <a:pt x="26" y="73"/>
                    <a:pt x="28" y="77"/>
                    <a:pt x="29" y="78"/>
                  </a:cubicBezTo>
                  <a:cubicBezTo>
                    <a:pt x="31" y="80"/>
                    <a:pt x="31" y="82"/>
                    <a:pt x="32" y="85"/>
                  </a:cubicBezTo>
                  <a:cubicBezTo>
                    <a:pt x="32" y="88"/>
                    <a:pt x="32" y="96"/>
                    <a:pt x="35" y="99"/>
                  </a:cubicBezTo>
                  <a:cubicBezTo>
                    <a:pt x="38" y="101"/>
                    <a:pt x="38" y="107"/>
                    <a:pt x="37" y="109"/>
                  </a:cubicBezTo>
                  <a:cubicBezTo>
                    <a:pt x="37" y="111"/>
                    <a:pt x="39" y="114"/>
                    <a:pt x="38" y="116"/>
                  </a:cubicBezTo>
                  <a:cubicBezTo>
                    <a:pt x="38" y="116"/>
                    <a:pt x="38" y="117"/>
                    <a:pt x="38" y="118"/>
                  </a:cubicBezTo>
                  <a:cubicBezTo>
                    <a:pt x="40" y="118"/>
                    <a:pt x="43" y="107"/>
                    <a:pt x="4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0" name="Freeform 62"/>
            <p:cNvSpPr>
              <a:spLocks/>
            </p:cNvSpPr>
            <p:nvPr/>
          </p:nvSpPr>
          <p:spPr bwMode="auto">
            <a:xfrm>
              <a:off x="7512050" y="3365500"/>
              <a:ext cx="55563" cy="36513"/>
            </a:xfrm>
            <a:custGeom>
              <a:avLst/>
              <a:gdLst>
                <a:gd name="T0" fmla="*/ 18 w 19"/>
                <a:gd name="T1" fmla="*/ 4 h 12"/>
                <a:gd name="T2" fmla="*/ 11 w 19"/>
                <a:gd name="T3" fmla="*/ 2 h 12"/>
                <a:gd name="T4" fmla="*/ 6 w 19"/>
                <a:gd name="T5" fmla="*/ 1 h 12"/>
                <a:gd name="T6" fmla="*/ 1 w 19"/>
                <a:gd name="T7" fmla="*/ 5 h 12"/>
                <a:gd name="T8" fmla="*/ 0 w 19"/>
                <a:gd name="T9" fmla="*/ 8 h 12"/>
                <a:gd name="T10" fmla="*/ 2 w 19"/>
                <a:gd name="T11" fmla="*/ 9 h 12"/>
                <a:gd name="T12" fmla="*/ 6 w 19"/>
                <a:gd name="T13" fmla="*/ 10 h 12"/>
                <a:gd name="T14" fmla="*/ 12 w 19"/>
                <a:gd name="T15" fmla="*/ 11 h 12"/>
                <a:gd name="T16" fmla="*/ 18 w 19"/>
                <a:gd name="T17" fmla="*/ 10 h 12"/>
                <a:gd name="T18" fmla="*/ 17 w 19"/>
                <a:gd name="T19" fmla="*/ 4 h 12"/>
                <a:gd name="T20" fmla="*/ 18 w 19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4" y="1"/>
                    <a:pt x="13" y="3"/>
                    <a:pt x="11" y="2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2"/>
                    <a:pt x="3" y="2"/>
                    <a:pt x="1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11"/>
                    <a:pt x="6" y="10"/>
                  </a:cubicBezTo>
                  <a:cubicBezTo>
                    <a:pt x="8" y="10"/>
                    <a:pt x="9" y="11"/>
                    <a:pt x="12" y="11"/>
                  </a:cubicBezTo>
                  <a:cubicBezTo>
                    <a:pt x="14" y="10"/>
                    <a:pt x="17" y="12"/>
                    <a:pt x="18" y="10"/>
                  </a:cubicBezTo>
                  <a:cubicBezTo>
                    <a:pt x="19" y="8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1" name="Freeform 63"/>
            <p:cNvSpPr>
              <a:spLocks/>
            </p:cNvSpPr>
            <p:nvPr/>
          </p:nvSpPr>
          <p:spPr bwMode="auto">
            <a:xfrm>
              <a:off x="7742238" y="3468688"/>
              <a:ext cx="134938" cy="298450"/>
            </a:xfrm>
            <a:custGeom>
              <a:avLst/>
              <a:gdLst>
                <a:gd name="T0" fmla="*/ 34 w 46"/>
                <a:gd name="T1" fmla="*/ 12 h 96"/>
                <a:gd name="T2" fmla="*/ 28 w 46"/>
                <a:gd name="T3" fmla="*/ 7 h 96"/>
                <a:gd name="T4" fmla="*/ 26 w 46"/>
                <a:gd name="T5" fmla="*/ 3 h 96"/>
                <a:gd name="T6" fmla="*/ 21 w 46"/>
                <a:gd name="T7" fmla="*/ 1 h 96"/>
                <a:gd name="T8" fmla="*/ 16 w 46"/>
                <a:gd name="T9" fmla="*/ 4 h 96"/>
                <a:gd name="T10" fmla="*/ 12 w 46"/>
                <a:gd name="T11" fmla="*/ 5 h 96"/>
                <a:gd name="T12" fmla="*/ 7 w 46"/>
                <a:gd name="T13" fmla="*/ 5 h 96"/>
                <a:gd name="T14" fmla="*/ 2 w 46"/>
                <a:gd name="T15" fmla="*/ 5 h 96"/>
                <a:gd name="T16" fmla="*/ 0 w 46"/>
                <a:gd name="T17" fmla="*/ 7 h 96"/>
                <a:gd name="T18" fmla="*/ 2 w 46"/>
                <a:gd name="T19" fmla="*/ 10 h 96"/>
                <a:gd name="T20" fmla="*/ 6 w 46"/>
                <a:gd name="T21" fmla="*/ 15 h 96"/>
                <a:gd name="T22" fmla="*/ 11 w 46"/>
                <a:gd name="T23" fmla="*/ 17 h 96"/>
                <a:gd name="T24" fmla="*/ 15 w 46"/>
                <a:gd name="T25" fmla="*/ 18 h 96"/>
                <a:gd name="T26" fmla="*/ 17 w 46"/>
                <a:gd name="T27" fmla="*/ 23 h 96"/>
                <a:gd name="T28" fmla="*/ 12 w 46"/>
                <a:gd name="T29" fmla="*/ 26 h 96"/>
                <a:gd name="T30" fmla="*/ 19 w 46"/>
                <a:gd name="T31" fmla="*/ 32 h 96"/>
                <a:gd name="T32" fmla="*/ 22 w 46"/>
                <a:gd name="T33" fmla="*/ 37 h 96"/>
                <a:gd name="T34" fmla="*/ 27 w 46"/>
                <a:gd name="T35" fmla="*/ 44 h 96"/>
                <a:gd name="T36" fmla="*/ 32 w 46"/>
                <a:gd name="T37" fmla="*/ 49 h 96"/>
                <a:gd name="T38" fmla="*/ 34 w 46"/>
                <a:gd name="T39" fmla="*/ 55 h 96"/>
                <a:gd name="T40" fmla="*/ 36 w 46"/>
                <a:gd name="T41" fmla="*/ 65 h 96"/>
                <a:gd name="T42" fmla="*/ 31 w 46"/>
                <a:gd name="T43" fmla="*/ 73 h 96"/>
                <a:gd name="T44" fmla="*/ 26 w 46"/>
                <a:gd name="T45" fmla="*/ 76 h 96"/>
                <a:gd name="T46" fmla="*/ 26 w 46"/>
                <a:gd name="T47" fmla="*/ 82 h 96"/>
                <a:gd name="T48" fmla="*/ 19 w 46"/>
                <a:gd name="T49" fmla="*/ 82 h 96"/>
                <a:gd name="T50" fmla="*/ 15 w 46"/>
                <a:gd name="T51" fmla="*/ 85 h 96"/>
                <a:gd name="T52" fmla="*/ 18 w 46"/>
                <a:gd name="T53" fmla="*/ 87 h 96"/>
                <a:gd name="T54" fmla="*/ 16 w 46"/>
                <a:gd name="T55" fmla="*/ 92 h 96"/>
                <a:gd name="T56" fmla="*/ 19 w 46"/>
                <a:gd name="T57" fmla="*/ 95 h 96"/>
                <a:gd name="T58" fmla="*/ 25 w 46"/>
                <a:gd name="T59" fmla="*/ 90 h 96"/>
                <a:gd name="T60" fmla="*/ 26 w 46"/>
                <a:gd name="T61" fmla="*/ 88 h 96"/>
                <a:gd name="T62" fmla="*/ 28 w 46"/>
                <a:gd name="T63" fmla="*/ 85 h 96"/>
                <a:gd name="T64" fmla="*/ 32 w 46"/>
                <a:gd name="T65" fmla="*/ 84 h 96"/>
                <a:gd name="T66" fmla="*/ 40 w 46"/>
                <a:gd name="T67" fmla="*/ 80 h 96"/>
                <a:gd name="T68" fmla="*/ 45 w 46"/>
                <a:gd name="T69" fmla="*/ 72 h 96"/>
                <a:gd name="T70" fmla="*/ 43 w 46"/>
                <a:gd name="T71" fmla="*/ 57 h 96"/>
                <a:gd name="T72" fmla="*/ 38 w 46"/>
                <a:gd name="T73" fmla="*/ 47 h 96"/>
                <a:gd name="T74" fmla="*/ 27 w 46"/>
                <a:gd name="T75" fmla="*/ 39 h 96"/>
                <a:gd name="T76" fmla="*/ 25 w 46"/>
                <a:gd name="T77" fmla="*/ 34 h 96"/>
                <a:gd name="T78" fmla="*/ 23 w 46"/>
                <a:gd name="T79" fmla="*/ 26 h 96"/>
                <a:gd name="T80" fmla="*/ 28 w 46"/>
                <a:gd name="T81" fmla="*/ 20 h 96"/>
                <a:gd name="T82" fmla="*/ 30 w 46"/>
                <a:gd name="T83" fmla="*/ 17 h 96"/>
                <a:gd name="T84" fmla="*/ 35 w 46"/>
                <a:gd name="T85" fmla="*/ 13 h 96"/>
                <a:gd name="T86" fmla="*/ 35 w 46"/>
                <a:gd name="T87" fmla="*/ 13 h 96"/>
                <a:gd name="T88" fmla="*/ 34 w 46"/>
                <a:gd name="T8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96">
                  <a:moveTo>
                    <a:pt x="34" y="12"/>
                  </a:moveTo>
                  <a:cubicBezTo>
                    <a:pt x="32" y="12"/>
                    <a:pt x="28" y="8"/>
                    <a:pt x="28" y="7"/>
                  </a:cubicBezTo>
                  <a:cubicBezTo>
                    <a:pt x="28" y="6"/>
                    <a:pt x="30" y="4"/>
                    <a:pt x="26" y="3"/>
                  </a:cubicBezTo>
                  <a:cubicBezTo>
                    <a:pt x="22" y="3"/>
                    <a:pt x="22" y="2"/>
                    <a:pt x="21" y="1"/>
                  </a:cubicBezTo>
                  <a:cubicBezTo>
                    <a:pt x="20" y="0"/>
                    <a:pt x="17" y="2"/>
                    <a:pt x="16" y="4"/>
                  </a:cubicBezTo>
                  <a:cubicBezTo>
                    <a:pt x="15" y="6"/>
                    <a:pt x="14" y="3"/>
                    <a:pt x="12" y="5"/>
                  </a:cubicBezTo>
                  <a:cubicBezTo>
                    <a:pt x="10" y="6"/>
                    <a:pt x="8" y="3"/>
                    <a:pt x="7" y="5"/>
                  </a:cubicBezTo>
                  <a:cubicBezTo>
                    <a:pt x="6" y="6"/>
                    <a:pt x="3" y="4"/>
                    <a:pt x="2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6" y="13"/>
                    <a:pt x="6" y="15"/>
                  </a:cubicBezTo>
                  <a:cubicBezTo>
                    <a:pt x="6" y="17"/>
                    <a:pt x="10" y="18"/>
                    <a:pt x="11" y="17"/>
                  </a:cubicBezTo>
                  <a:cubicBezTo>
                    <a:pt x="12" y="17"/>
                    <a:pt x="15" y="16"/>
                    <a:pt x="15" y="18"/>
                  </a:cubicBezTo>
                  <a:cubicBezTo>
                    <a:pt x="15" y="21"/>
                    <a:pt x="17" y="21"/>
                    <a:pt x="17" y="23"/>
                  </a:cubicBezTo>
                  <a:cubicBezTo>
                    <a:pt x="17" y="25"/>
                    <a:pt x="13" y="24"/>
                    <a:pt x="12" y="26"/>
                  </a:cubicBezTo>
                  <a:cubicBezTo>
                    <a:pt x="12" y="28"/>
                    <a:pt x="19" y="30"/>
                    <a:pt x="19" y="32"/>
                  </a:cubicBezTo>
                  <a:cubicBezTo>
                    <a:pt x="19" y="33"/>
                    <a:pt x="21" y="35"/>
                    <a:pt x="22" y="37"/>
                  </a:cubicBezTo>
                  <a:cubicBezTo>
                    <a:pt x="23" y="39"/>
                    <a:pt x="26" y="42"/>
                    <a:pt x="27" y="44"/>
                  </a:cubicBezTo>
                  <a:cubicBezTo>
                    <a:pt x="28" y="47"/>
                    <a:pt x="31" y="48"/>
                    <a:pt x="32" y="49"/>
                  </a:cubicBezTo>
                  <a:cubicBezTo>
                    <a:pt x="34" y="50"/>
                    <a:pt x="34" y="53"/>
                    <a:pt x="34" y="55"/>
                  </a:cubicBezTo>
                  <a:cubicBezTo>
                    <a:pt x="33" y="58"/>
                    <a:pt x="33" y="62"/>
                    <a:pt x="36" y="65"/>
                  </a:cubicBezTo>
                  <a:cubicBezTo>
                    <a:pt x="38" y="69"/>
                    <a:pt x="33" y="71"/>
                    <a:pt x="31" y="73"/>
                  </a:cubicBezTo>
                  <a:cubicBezTo>
                    <a:pt x="30" y="75"/>
                    <a:pt x="30" y="77"/>
                    <a:pt x="26" y="76"/>
                  </a:cubicBezTo>
                  <a:cubicBezTo>
                    <a:pt x="21" y="75"/>
                    <a:pt x="26" y="80"/>
                    <a:pt x="26" y="82"/>
                  </a:cubicBezTo>
                  <a:cubicBezTo>
                    <a:pt x="25" y="83"/>
                    <a:pt x="19" y="80"/>
                    <a:pt x="19" y="82"/>
                  </a:cubicBezTo>
                  <a:cubicBezTo>
                    <a:pt x="19" y="83"/>
                    <a:pt x="16" y="84"/>
                    <a:pt x="15" y="85"/>
                  </a:cubicBezTo>
                  <a:cubicBezTo>
                    <a:pt x="15" y="86"/>
                    <a:pt x="16" y="86"/>
                    <a:pt x="18" y="87"/>
                  </a:cubicBezTo>
                  <a:cubicBezTo>
                    <a:pt x="19" y="88"/>
                    <a:pt x="16" y="89"/>
                    <a:pt x="16" y="92"/>
                  </a:cubicBezTo>
                  <a:cubicBezTo>
                    <a:pt x="16" y="95"/>
                    <a:pt x="18" y="96"/>
                    <a:pt x="19" y="95"/>
                  </a:cubicBezTo>
                  <a:cubicBezTo>
                    <a:pt x="20" y="93"/>
                    <a:pt x="23" y="91"/>
                    <a:pt x="25" y="90"/>
                  </a:cubicBezTo>
                  <a:cubicBezTo>
                    <a:pt x="26" y="90"/>
                    <a:pt x="25" y="88"/>
                    <a:pt x="26" y="88"/>
                  </a:cubicBezTo>
                  <a:cubicBezTo>
                    <a:pt x="27" y="88"/>
                    <a:pt x="27" y="86"/>
                    <a:pt x="28" y="85"/>
                  </a:cubicBezTo>
                  <a:cubicBezTo>
                    <a:pt x="28" y="83"/>
                    <a:pt x="29" y="84"/>
                    <a:pt x="32" y="84"/>
                  </a:cubicBezTo>
                  <a:cubicBezTo>
                    <a:pt x="34" y="84"/>
                    <a:pt x="37" y="82"/>
                    <a:pt x="40" y="80"/>
                  </a:cubicBezTo>
                  <a:cubicBezTo>
                    <a:pt x="43" y="78"/>
                    <a:pt x="44" y="77"/>
                    <a:pt x="45" y="72"/>
                  </a:cubicBezTo>
                  <a:cubicBezTo>
                    <a:pt x="46" y="66"/>
                    <a:pt x="44" y="59"/>
                    <a:pt x="43" y="57"/>
                  </a:cubicBezTo>
                  <a:cubicBezTo>
                    <a:pt x="43" y="55"/>
                    <a:pt x="39" y="47"/>
                    <a:pt x="38" y="47"/>
                  </a:cubicBezTo>
                  <a:cubicBezTo>
                    <a:pt x="36" y="48"/>
                    <a:pt x="29" y="40"/>
                    <a:pt x="27" y="39"/>
                  </a:cubicBezTo>
                  <a:cubicBezTo>
                    <a:pt x="26" y="38"/>
                    <a:pt x="27" y="36"/>
                    <a:pt x="25" y="34"/>
                  </a:cubicBezTo>
                  <a:cubicBezTo>
                    <a:pt x="23" y="33"/>
                    <a:pt x="23" y="29"/>
                    <a:pt x="23" y="26"/>
                  </a:cubicBezTo>
                  <a:cubicBezTo>
                    <a:pt x="24" y="23"/>
                    <a:pt x="28" y="22"/>
                    <a:pt x="28" y="20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2" y="16"/>
                    <a:pt x="34" y="15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2" name="Freeform 64"/>
            <p:cNvSpPr>
              <a:spLocks/>
            </p:cNvSpPr>
            <p:nvPr/>
          </p:nvSpPr>
          <p:spPr bwMode="auto">
            <a:xfrm>
              <a:off x="7742238" y="3649663"/>
              <a:ext cx="111125" cy="84138"/>
            </a:xfrm>
            <a:custGeom>
              <a:avLst/>
              <a:gdLst>
                <a:gd name="T0" fmla="*/ 19 w 38"/>
                <a:gd name="T1" fmla="*/ 24 h 27"/>
                <a:gd name="T2" fmla="*/ 26 w 38"/>
                <a:gd name="T3" fmla="*/ 24 h 27"/>
                <a:gd name="T4" fmla="*/ 26 w 38"/>
                <a:gd name="T5" fmla="*/ 18 h 27"/>
                <a:gd name="T6" fmla="*/ 31 w 38"/>
                <a:gd name="T7" fmla="*/ 15 h 27"/>
                <a:gd name="T8" fmla="*/ 36 w 38"/>
                <a:gd name="T9" fmla="*/ 7 h 27"/>
                <a:gd name="T10" fmla="*/ 33 w 38"/>
                <a:gd name="T11" fmla="*/ 0 h 27"/>
                <a:gd name="T12" fmla="*/ 29 w 38"/>
                <a:gd name="T13" fmla="*/ 1 h 27"/>
                <a:gd name="T14" fmla="*/ 25 w 38"/>
                <a:gd name="T15" fmla="*/ 2 h 27"/>
                <a:gd name="T16" fmla="*/ 23 w 38"/>
                <a:gd name="T17" fmla="*/ 4 h 27"/>
                <a:gd name="T18" fmla="*/ 19 w 38"/>
                <a:gd name="T19" fmla="*/ 1 h 27"/>
                <a:gd name="T20" fmla="*/ 11 w 38"/>
                <a:gd name="T21" fmla="*/ 1 h 27"/>
                <a:gd name="T22" fmla="*/ 2 w 38"/>
                <a:gd name="T23" fmla="*/ 5 h 27"/>
                <a:gd name="T24" fmla="*/ 3 w 38"/>
                <a:gd name="T25" fmla="*/ 11 h 27"/>
                <a:gd name="T26" fmla="*/ 3 w 38"/>
                <a:gd name="T27" fmla="*/ 15 h 27"/>
                <a:gd name="T28" fmla="*/ 3 w 38"/>
                <a:gd name="T29" fmla="*/ 16 h 27"/>
                <a:gd name="T30" fmla="*/ 5 w 38"/>
                <a:gd name="T31" fmla="*/ 21 h 27"/>
                <a:gd name="T32" fmla="*/ 9 w 38"/>
                <a:gd name="T33" fmla="*/ 22 h 27"/>
                <a:gd name="T34" fmla="*/ 9 w 38"/>
                <a:gd name="T35" fmla="*/ 25 h 27"/>
                <a:gd name="T36" fmla="*/ 14 w 38"/>
                <a:gd name="T37" fmla="*/ 26 h 27"/>
                <a:gd name="T38" fmla="*/ 15 w 38"/>
                <a:gd name="T39" fmla="*/ 27 h 27"/>
                <a:gd name="T40" fmla="*/ 19 w 38"/>
                <a:gd name="T4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19" y="24"/>
                  </a:moveTo>
                  <a:cubicBezTo>
                    <a:pt x="19" y="22"/>
                    <a:pt x="25" y="25"/>
                    <a:pt x="26" y="24"/>
                  </a:cubicBezTo>
                  <a:cubicBezTo>
                    <a:pt x="26" y="22"/>
                    <a:pt x="21" y="17"/>
                    <a:pt x="26" y="18"/>
                  </a:cubicBezTo>
                  <a:cubicBezTo>
                    <a:pt x="30" y="19"/>
                    <a:pt x="30" y="17"/>
                    <a:pt x="31" y="15"/>
                  </a:cubicBezTo>
                  <a:cubicBezTo>
                    <a:pt x="33" y="13"/>
                    <a:pt x="38" y="11"/>
                    <a:pt x="36" y="7"/>
                  </a:cubicBezTo>
                  <a:cubicBezTo>
                    <a:pt x="34" y="5"/>
                    <a:pt x="33" y="2"/>
                    <a:pt x="33" y="0"/>
                  </a:cubicBezTo>
                  <a:cubicBezTo>
                    <a:pt x="32" y="1"/>
                    <a:pt x="30" y="1"/>
                    <a:pt x="29" y="1"/>
                  </a:cubicBezTo>
                  <a:cubicBezTo>
                    <a:pt x="28" y="0"/>
                    <a:pt x="25" y="0"/>
                    <a:pt x="25" y="2"/>
                  </a:cubicBezTo>
                  <a:cubicBezTo>
                    <a:pt x="25" y="4"/>
                    <a:pt x="23" y="5"/>
                    <a:pt x="23" y="4"/>
                  </a:cubicBezTo>
                  <a:cubicBezTo>
                    <a:pt x="23" y="2"/>
                    <a:pt x="21" y="3"/>
                    <a:pt x="19" y="1"/>
                  </a:cubicBezTo>
                  <a:cubicBezTo>
                    <a:pt x="18" y="0"/>
                    <a:pt x="13" y="2"/>
                    <a:pt x="11" y="1"/>
                  </a:cubicBezTo>
                  <a:cubicBezTo>
                    <a:pt x="9" y="0"/>
                    <a:pt x="5" y="2"/>
                    <a:pt x="2" y="5"/>
                  </a:cubicBezTo>
                  <a:cubicBezTo>
                    <a:pt x="0" y="8"/>
                    <a:pt x="3" y="8"/>
                    <a:pt x="3" y="11"/>
                  </a:cubicBezTo>
                  <a:cubicBezTo>
                    <a:pt x="3" y="13"/>
                    <a:pt x="4" y="13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7"/>
                    <a:pt x="5" y="20"/>
                    <a:pt x="5" y="21"/>
                  </a:cubicBezTo>
                  <a:cubicBezTo>
                    <a:pt x="5" y="23"/>
                    <a:pt x="8" y="22"/>
                    <a:pt x="9" y="22"/>
                  </a:cubicBezTo>
                  <a:cubicBezTo>
                    <a:pt x="10" y="22"/>
                    <a:pt x="8" y="24"/>
                    <a:pt x="9" y="25"/>
                  </a:cubicBezTo>
                  <a:cubicBezTo>
                    <a:pt x="10" y="27"/>
                    <a:pt x="14" y="24"/>
                    <a:pt x="14" y="26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6" y="26"/>
                    <a:pt x="19" y="25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3" name="Freeform 65"/>
            <p:cNvSpPr>
              <a:spLocks/>
            </p:cNvSpPr>
            <p:nvPr/>
          </p:nvSpPr>
          <p:spPr bwMode="auto">
            <a:xfrm>
              <a:off x="7707313" y="3486150"/>
              <a:ext cx="134938" cy="177800"/>
            </a:xfrm>
            <a:custGeom>
              <a:avLst/>
              <a:gdLst>
                <a:gd name="T0" fmla="*/ 31 w 46"/>
                <a:gd name="T1" fmla="*/ 26 h 57"/>
                <a:gd name="T2" fmla="*/ 24 w 46"/>
                <a:gd name="T3" fmla="*/ 20 h 57"/>
                <a:gd name="T4" fmla="*/ 29 w 46"/>
                <a:gd name="T5" fmla="*/ 17 h 57"/>
                <a:gd name="T6" fmla="*/ 27 w 46"/>
                <a:gd name="T7" fmla="*/ 12 h 57"/>
                <a:gd name="T8" fmla="*/ 23 w 46"/>
                <a:gd name="T9" fmla="*/ 11 h 57"/>
                <a:gd name="T10" fmla="*/ 18 w 46"/>
                <a:gd name="T11" fmla="*/ 9 h 57"/>
                <a:gd name="T12" fmla="*/ 14 w 46"/>
                <a:gd name="T13" fmla="*/ 4 h 57"/>
                <a:gd name="T14" fmla="*/ 12 w 46"/>
                <a:gd name="T15" fmla="*/ 1 h 57"/>
                <a:gd name="T16" fmla="*/ 10 w 46"/>
                <a:gd name="T17" fmla="*/ 1 h 57"/>
                <a:gd name="T18" fmla="*/ 9 w 46"/>
                <a:gd name="T19" fmla="*/ 4 h 57"/>
                <a:gd name="T20" fmla="*/ 8 w 46"/>
                <a:gd name="T21" fmla="*/ 9 h 57"/>
                <a:gd name="T22" fmla="*/ 5 w 46"/>
                <a:gd name="T23" fmla="*/ 6 h 57"/>
                <a:gd name="T24" fmla="*/ 2 w 46"/>
                <a:gd name="T25" fmla="*/ 11 h 57"/>
                <a:gd name="T26" fmla="*/ 0 w 46"/>
                <a:gd name="T27" fmla="*/ 13 h 57"/>
                <a:gd name="T28" fmla="*/ 1 w 46"/>
                <a:gd name="T29" fmla="*/ 14 h 57"/>
                <a:gd name="T30" fmla="*/ 2 w 46"/>
                <a:gd name="T31" fmla="*/ 19 h 57"/>
                <a:gd name="T32" fmla="*/ 6 w 46"/>
                <a:gd name="T33" fmla="*/ 20 h 57"/>
                <a:gd name="T34" fmla="*/ 5 w 46"/>
                <a:gd name="T35" fmla="*/ 27 h 57"/>
                <a:gd name="T36" fmla="*/ 4 w 46"/>
                <a:gd name="T37" fmla="*/ 32 h 57"/>
                <a:gd name="T38" fmla="*/ 9 w 46"/>
                <a:gd name="T39" fmla="*/ 30 h 57"/>
                <a:gd name="T40" fmla="*/ 14 w 46"/>
                <a:gd name="T41" fmla="*/ 29 h 57"/>
                <a:gd name="T42" fmla="*/ 18 w 46"/>
                <a:gd name="T43" fmla="*/ 28 h 57"/>
                <a:gd name="T44" fmla="*/ 24 w 46"/>
                <a:gd name="T45" fmla="*/ 28 h 57"/>
                <a:gd name="T46" fmla="*/ 28 w 46"/>
                <a:gd name="T47" fmla="*/ 33 h 57"/>
                <a:gd name="T48" fmla="*/ 29 w 46"/>
                <a:gd name="T49" fmla="*/ 40 h 57"/>
                <a:gd name="T50" fmla="*/ 33 w 46"/>
                <a:gd name="T51" fmla="*/ 47 h 57"/>
                <a:gd name="T52" fmla="*/ 32 w 46"/>
                <a:gd name="T53" fmla="*/ 54 h 57"/>
                <a:gd name="T54" fmla="*/ 35 w 46"/>
                <a:gd name="T55" fmla="*/ 56 h 57"/>
                <a:gd name="T56" fmla="*/ 37 w 46"/>
                <a:gd name="T57" fmla="*/ 54 h 57"/>
                <a:gd name="T58" fmla="*/ 41 w 46"/>
                <a:gd name="T59" fmla="*/ 53 h 57"/>
                <a:gd name="T60" fmla="*/ 45 w 46"/>
                <a:gd name="T61" fmla="*/ 52 h 57"/>
                <a:gd name="T62" fmla="*/ 46 w 46"/>
                <a:gd name="T63" fmla="*/ 49 h 57"/>
                <a:gd name="T64" fmla="*/ 44 w 46"/>
                <a:gd name="T65" fmla="*/ 43 h 57"/>
                <a:gd name="T66" fmla="*/ 39 w 46"/>
                <a:gd name="T67" fmla="*/ 38 h 57"/>
                <a:gd name="T68" fmla="*/ 34 w 46"/>
                <a:gd name="T69" fmla="*/ 31 h 57"/>
                <a:gd name="T70" fmla="*/ 31 w 46"/>
                <a:gd name="T7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57">
                  <a:moveTo>
                    <a:pt x="31" y="26"/>
                  </a:moveTo>
                  <a:cubicBezTo>
                    <a:pt x="31" y="24"/>
                    <a:pt x="24" y="22"/>
                    <a:pt x="24" y="20"/>
                  </a:cubicBezTo>
                  <a:cubicBezTo>
                    <a:pt x="25" y="18"/>
                    <a:pt x="29" y="19"/>
                    <a:pt x="29" y="17"/>
                  </a:cubicBezTo>
                  <a:cubicBezTo>
                    <a:pt x="29" y="15"/>
                    <a:pt x="27" y="15"/>
                    <a:pt x="27" y="12"/>
                  </a:cubicBezTo>
                  <a:cubicBezTo>
                    <a:pt x="27" y="10"/>
                    <a:pt x="24" y="11"/>
                    <a:pt x="23" y="11"/>
                  </a:cubicBezTo>
                  <a:cubicBezTo>
                    <a:pt x="22" y="12"/>
                    <a:pt x="18" y="11"/>
                    <a:pt x="18" y="9"/>
                  </a:cubicBezTo>
                  <a:cubicBezTo>
                    <a:pt x="18" y="7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0"/>
                    <a:pt x="8" y="3"/>
                    <a:pt x="9" y="4"/>
                  </a:cubicBezTo>
                  <a:cubicBezTo>
                    <a:pt x="9" y="5"/>
                    <a:pt x="10" y="9"/>
                    <a:pt x="8" y="9"/>
                  </a:cubicBezTo>
                  <a:cubicBezTo>
                    <a:pt x="6" y="8"/>
                    <a:pt x="6" y="6"/>
                    <a:pt x="5" y="6"/>
                  </a:cubicBezTo>
                  <a:cubicBezTo>
                    <a:pt x="5" y="6"/>
                    <a:pt x="2" y="10"/>
                    <a:pt x="2" y="11"/>
                  </a:cubicBezTo>
                  <a:cubicBezTo>
                    <a:pt x="2" y="12"/>
                    <a:pt x="1" y="12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5"/>
                    <a:pt x="1" y="17"/>
                    <a:pt x="2" y="19"/>
                  </a:cubicBezTo>
                  <a:cubicBezTo>
                    <a:pt x="2" y="21"/>
                    <a:pt x="5" y="18"/>
                    <a:pt x="6" y="20"/>
                  </a:cubicBezTo>
                  <a:cubicBezTo>
                    <a:pt x="7" y="23"/>
                    <a:pt x="5" y="24"/>
                    <a:pt x="5" y="27"/>
                  </a:cubicBezTo>
                  <a:cubicBezTo>
                    <a:pt x="5" y="30"/>
                    <a:pt x="3" y="29"/>
                    <a:pt x="4" y="32"/>
                  </a:cubicBezTo>
                  <a:cubicBezTo>
                    <a:pt x="4" y="34"/>
                    <a:pt x="7" y="31"/>
                    <a:pt x="9" y="30"/>
                  </a:cubicBezTo>
                  <a:cubicBezTo>
                    <a:pt x="11" y="28"/>
                    <a:pt x="13" y="28"/>
                    <a:pt x="14" y="29"/>
                  </a:cubicBezTo>
                  <a:cubicBezTo>
                    <a:pt x="15" y="31"/>
                    <a:pt x="17" y="30"/>
                    <a:pt x="18" y="28"/>
                  </a:cubicBezTo>
                  <a:cubicBezTo>
                    <a:pt x="18" y="27"/>
                    <a:pt x="22" y="27"/>
                    <a:pt x="24" y="28"/>
                  </a:cubicBezTo>
                  <a:cubicBezTo>
                    <a:pt x="25" y="30"/>
                    <a:pt x="26" y="32"/>
                    <a:pt x="28" y="33"/>
                  </a:cubicBezTo>
                  <a:cubicBezTo>
                    <a:pt x="30" y="34"/>
                    <a:pt x="27" y="40"/>
                    <a:pt x="29" y="40"/>
                  </a:cubicBezTo>
                  <a:cubicBezTo>
                    <a:pt x="31" y="41"/>
                    <a:pt x="33" y="44"/>
                    <a:pt x="33" y="47"/>
                  </a:cubicBezTo>
                  <a:cubicBezTo>
                    <a:pt x="33" y="49"/>
                    <a:pt x="34" y="51"/>
                    <a:pt x="32" y="54"/>
                  </a:cubicBezTo>
                  <a:cubicBezTo>
                    <a:pt x="34" y="55"/>
                    <a:pt x="35" y="55"/>
                    <a:pt x="35" y="56"/>
                  </a:cubicBezTo>
                  <a:cubicBezTo>
                    <a:pt x="35" y="57"/>
                    <a:pt x="37" y="56"/>
                    <a:pt x="37" y="54"/>
                  </a:cubicBezTo>
                  <a:cubicBezTo>
                    <a:pt x="37" y="52"/>
                    <a:pt x="40" y="52"/>
                    <a:pt x="41" y="53"/>
                  </a:cubicBezTo>
                  <a:cubicBezTo>
                    <a:pt x="42" y="53"/>
                    <a:pt x="44" y="53"/>
                    <a:pt x="45" y="52"/>
                  </a:cubicBezTo>
                  <a:cubicBezTo>
                    <a:pt x="45" y="51"/>
                    <a:pt x="45" y="50"/>
                    <a:pt x="46" y="49"/>
                  </a:cubicBezTo>
                  <a:cubicBezTo>
                    <a:pt x="46" y="47"/>
                    <a:pt x="46" y="44"/>
                    <a:pt x="44" y="43"/>
                  </a:cubicBezTo>
                  <a:cubicBezTo>
                    <a:pt x="43" y="42"/>
                    <a:pt x="40" y="41"/>
                    <a:pt x="39" y="38"/>
                  </a:cubicBezTo>
                  <a:cubicBezTo>
                    <a:pt x="38" y="36"/>
                    <a:pt x="35" y="33"/>
                    <a:pt x="34" y="31"/>
                  </a:cubicBezTo>
                  <a:cubicBezTo>
                    <a:pt x="33" y="29"/>
                    <a:pt x="31" y="27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4" name="Freeform 66"/>
            <p:cNvSpPr>
              <a:spLocks/>
            </p:cNvSpPr>
            <p:nvPr/>
          </p:nvSpPr>
          <p:spPr bwMode="auto">
            <a:xfrm>
              <a:off x="7659688" y="3527425"/>
              <a:ext cx="147638" cy="296863"/>
            </a:xfrm>
            <a:custGeom>
              <a:avLst/>
              <a:gdLst>
                <a:gd name="T0" fmla="*/ 31 w 50"/>
                <a:gd name="T1" fmla="*/ 50 h 95"/>
                <a:gd name="T2" fmla="*/ 30 w 50"/>
                <a:gd name="T3" fmla="*/ 44 h 95"/>
                <a:gd name="T4" fmla="*/ 39 w 50"/>
                <a:gd name="T5" fmla="*/ 40 h 95"/>
                <a:gd name="T6" fmla="*/ 47 w 50"/>
                <a:gd name="T7" fmla="*/ 40 h 95"/>
                <a:gd name="T8" fmla="*/ 48 w 50"/>
                <a:gd name="T9" fmla="*/ 41 h 95"/>
                <a:gd name="T10" fmla="*/ 49 w 50"/>
                <a:gd name="T11" fmla="*/ 34 h 95"/>
                <a:gd name="T12" fmla="*/ 45 w 50"/>
                <a:gd name="T13" fmla="*/ 27 h 95"/>
                <a:gd name="T14" fmla="*/ 44 w 50"/>
                <a:gd name="T15" fmla="*/ 20 h 95"/>
                <a:gd name="T16" fmla="*/ 40 w 50"/>
                <a:gd name="T17" fmla="*/ 15 h 95"/>
                <a:gd name="T18" fmla="*/ 34 w 50"/>
                <a:gd name="T19" fmla="*/ 15 h 95"/>
                <a:gd name="T20" fmla="*/ 30 w 50"/>
                <a:gd name="T21" fmla="*/ 16 h 95"/>
                <a:gd name="T22" fmla="*/ 25 w 50"/>
                <a:gd name="T23" fmla="*/ 17 h 95"/>
                <a:gd name="T24" fmla="*/ 20 w 50"/>
                <a:gd name="T25" fmla="*/ 19 h 95"/>
                <a:gd name="T26" fmla="*/ 21 w 50"/>
                <a:gd name="T27" fmla="*/ 14 h 95"/>
                <a:gd name="T28" fmla="*/ 22 w 50"/>
                <a:gd name="T29" fmla="*/ 7 h 95"/>
                <a:gd name="T30" fmla="*/ 18 w 50"/>
                <a:gd name="T31" fmla="*/ 6 h 95"/>
                <a:gd name="T32" fmla="*/ 17 w 50"/>
                <a:gd name="T33" fmla="*/ 1 h 95"/>
                <a:gd name="T34" fmla="*/ 16 w 50"/>
                <a:gd name="T35" fmla="*/ 0 h 95"/>
                <a:gd name="T36" fmla="*/ 15 w 50"/>
                <a:gd name="T37" fmla="*/ 1 h 95"/>
                <a:gd name="T38" fmla="*/ 9 w 50"/>
                <a:gd name="T39" fmla="*/ 4 h 95"/>
                <a:gd name="T40" fmla="*/ 5 w 50"/>
                <a:gd name="T41" fmla="*/ 5 h 95"/>
                <a:gd name="T42" fmla="*/ 1 w 50"/>
                <a:gd name="T43" fmla="*/ 7 h 95"/>
                <a:gd name="T44" fmla="*/ 0 w 50"/>
                <a:gd name="T45" fmla="*/ 17 h 95"/>
                <a:gd name="T46" fmla="*/ 5 w 50"/>
                <a:gd name="T47" fmla="*/ 23 h 95"/>
                <a:gd name="T48" fmla="*/ 6 w 50"/>
                <a:gd name="T49" fmla="*/ 27 h 95"/>
                <a:gd name="T50" fmla="*/ 6 w 50"/>
                <a:gd name="T51" fmla="*/ 30 h 95"/>
                <a:gd name="T52" fmla="*/ 5 w 50"/>
                <a:gd name="T53" fmla="*/ 34 h 95"/>
                <a:gd name="T54" fmla="*/ 7 w 50"/>
                <a:gd name="T55" fmla="*/ 41 h 95"/>
                <a:gd name="T56" fmla="*/ 9 w 50"/>
                <a:gd name="T57" fmla="*/ 49 h 95"/>
                <a:gd name="T58" fmla="*/ 11 w 50"/>
                <a:gd name="T59" fmla="*/ 53 h 95"/>
                <a:gd name="T60" fmla="*/ 6 w 50"/>
                <a:gd name="T61" fmla="*/ 64 h 95"/>
                <a:gd name="T62" fmla="*/ 4 w 50"/>
                <a:gd name="T63" fmla="*/ 73 h 95"/>
                <a:gd name="T64" fmla="*/ 4 w 50"/>
                <a:gd name="T65" fmla="*/ 78 h 95"/>
                <a:gd name="T66" fmla="*/ 13 w 50"/>
                <a:gd name="T67" fmla="*/ 86 h 95"/>
                <a:gd name="T68" fmla="*/ 15 w 50"/>
                <a:gd name="T69" fmla="*/ 89 h 95"/>
                <a:gd name="T70" fmla="*/ 18 w 50"/>
                <a:gd name="T71" fmla="*/ 90 h 95"/>
                <a:gd name="T72" fmla="*/ 21 w 50"/>
                <a:gd name="T73" fmla="*/ 93 h 95"/>
                <a:gd name="T74" fmla="*/ 26 w 50"/>
                <a:gd name="T75" fmla="*/ 94 h 95"/>
                <a:gd name="T76" fmla="*/ 28 w 50"/>
                <a:gd name="T77" fmla="*/ 91 h 95"/>
                <a:gd name="T78" fmla="*/ 21 w 50"/>
                <a:gd name="T79" fmla="*/ 87 h 95"/>
                <a:gd name="T80" fmla="*/ 17 w 50"/>
                <a:gd name="T81" fmla="*/ 80 h 95"/>
                <a:gd name="T82" fmla="*/ 14 w 50"/>
                <a:gd name="T83" fmla="*/ 74 h 95"/>
                <a:gd name="T84" fmla="*/ 10 w 50"/>
                <a:gd name="T85" fmla="*/ 71 h 95"/>
                <a:gd name="T86" fmla="*/ 11 w 50"/>
                <a:gd name="T87" fmla="*/ 61 h 95"/>
                <a:gd name="T88" fmla="*/ 14 w 50"/>
                <a:gd name="T89" fmla="*/ 49 h 95"/>
                <a:gd name="T90" fmla="*/ 20 w 50"/>
                <a:gd name="T91" fmla="*/ 47 h 95"/>
                <a:gd name="T92" fmla="*/ 24 w 50"/>
                <a:gd name="T93" fmla="*/ 51 h 95"/>
                <a:gd name="T94" fmla="*/ 31 w 50"/>
                <a:gd name="T95" fmla="*/ 54 h 95"/>
                <a:gd name="T96" fmla="*/ 31 w 50"/>
                <a:gd name="T97" fmla="*/ 55 h 95"/>
                <a:gd name="T98" fmla="*/ 31 w 50"/>
                <a:gd name="T99" fmla="*/ 54 h 95"/>
                <a:gd name="T100" fmla="*/ 31 w 50"/>
                <a:gd name="T10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95">
                  <a:moveTo>
                    <a:pt x="31" y="50"/>
                  </a:moveTo>
                  <a:cubicBezTo>
                    <a:pt x="31" y="47"/>
                    <a:pt x="28" y="47"/>
                    <a:pt x="30" y="44"/>
                  </a:cubicBezTo>
                  <a:cubicBezTo>
                    <a:pt x="33" y="41"/>
                    <a:pt x="37" y="39"/>
                    <a:pt x="39" y="40"/>
                  </a:cubicBezTo>
                  <a:cubicBezTo>
                    <a:pt x="41" y="41"/>
                    <a:pt x="46" y="39"/>
                    <a:pt x="47" y="40"/>
                  </a:cubicBezTo>
                  <a:cubicBezTo>
                    <a:pt x="48" y="40"/>
                    <a:pt x="48" y="41"/>
                    <a:pt x="48" y="41"/>
                  </a:cubicBezTo>
                  <a:cubicBezTo>
                    <a:pt x="50" y="38"/>
                    <a:pt x="49" y="36"/>
                    <a:pt x="49" y="34"/>
                  </a:cubicBezTo>
                  <a:cubicBezTo>
                    <a:pt x="49" y="31"/>
                    <a:pt x="47" y="28"/>
                    <a:pt x="45" y="27"/>
                  </a:cubicBezTo>
                  <a:cubicBezTo>
                    <a:pt x="43" y="27"/>
                    <a:pt x="46" y="21"/>
                    <a:pt x="44" y="20"/>
                  </a:cubicBezTo>
                  <a:cubicBezTo>
                    <a:pt x="42" y="19"/>
                    <a:pt x="41" y="17"/>
                    <a:pt x="40" y="15"/>
                  </a:cubicBezTo>
                  <a:cubicBezTo>
                    <a:pt x="38" y="14"/>
                    <a:pt x="34" y="14"/>
                    <a:pt x="34" y="15"/>
                  </a:cubicBezTo>
                  <a:cubicBezTo>
                    <a:pt x="33" y="17"/>
                    <a:pt x="31" y="18"/>
                    <a:pt x="30" y="16"/>
                  </a:cubicBezTo>
                  <a:cubicBezTo>
                    <a:pt x="29" y="15"/>
                    <a:pt x="27" y="15"/>
                    <a:pt x="25" y="17"/>
                  </a:cubicBezTo>
                  <a:cubicBezTo>
                    <a:pt x="23" y="18"/>
                    <a:pt x="20" y="21"/>
                    <a:pt x="20" y="19"/>
                  </a:cubicBezTo>
                  <a:cubicBezTo>
                    <a:pt x="19" y="16"/>
                    <a:pt x="21" y="17"/>
                    <a:pt x="21" y="14"/>
                  </a:cubicBezTo>
                  <a:cubicBezTo>
                    <a:pt x="21" y="11"/>
                    <a:pt x="23" y="10"/>
                    <a:pt x="22" y="7"/>
                  </a:cubicBezTo>
                  <a:cubicBezTo>
                    <a:pt x="21" y="5"/>
                    <a:pt x="18" y="8"/>
                    <a:pt x="18" y="6"/>
                  </a:cubicBezTo>
                  <a:cubicBezTo>
                    <a:pt x="17" y="4"/>
                    <a:pt x="18" y="2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4" y="2"/>
                    <a:pt x="10" y="2"/>
                    <a:pt x="9" y="4"/>
                  </a:cubicBezTo>
                  <a:cubicBezTo>
                    <a:pt x="8" y="6"/>
                    <a:pt x="5" y="5"/>
                    <a:pt x="5" y="5"/>
                  </a:cubicBezTo>
                  <a:cubicBezTo>
                    <a:pt x="4" y="5"/>
                    <a:pt x="1" y="6"/>
                    <a:pt x="1" y="7"/>
                  </a:cubicBezTo>
                  <a:cubicBezTo>
                    <a:pt x="1" y="9"/>
                    <a:pt x="0" y="16"/>
                    <a:pt x="0" y="17"/>
                  </a:cubicBezTo>
                  <a:cubicBezTo>
                    <a:pt x="0" y="18"/>
                    <a:pt x="3" y="22"/>
                    <a:pt x="5" y="23"/>
                  </a:cubicBezTo>
                  <a:cubicBezTo>
                    <a:pt x="6" y="23"/>
                    <a:pt x="4" y="26"/>
                    <a:pt x="6" y="27"/>
                  </a:cubicBezTo>
                  <a:cubicBezTo>
                    <a:pt x="7" y="28"/>
                    <a:pt x="6" y="30"/>
                    <a:pt x="6" y="30"/>
                  </a:cubicBezTo>
                  <a:cubicBezTo>
                    <a:pt x="5" y="30"/>
                    <a:pt x="6" y="33"/>
                    <a:pt x="5" y="34"/>
                  </a:cubicBezTo>
                  <a:cubicBezTo>
                    <a:pt x="3" y="36"/>
                    <a:pt x="4" y="39"/>
                    <a:pt x="7" y="41"/>
                  </a:cubicBezTo>
                  <a:cubicBezTo>
                    <a:pt x="9" y="43"/>
                    <a:pt x="9" y="47"/>
                    <a:pt x="9" y="49"/>
                  </a:cubicBezTo>
                  <a:cubicBezTo>
                    <a:pt x="9" y="51"/>
                    <a:pt x="11" y="51"/>
                    <a:pt x="11" y="53"/>
                  </a:cubicBezTo>
                  <a:cubicBezTo>
                    <a:pt x="11" y="53"/>
                    <a:pt x="8" y="64"/>
                    <a:pt x="6" y="64"/>
                  </a:cubicBezTo>
                  <a:cubicBezTo>
                    <a:pt x="5" y="66"/>
                    <a:pt x="5" y="71"/>
                    <a:pt x="4" y="73"/>
                  </a:cubicBezTo>
                  <a:cubicBezTo>
                    <a:pt x="3" y="76"/>
                    <a:pt x="3" y="78"/>
                    <a:pt x="4" y="78"/>
                  </a:cubicBezTo>
                  <a:cubicBezTo>
                    <a:pt x="6" y="79"/>
                    <a:pt x="9" y="82"/>
                    <a:pt x="13" y="86"/>
                  </a:cubicBezTo>
                  <a:cubicBezTo>
                    <a:pt x="13" y="87"/>
                    <a:pt x="14" y="88"/>
                    <a:pt x="15" y="89"/>
                  </a:cubicBezTo>
                  <a:cubicBezTo>
                    <a:pt x="16" y="89"/>
                    <a:pt x="17" y="89"/>
                    <a:pt x="18" y="90"/>
                  </a:cubicBezTo>
                  <a:cubicBezTo>
                    <a:pt x="21" y="90"/>
                    <a:pt x="21" y="92"/>
                    <a:pt x="21" y="93"/>
                  </a:cubicBezTo>
                  <a:cubicBezTo>
                    <a:pt x="21" y="95"/>
                    <a:pt x="25" y="94"/>
                    <a:pt x="26" y="94"/>
                  </a:cubicBezTo>
                  <a:cubicBezTo>
                    <a:pt x="27" y="94"/>
                    <a:pt x="26" y="92"/>
                    <a:pt x="28" y="91"/>
                  </a:cubicBezTo>
                  <a:cubicBezTo>
                    <a:pt x="27" y="90"/>
                    <a:pt x="24" y="88"/>
                    <a:pt x="21" y="87"/>
                  </a:cubicBezTo>
                  <a:cubicBezTo>
                    <a:pt x="18" y="87"/>
                    <a:pt x="16" y="82"/>
                    <a:pt x="17" y="80"/>
                  </a:cubicBezTo>
                  <a:cubicBezTo>
                    <a:pt x="17" y="78"/>
                    <a:pt x="14" y="76"/>
                    <a:pt x="14" y="74"/>
                  </a:cubicBezTo>
                  <a:cubicBezTo>
                    <a:pt x="14" y="73"/>
                    <a:pt x="12" y="72"/>
                    <a:pt x="10" y="71"/>
                  </a:cubicBezTo>
                  <a:cubicBezTo>
                    <a:pt x="8" y="70"/>
                    <a:pt x="11" y="64"/>
                    <a:pt x="11" y="61"/>
                  </a:cubicBezTo>
                  <a:cubicBezTo>
                    <a:pt x="11" y="59"/>
                    <a:pt x="16" y="51"/>
                    <a:pt x="14" y="49"/>
                  </a:cubicBezTo>
                  <a:cubicBezTo>
                    <a:pt x="13" y="46"/>
                    <a:pt x="19" y="45"/>
                    <a:pt x="20" y="47"/>
                  </a:cubicBezTo>
                  <a:cubicBezTo>
                    <a:pt x="20" y="50"/>
                    <a:pt x="21" y="51"/>
                    <a:pt x="24" y="51"/>
                  </a:cubicBezTo>
                  <a:cubicBezTo>
                    <a:pt x="28" y="51"/>
                    <a:pt x="28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4"/>
                  </a:cubicBezTo>
                  <a:cubicBezTo>
                    <a:pt x="32" y="52"/>
                    <a:pt x="31" y="52"/>
                    <a:pt x="3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5" name="Freeform 67"/>
            <p:cNvSpPr>
              <a:spLocks/>
            </p:cNvSpPr>
            <p:nvPr/>
          </p:nvSpPr>
          <p:spPr bwMode="auto">
            <a:xfrm>
              <a:off x="6149975" y="2728913"/>
              <a:ext cx="179388" cy="152400"/>
            </a:xfrm>
            <a:custGeom>
              <a:avLst/>
              <a:gdLst>
                <a:gd name="T0" fmla="*/ 2 w 61"/>
                <a:gd name="T1" fmla="*/ 10 h 49"/>
                <a:gd name="T2" fmla="*/ 1 w 61"/>
                <a:gd name="T3" fmla="*/ 17 h 49"/>
                <a:gd name="T4" fmla="*/ 2 w 61"/>
                <a:gd name="T5" fmla="*/ 19 h 49"/>
                <a:gd name="T6" fmla="*/ 3 w 61"/>
                <a:gd name="T7" fmla="*/ 22 h 49"/>
                <a:gd name="T8" fmla="*/ 4 w 61"/>
                <a:gd name="T9" fmla="*/ 26 h 49"/>
                <a:gd name="T10" fmla="*/ 6 w 61"/>
                <a:gd name="T11" fmla="*/ 31 h 49"/>
                <a:gd name="T12" fmla="*/ 6 w 61"/>
                <a:gd name="T13" fmla="*/ 33 h 49"/>
                <a:gd name="T14" fmla="*/ 9 w 61"/>
                <a:gd name="T15" fmla="*/ 36 h 49"/>
                <a:gd name="T16" fmla="*/ 13 w 61"/>
                <a:gd name="T17" fmla="*/ 38 h 49"/>
                <a:gd name="T18" fmla="*/ 17 w 61"/>
                <a:gd name="T19" fmla="*/ 40 h 49"/>
                <a:gd name="T20" fmla="*/ 20 w 61"/>
                <a:gd name="T21" fmla="*/ 39 h 49"/>
                <a:gd name="T22" fmla="*/ 22 w 61"/>
                <a:gd name="T23" fmla="*/ 41 h 49"/>
                <a:gd name="T24" fmla="*/ 26 w 61"/>
                <a:gd name="T25" fmla="*/ 43 h 49"/>
                <a:gd name="T26" fmla="*/ 29 w 61"/>
                <a:gd name="T27" fmla="*/ 46 h 49"/>
                <a:gd name="T28" fmla="*/ 33 w 61"/>
                <a:gd name="T29" fmla="*/ 46 h 49"/>
                <a:gd name="T30" fmla="*/ 38 w 61"/>
                <a:gd name="T31" fmla="*/ 46 h 49"/>
                <a:gd name="T32" fmla="*/ 43 w 61"/>
                <a:gd name="T33" fmla="*/ 47 h 49"/>
                <a:gd name="T34" fmla="*/ 48 w 61"/>
                <a:gd name="T35" fmla="*/ 48 h 49"/>
                <a:gd name="T36" fmla="*/ 52 w 61"/>
                <a:gd name="T37" fmla="*/ 49 h 49"/>
                <a:gd name="T38" fmla="*/ 51 w 61"/>
                <a:gd name="T39" fmla="*/ 45 h 49"/>
                <a:gd name="T40" fmla="*/ 57 w 61"/>
                <a:gd name="T41" fmla="*/ 39 h 49"/>
                <a:gd name="T42" fmla="*/ 60 w 61"/>
                <a:gd name="T43" fmla="*/ 37 h 49"/>
                <a:gd name="T44" fmla="*/ 57 w 61"/>
                <a:gd name="T45" fmla="*/ 31 h 49"/>
                <a:gd name="T46" fmla="*/ 57 w 61"/>
                <a:gd name="T47" fmla="*/ 25 h 49"/>
                <a:gd name="T48" fmla="*/ 55 w 61"/>
                <a:gd name="T49" fmla="*/ 22 h 49"/>
                <a:gd name="T50" fmla="*/ 59 w 61"/>
                <a:gd name="T51" fmla="*/ 19 h 49"/>
                <a:gd name="T52" fmla="*/ 58 w 61"/>
                <a:gd name="T53" fmla="*/ 13 h 49"/>
                <a:gd name="T54" fmla="*/ 57 w 61"/>
                <a:gd name="T55" fmla="*/ 9 h 49"/>
                <a:gd name="T56" fmla="*/ 53 w 61"/>
                <a:gd name="T57" fmla="*/ 5 h 49"/>
                <a:gd name="T58" fmla="*/ 52 w 61"/>
                <a:gd name="T59" fmla="*/ 5 h 49"/>
                <a:gd name="T60" fmla="*/ 36 w 61"/>
                <a:gd name="T61" fmla="*/ 4 h 49"/>
                <a:gd name="T62" fmla="*/ 33 w 61"/>
                <a:gd name="T63" fmla="*/ 3 h 49"/>
                <a:gd name="T64" fmla="*/ 30 w 61"/>
                <a:gd name="T65" fmla="*/ 5 h 49"/>
                <a:gd name="T66" fmla="*/ 27 w 61"/>
                <a:gd name="T67" fmla="*/ 1 h 49"/>
                <a:gd name="T68" fmla="*/ 13 w 61"/>
                <a:gd name="T69" fmla="*/ 5 h 49"/>
                <a:gd name="T70" fmla="*/ 3 w 61"/>
                <a:gd name="T71" fmla="*/ 8 h 49"/>
                <a:gd name="T72" fmla="*/ 1 w 61"/>
                <a:gd name="T73" fmla="*/ 10 h 49"/>
                <a:gd name="T74" fmla="*/ 2 w 61"/>
                <a:gd name="T7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9">
                  <a:moveTo>
                    <a:pt x="2" y="10"/>
                  </a:moveTo>
                  <a:cubicBezTo>
                    <a:pt x="2" y="11"/>
                    <a:pt x="2" y="15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4" y="23"/>
                    <a:pt x="4" y="26"/>
                  </a:cubicBezTo>
                  <a:cubicBezTo>
                    <a:pt x="4" y="28"/>
                    <a:pt x="5" y="30"/>
                    <a:pt x="6" y="31"/>
                  </a:cubicBezTo>
                  <a:cubicBezTo>
                    <a:pt x="6" y="31"/>
                    <a:pt x="6" y="33"/>
                    <a:pt x="6" y="33"/>
                  </a:cubicBezTo>
                  <a:cubicBezTo>
                    <a:pt x="7" y="34"/>
                    <a:pt x="8" y="35"/>
                    <a:pt x="9" y="36"/>
                  </a:cubicBezTo>
                  <a:cubicBezTo>
                    <a:pt x="12" y="37"/>
                    <a:pt x="13" y="37"/>
                    <a:pt x="13" y="38"/>
                  </a:cubicBezTo>
                  <a:cubicBezTo>
                    <a:pt x="14" y="39"/>
                    <a:pt x="16" y="41"/>
                    <a:pt x="17" y="40"/>
                  </a:cubicBezTo>
                  <a:cubicBezTo>
                    <a:pt x="17" y="38"/>
                    <a:pt x="19" y="39"/>
                    <a:pt x="20" y="39"/>
                  </a:cubicBezTo>
                  <a:cubicBezTo>
                    <a:pt x="21" y="39"/>
                    <a:pt x="22" y="41"/>
                    <a:pt x="22" y="41"/>
                  </a:cubicBezTo>
                  <a:cubicBezTo>
                    <a:pt x="22" y="42"/>
                    <a:pt x="25" y="42"/>
                    <a:pt x="26" y="43"/>
                  </a:cubicBezTo>
                  <a:cubicBezTo>
                    <a:pt x="27" y="43"/>
                    <a:pt x="27" y="45"/>
                    <a:pt x="29" y="46"/>
                  </a:cubicBezTo>
                  <a:cubicBezTo>
                    <a:pt x="30" y="47"/>
                    <a:pt x="32" y="45"/>
                    <a:pt x="33" y="46"/>
                  </a:cubicBezTo>
                  <a:cubicBezTo>
                    <a:pt x="34" y="46"/>
                    <a:pt x="36" y="47"/>
                    <a:pt x="38" y="46"/>
                  </a:cubicBezTo>
                  <a:cubicBezTo>
                    <a:pt x="40" y="46"/>
                    <a:pt x="41" y="47"/>
                    <a:pt x="43" y="47"/>
                  </a:cubicBezTo>
                  <a:cubicBezTo>
                    <a:pt x="45" y="47"/>
                    <a:pt x="47" y="47"/>
                    <a:pt x="48" y="48"/>
                  </a:cubicBezTo>
                  <a:cubicBezTo>
                    <a:pt x="48" y="48"/>
                    <a:pt x="50" y="49"/>
                    <a:pt x="52" y="49"/>
                  </a:cubicBezTo>
                  <a:cubicBezTo>
                    <a:pt x="52" y="48"/>
                    <a:pt x="51" y="46"/>
                    <a:pt x="51" y="45"/>
                  </a:cubicBezTo>
                  <a:cubicBezTo>
                    <a:pt x="52" y="44"/>
                    <a:pt x="56" y="40"/>
                    <a:pt x="57" y="39"/>
                  </a:cubicBezTo>
                  <a:cubicBezTo>
                    <a:pt x="58" y="38"/>
                    <a:pt x="59" y="38"/>
                    <a:pt x="60" y="37"/>
                  </a:cubicBezTo>
                  <a:cubicBezTo>
                    <a:pt x="61" y="35"/>
                    <a:pt x="58" y="31"/>
                    <a:pt x="57" y="31"/>
                  </a:cubicBezTo>
                  <a:cubicBezTo>
                    <a:pt x="57" y="30"/>
                    <a:pt x="57" y="26"/>
                    <a:pt x="57" y="25"/>
                  </a:cubicBezTo>
                  <a:cubicBezTo>
                    <a:pt x="57" y="24"/>
                    <a:pt x="55" y="23"/>
                    <a:pt x="55" y="22"/>
                  </a:cubicBezTo>
                  <a:cubicBezTo>
                    <a:pt x="55" y="21"/>
                    <a:pt x="57" y="19"/>
                    <a:pt x="59" y="19"/>
                  </a:cubicBezTo>
                  <a:cubicBezTo>
                    <a:pt x="60" y="18"/>
                    <a:pt x="59" y="14"/>
                    <a:pt x="58" y="13"/>
                  </a:cubicBezTo>
                  <a:cubicBezTo>
                    <a:pt x="57" y="12"/>
                    <a:pt x="57" y="11"/>
                    <a:pt x="57" y="9"/>
                  </a:cubicBezTo>
                  <a:cubicBezTo>
                    <a:pt x="58" y="7"/>
                    <a:pt x="53" y="5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6"/>
                    <a:pt x="37" y="5"/>
                    <a:pt x="36" y="4"/>
                  </a:cubicBezTo>
                  <a:cubicBezTo>
                    <a:pt x="36" y="4"/>
                    <a:pt x="34" y="4"/>
                    <a:pt x="33" y="3"/>
                  </a:cubicBezTo>
                  <a:cubicBezTo>
                    <a:pt x="32" y="4"/>
                    <a:pt x="31" y="5"/>
                    <a:pt x="30" y="5"/>
                  </a:cubicBezTo>
                  <a:cubicBezTo>
                    <a:pt x="27" y="5"/>
                    <a:pt x="27" y="2"/>
                    <a:pt x="27" y="1"/>
                  </a:cubicBezTo>
                  <a:cubicBezTo>
                    <a:pt x="26" y="0"/>
                    <a:pt x="16" y="2"/>
                    <a:pt x="13" y="5"/>
                  </a:cubicBezTo>
                  <a:cubicBezTo>
                    <a:pt x="10" y="8"/>
                    <a:pt x="3" y="7"/>
                    <a:pt x="3" y="8"/>
                  </a:cubicBezTo>
                  <a:cubicBezTo>
                    <a:pt x="3" y="9"/>
                    <a:pt x="2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6" name="Freeform 68"/>
            <p:cNvSpPr>
              <a:spLocks/>
            </p:cNvSpPr>
            <p:nvPr/>
          </p:nvSpPr>
          <p:spPr bwMode="auto">
            <a:xfrm>
              <a:off x="6176963" y="2978150"/>
              <a:ext cx="68263" cy="65088"/>
            </a:xfrm>
            <a:custGeom>
              <a:avLst/>
              <a:gdLst>
                <a:gd name="T0" fmla="*/ 17 w 23"/>
                <a:gd name="T1" fmla="*/ 19 h 21"/>
                <a:gd name="T2" fmla="*/ 22 w 23"/>
                <a:gd name="T3" fmla="*/ 12 h 21"/>
                <a:gd name="T4" fmla="*/ 22 w 23"/>
                <a:gd name="T5" fmla="*/ 4 h 21"/>
                <a:gd name="T6" fmla="*/ 17 w 23"/>
                <a:gd name="T7" fmla="*/ 1 h 21"/>
                <a:gd name="T8" fmla="*/ 7 w 23"/>
                <a:gd name="T9" fmla="*/ 0 h 21"/>
                <a:gd name="T10" fmla="*/ 3 w 23"/>
                <a:gd name="T11" fmla="*/ 1 h 21"/>
                <a:gd name="T12" fmla="*/ 0 w 23"/>
                <a:gd name="T13" fmla="*/ 3 h 21"/>
                <a:gd name="T14" fmla="*/ 3 w 23"/>
                <a:gd name="T15" fmla="*/ 7 h 21"/>
                <a:gd name="T16" fmla="*/ 8 w 23"/>
                <a:gd name="T17" fmla="*/ 13 h 21"/>
                <a:gd name="T18" fmla="*/ 13 w 23"/>
                <a:gd name="T19" fmla="*/ 19 h 21"/>
                <a:gd name="T20" fmla="*/ 17 w 23"/>
                <a:gd name="T21" fmla="*/ 21 h 21"/>
                <a:gd name="T22" fmla="*/ 17 w 23"/>
                <a:gd name="T2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17" y="19"/>
                  </a:moveTo>
                  <a:cubicBezTo>
                    <a:pt x="17" y="18"/>
                    <a:pt x="21" y="12"/>
                    <a:pt x="22" y="12"/>
                  </a:cubicBezTo>
                  <a:cubicBezTo>
                    <a:pt x="22" y="12"/>
                    <a:pt x="23" y="7"/>
                    <a:pt x="22" y="4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7" y="1"/>
                    <a:pt x="9" y="1"/>
                    <a:pt x="7" y="0"/>
                  </a:cubicBezTo>
                  <a:cubicBezTo>
                    <a:pt x="6" y="0"/>
                    <a:pt x="4" y="2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3" y="5"/>
                    <a:pt x="3" y="7"/>
                  </a:cubicBezTo>
                  <a:cubicBezTo>
                    <a:pt x="3" y="9"/>
                    <a:pt x="9" y="12"/>
                    <a:pt x="8" y="13"/>
                  </a:cubicBezTo>
                  <a:cubicBezTo>
                    <a:pt x="8" y="14"/>
                    <a:pt x="12" y="16"/>
                    <a:pt x="13" y="19"/>
                  </a:cubicBezTo>
                  <a:cubicBezTo>
                    <a:pt x="15" y="19"/>
                    <a:pt x="16" y="20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7" name="Freeform 69"/>
            <p:cNvSpPr>
              <a:spLocks/>
            </p:cNvSpPr>
            <p:nvPr/>
          </p:nvSpPr>
          <p:spPr bwMode="auto">
            <a:xfrm>
              <a:off x="6145213" y="2946400"/>
              <a:ext cx="96838" cy="90488"/>
            </a:xfrm>
            <a:custGeom>
              <a:avLst/>
              <a:gdLst>
                <a:gd name="T0" fmla="*/ 19 w 33"/>
                <a:gd name="T1" fmla="*/ 23 h 29"/>
                <a:gd name="T2" fmla="*/ 14 w 33"/>
                <a:gd name="T3" fmla="*/ 17 h 29"/>
                <a:gd name="T4" fmla="*/ 11 w 33"/>
                <a:gd name="T5" fmla="*/ 13 h 29"/>
                <a:gd name="T6" fmla="*/ 14 w 33"/>
                <a:gd name="T7" fmla="*/ 11 h 29"/>
                <a:gd name="T8" fmla="*/ 18 w 33"/>
                <a:gd name="T9" fmla="*/ 10 h 29"/>
                <a:gd name="T10" fmla="*/ 28 w 33"/>
                <a:gd name="T11" fmla="*/ 11 h 29"/>
                <a:gd name="T12" fmla="*/ 33 w 33"/>
                <a:gd name="T13" fmla="*/ 14 h 29"/>
                <a:gd name="T14" fmla="*/ 33 w 33"/>
                <a:gd name="T15" fmla="*/ 13 h 29"/>
                <a:gd name="T16" fmla="*/ 31 w 33"/>
                <a:gd name="T17" fmla="*/ 8 h 29"/>
                <a:gd name="T18" fmla="*/ 30 w 33"/>
                <a:gd name="T19" fmla="*/ 4 h 29"/>
                <a:gd name="T20" fmla="*/ 27 w 33"/>
                <a:gd name="T21" fmla="*/ 5 h 29"/>
                <a:gd name="T22" fmla="*/ 21 w 33"/>
                <a:gd name="T23" fmla="*/ 4 h 29"/>
                <a:gd name="T24" fmla="*/ 16 w 33"/>
                <a:gd name="T25" fmla="*/ 0 h 29"/>
                <a:gd name="T26" fmla="*/ 12 w 33"/>
                <a:gd name="T27" fmla="*/ 2 h 29"/>
                <a:gd name="T28" fmla="*/ 11 w 33"/>
                <a:gd name="T29" fmla="*/ 5 h 29"/>
                <a:gd name="T30" fmla="*/ 8 w 33"/>
                <a:gd name="T31" fmla="*/ 8 h 29"/>
                <a:gd name="T32" fmla="*/ 4 w 33"/>
                <a:gd name="T33" fmla="*/ 8 h 29"/>
                <a:gd name="T34" fmla="*/ 0 w 33"/>
                <a:gd name="T35" fmla="*/ 9 h 29"/>
                <a:gd name="T36" fmla="*/ 1 w 33"/>
                <a:gd name="T37" fmla="*/ 11 h 29"/>
                <a:gd name="T38" fmla="*/ 6 w 33"/>
                <a:gd name="T39" fmla="*/ 13 h 29"/>
                <a:gd name="T40" fmla="*/ 12 w 33"/>
                <a:gd name="T41" fmla="*/ 22 h 29"/>
                <a:gd name="T42" fmla="*/ 17 w 33"/>
                <a:gd name="T43" fmla="*/ 25 h 29"/>
                <a:gd name="T44" fmla="*/ 22 w 33"/>
                <a:gd name="T45" fmla="*/ 28 h 29"/>
                <a:gd name="T46" fmla="*/ 24 w 33"/>
                <a:gd name="T47" fmla="*/ 29 h 29"/>
                <a:gd name="T48" fmla="*/ 19 w 33"/>
                <a:gd name="T4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29">
                  <a:moveTo>
                    <a:pt x="19" y="23"/>
                  </a:moveTo>
                  <a:cubicBezTo>
                    <a:pt x="20" y="22"/>
                    <a:pt x="14" y="19"/>
                    <a:pt x="14" y="17"/>
                  </a:cubicBezTo>
                  <a:cubicBezTo>
                    <a:pt x="14" y="15"/>
                    <a:pt x="12" y="14"/>
                    <a:pt x="11" y="13"/>
                  </a:cubicBezTo>
                  <a:cubicBezTo>
                    <a:pt x="11" y="11"/>
                    <a:pt x="13" y="10"/>
                    <a:pt x="14" y="11"/>
                  </a:cubicBezTo>
                  <a:cubicBezTo>
                    <a:pt x="15" y="12"/>
                    <a:pt x="17" y="10"/>
                    <a:pt x="18" y="10"/>
                  </a:cubicBezTo>
                  <a:cubicBezTo>
                    <a:pt x="20" y="11"/>
                    <a:pt x="28" y="11"/>
                    <a:pt x="28" y="11"/>
                  </a:cubicBezTo>
                  <a:cubicBezTo>
                    <a:pt x="28" y="11"/>
                    <a:pt x="30" y="12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33" y="9"/>
                    <a:pt x="31" y="8"/>
                  </a:cubicBezTo>
                  <a:cubicBezTo>
                    <a:pt x="30" y="8"/>
                    <a:pt x="30" y="6"/>
                    <a:pt x="30" y="4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2" y="5"/>
                    <a:pt x="21" y="4"/>
                  </a:cubicBezTo>
                  <a:cubicBezTo>
                    <a:pt x="20" y="2"/>
                    <a:pt x="17" y="1"/>
                    <a:pt x="16" y="0"/>
                  </a:cubicBezTo>
                  <a:cubicBezTo>
                    <a:pt x="15" y="0"/>
                    <a:pt x="13" y="2"/>
                    <a:pt x="12" y="2"/>
                  </a:cubicBezTo>
                  <a:cubicBezTo>
                    <a:pt x="11" y="2"/>
                    <a:pt x="12" y="5"/>
                    <a:pt x="11" y="5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9"/>
                    <a:pt x="6" y="7"/>
                    <a:pt x="4" y="8"/>
                  </a:cubicBezTo>
                  <a:cubicBezTo>
                    <a:pt x="4" y="8"/>
                    <a:pt x="1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3" y="11"/>
                    <a:pt x="6" y="11"/>
                    <a:pt x="6" y="13"/>
                  </a:cubicBezTo>
                  <a:cubicBezTo>
                    <a:pt x="6" y="16"/>
                    <a:pt x="10" y="21"/>
                    <a:pt x="12" y="22"/>
                  </a:cubicBezTo>
                  <a:cubicBezTo>
                    <a:pt x="13" y="24"/>
                    <a:pt x="16" y="23"/>
                    <a:pt x="17" y="25"/>
                  </a:cubicBezTo>
                  <a:cubicBezTo>
                    <a:pt x="17" y="26"/>
                    <a:pt x="19" y="28"/>
                    <a:pt x="22" y="28"/>
                  </a:cubicBezTo>
                  <a:cubicBezTo>
                    <a:pt x="23" y="28"/>
                    <a:pt x="24" y="28"/>
                    <a:pt x="24" y="29"/>
                  </a:cubicBezTo>
                  <a:cubicBezTo>
                    <a:pt x="23" y="26"/>
                    <a:pt x="19" y="24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8" name="Freeform 70"/>
            <p:cNvSpPr>
              <a:spLocks/>
            </p:cNvSpPr>
            <p:nvPr/>
          </p:nvSpPr>
          <p:spPr bwMode="auto">
            <a:xfrm>
              <a:off x="6226175" y="2952750"/>
              <a:ext cx="79375" cy="103188"/>
            </a:xfrm>
            <a:custGeom>
              <a:avLst/>
              <a:gdLst>
                <a:gd name="T0" fmla="*/ 7 w 27"/>
                <a:gd name="T1" fmla="*/ 28 h 33"/>
                <a:gd name="T2" fmla="*/ 13 w 27"/>
                <a:gd name="T3" fmla="*/ 31 h 33"/>
                <a:gd name="T4" fmla="*/ 24 w 27"/>
                <a:gd name="T5" fmla="*/ 29 h 33"/>
                <a:gd name="T6" fmla="*/ 24 w 27"/>
                <a:gd name="T7" fmla="*/ 28 h 33"/>
                <a:gd name="T8" fmla="*/ 26 w 27"/>
                <a:gd name="T9" fmla="*/ 25 h 33"/>
                <a:gd name="T10" fmla="*/ 24 w 27"/>
                <a:gd name="T11" fmla="*/ 21 h 33"/>
                <a:gd name="T12" fmla="*/ 24 w 27"/>
                <a:gd name="T13" fmla="*/ 17 h 33"/>
                <a:gd name="T14" fmla="*/ 24 w 27"/>
                <a:gd name="T15" fmla="*/ 14 h 33"/>
                <a:gd name="T16" fmla="*/ 17 w 27"/>
                <a:gd name="T17" fmla="*/ 11 h 33"/>
                <a:gd name="T18" fmla="*/ 17 w 27"/>
                <a:gd name="T19" fmla="*/ 8 h 33"/>
                <a:gd name="T20" fmla="*/ 14 w 27"/>
                <a:gd name="T21" fmla="*/ 5 h 33"/>
                <a:gd name="T22" fmla="*/ 12 w 27"/>
                <a:gd name="T23" fmla="*/ 2 h 33"/>
                <a:gd name="T24" fmla="*/ 12 w 27"/>
                <a:gd name="T25" fmla="*/ 1 h 33"/>
                <a:gd name="T26" fmla="*/ 11 w 27"/>
                <a:gd name="T27" fmla="*/ 1 h 33"/>
                <a:gd name="T28" fmla="*/ 8 w 27"/>
                <a:gd name="T29" fmla="*/ 0 h 33"/>
                <a:gd name="T30" fmla="*/ 2 w 27"/>
                <a:gd name="T31" fmla="*/ 2 h 33"/>
                <a:gd name="T32" fmla="*/ 3 w 27"/>
                <a:gd name="T33" fmla="*/ 6 h 33"/>
                <a:gd name="T34" fmla="*/ 5 w 27"/>
                <a:gd name="T35" fmla="*/ 11 h 33"/>
                <a:gd name="T36" fmla="*/ 5 w 27"/>
                <a:gd name="T37" fmla="*/ 20 h 33"/>
                <a:gd name="T38" fmla="*/ 0 w 27"/>
                <a:gd name="T39" fmla="*/ 27 h 33"/>
                <a:gd name="T40" fmla="*/ 0 w 27"/>
                <a:gd name="T41" fmla="*/ 29 h 33"/>
                <a:gd name="T42" fmla="*/ 4 w 27"/>
                <a:gd name="T43" fmla="*/ 32 h 33"/>
                <a:gd name="T44" fmla="*/ 4 w 27"/>
                <a:gd name="T45" fmla="*/ 33 h 33"/>
                <a:gd name="T46" fmla="*/ 7 w 27"/>
                <a:gd name="T4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3">
                  <a:moveTo>
                    <a:pt x="7" y="28"/>
                  </a:moveTo>
                  <a:cubicBezTo>
                    <a:pt x="9" y="28"/>
                    <a:pt x="13" y="31"/>
                    <a:pt x="13" y="31"/>
                  </a:cubicBezTo>
                  <a:cubicBezTo>
                    <a:pt x="13" y="31"/>
                    <a:pt x="20" y="30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4" y="27"/>
                    <a:pt x="25" y="25"/>
                    <a:pt x="26" y="25"/>
                  </a:cubicBezTo>
                  <a:cubicBezTo>
                    <a:pt x="27" y="25"/>
                    <a:pt x="26" y="22"/>
                    <a:pt x="24" y="21"/>
                  </a:cubicBezTo>
                  <a:cubicBezTo>
                    <a:pt x="23" y="20"/>
                    <a:pt x="23" y="18"/>
                    <a:pt x="24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2"/>
                    <a:pt x="18" y="12"/>
                    <a:pt x="17" y="11"/>
                  </a:cubicBezTo>
                  <a:cubicBezTo>
                    <a:pt x="16" y="11"/>
                    <a:pt x="18" y="8"/>
                    <a:pt x="17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2" y="2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4" y="2"/>
                    <a:pt x="2" y="2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5" y="7"/>
                    <a:pt x="4" y="9"/>
                    <a:pt x="5" y="11"/>
                  </a:cubicBezTo>
                  <a:cubicBezTo>
                    <a:pt x="6" y="12"/>
                    <a:pt x="6" y="20"/>
                    <a:pt x="5" y="20"/>
                  </a:cubicBezTo>
                  <a:cubicBezTo>
                    <a:pt x="4" y="20"/>
                    <a:pt x="0" y="26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0"/>
                    <a:pt x="6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9" name="Freeform 71"/>
            <p:cNvSpPr>
              <a:spLocks/>
            </p:cNvSpPr>
            <p:nvPr/>
          </p:nvSpPr>
          <p:spPr bwMode="auto">
            <a:xfrm>
              <a:off x="6238875" y="3040063"/>
              <a:ext cx="34925" cy="73025"/>
            </a:xfrm>
            <a:custGeom>
              <a:avLst/>
              <a:gdLst>
                <a:gd name="T0" fmla="*/ 8 w 12"/>
                <a:gd name="T1" fmla="*/ 20 h 23"/>
                <a:gd name="T2" fmla="*/ 9 w 12"/>
                <a:gd name="T3" fmla="*/ 17 h 23"/>
                <a:gd name="T4" fmla="*/ 12 w 12"/>
                <a:gd name="T5" fmla="*/ 14 h 23"/>
                <a:gd name="T6" fmla="*/ 12 w 12"/>
                <a:gd name="T7" fmla="*/ 14 h 23"/>
                <a:gd name="T8" fmla="*/ 8 w 12"/>
                <a:gd name="T9" fmla="*/ 10 h 23"/>
                <a:gd name="T10" fmla="*/ 9 w 12"/>
                <a:gd name="T11" fmla="*/ 3 h 23"/>
                <a:gd name="T12" fmla="*/ 3 w 12"/>
                <a:gd name="T13" fmla="*/ 0 h 23"/>
                <a:gd name="T14" fmla="*/ 0 w 12"/>
                <a:gd name="T15" fmla="*/ 5 h 23"/>
                <a:gd name="T16" fmla="*/ 2 w 12"/>
                <a:gd name="T17" fmla="*/ 9 h 23"/>
                <a:gd name="T18" fmla="*/ 2 w 12"/>
                <a:gd name="T19" fmla="*/ 18 h 23"/>
                <a:gd name="T20" fmla="*/ 6 w 12"/>
                <a:gd name="T21" fmla="*/ 23 h 23"/>
                <a:gd name="T22" fmla="*/ 8 w 12"/>
                <a:gd name="T2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3">
                  <a:moveTo>
                    <a:pt x="8" y="20"/>
                  </a:moveTo>
                  <a:cubicBezTo>
                    <a:pt x="9" y="19"/>
                    <a:pt x="8" y="18"/>
                    <a:pt x="9" y="17"/>
                  </a:cubicBezTo>
                  <a:cubicBezTo>
                    <a:pt x="10" y="16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8" y="8"/>
                    <a:pt x="8" y="5"/>
                    <a:pt x="9" y="3"/>
                  </a:cubicBezTo>
                  <a:cubicBezTo>
                    <a:pt x="8" y="2"/>
                    <a:pt x="4" y="0"/>
                    <a:pt x="3" y="0"/>
                  </a:cubicBezTo>
                  <a:cubicBezTo>
                    <a:pt x="2" y="0"/>
                    <a:pt x="1" y="2"/>
                    <a:pt x="0" y="5"/>
                  </a:cubicBezTo>
                  <a:cubicBezTo>
                    <a:pt x="3" y="6"/>
                    <a:pt x="4" y="7"/>
                    <a:pt x="2" y="9"/>
                  </a:cubicBezTo>
                  <a:cubicBezTo>
                    <a:pt x="0" y="10"/>
                    <a:pt x="0" y="16"/>
                    <a:pt x="2" y="18"/>
                  </a:cubicBezTo>
                  <a:cubicBezTo>
                    <a:pt x="4" y="19"/>
                    <a:pt x="4" y="22"/>
                    <a:pt x="6" y="23"/>
                  </a:cubicBezTo>
                  <a:cubicBezTo>
                    <a:pt x="7" y="22"/>
                    <a:pt x="7" y="20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0" name="Freeform 72"/>
            <p:cNvSpPr>
              <a:spLocks/>
            </p:cNvSpPr>
            <p:nvPr/>
          </p:nvSpPr>
          <p:spPr bwMode="auto">
            <a:xfrm>
              <a:off x="6067425" y="2884488"/>
              <a:ext cx="138113" cy="65088"/>
            </a:xfrm>
            <a:custGeom>
              <a:avLst/>
              <a:gdLst>
                <a:gd name="T0" fmla="*/ 40 w 47"/>
                <a:gd name="T1" fmla="*/ 2 h 21"/>
                <a:gd name="T2" fmla="*/ 34 w 47"/>
                <a:gd name="T3" fmla="*/ 0 h 21"/>
                <a:gd name="T4" fmla="*/ 33 w 47"/>
                <a:gd name="T5" fmla="*/ 3 h 21"/>
                <a:gd name="T6" fmla="*/ 27 w 47"/>
                <a:gd name="T7" fmla="*/ 3 h 21"/>
                <a:gd name="T8" fmla="*/ 24 w 47"/>
                <a:gd name="T9" fmla="*/ 5 h 21"/>
                <a:gd name="T10" fmla="*/ 21 w 47"/>
                <a:gd name="T11" fmla="*/ 9 h 21"/>
                <a:gd name="T12" fmla="*/ 19 w 47"/>
                <a:gd name="T13" fmla="*/ 11 h 21"/>
                <a:gd name="T14" fmla="*/ 13 w 47"/>
                <a:gd name="T15" fmla="*/ 12 h 21"/>
                <a:gd name="T16" fmla="*/ 9 w 47"/>
                <a:gd name="T17" fmla="*/ 12 h 21"/>
                <a:gd name="T18" fmla="*/ 5 w 47"/>
                <a:gd name="T19" fmla="*/ 13 h 21"/>
                <a:gd name="T20" fmla="*/ 2 w 47"/>
                <a:gd name="T21" fmla="*/ 12 h 21"/>
                <a:gd name="T22" fmla="*/ 1 w 47"/>
                <a:gd name="T23" fmla="*/ 15 h 21"/>
                <a:gd name="T24" fmla="*/ 4 w 47"/>
                <a:gd name="T25" fmla="*/ 17 h 21"/>
                <a:gd name="T26" fmla="*/ 8 w 47"/>
                <a:gd name="T27" fmla="*/ 18 h 21"/>
                <a:gd name="T28" fmla="*/ 12 w 47"/>
                <a:gd name="T29" fmla="*/ 17 h 21"/>
                <a:gd name="T30" fmla="*/ 17 w 47"/>
                <a:gd name="T31" fmla="*/ 16 h 21"/>
                <a:gd name="T32" fmla="*/ 18 w 47"/>
                <a:gd name="T33" fmla="*/ 19 h 21"/>
                <a:gd name="T34" fmla="*/ 24 w 47"/>
                <a:gd name="T35" fmla="*/ 19 h 21"/>
                <a:gd name="T36" fmla="*/ 31 w 47"/>
                <a:gd name="T37" fmla="*/ 21 h 21"/>
                <a:gd name="T38" fmla="*/ 36 w 47"/>
                <a:gd name="T39" fmla="*/ 19 h 21"/>
                <a:gd name="T40" fmla="*/ 40 w 47"/>
                <a:gd name="T41" fmla="*/ 17 h 21"/>
                <a:gd name="T42" fmla="*/ 40 w 47"/>
                <a:gd name="T43" fmla="*/ 17 h 21"/>
                <a:gd name="T44" fmla="*/ 41 w 47"/>
                <a:gd name="T45" fmla="*/ 16 h 21"/>
                <a:gd name="T46" fmla="*/ 42 w 47"/>
                <a:gd name="T47" fmla="*/ 13 h 21"/>
                <a:gd name="T48" fmla="*/ 43 w 47"/>
                <a:gd name="T49" fmla="*/ 11 h 21"/>
                <a:gd name="T50" fmla="*/ 46 w 47"/>
                <a:gd name="T51" fmla="*/ 9 h 21"/>
                <a:gd name="T52" fmla="*/ 47 w 47"/>
                <a:gd name="T53" fmla="*/ 7 h 21"/>
                <a:gd name="T54" fmla="*/ 44 w 47"/>
                <a:gd name="T55" fmla="*/ 2 h 21"/>
                <a:gd name="T56" fmla="*/ 40 w 47"/>
                <a:gd name="T5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1">
                  <a:moveTo>
                    <a:pt x="40" y="2"/>
                  </a:moveTo>
                  <a:cubicBezTo>
                    <a:pt x="38" y="0"/>
                    <a:pt x="34" y="0"/>
                    <a:pt x="34" y="0"/>
                  </a:cubicBezTo>
                  <a:cubicBezTo>
                    <a:pt x="34" y="0"/>
                    <a:pt x="33" y="2"/>
                    <a:pt x="33" y="3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7" y="4"/>
                    <a:pt x="24" y="4"/>
                    <a:pt x="24" y="5"/>
                  </a:cubicBezTo>
                  <a:cubicBezTo>
                    <a:pt x="24" y="6"/>
                    <a:pt x="21" y="6"/>
                    <a:pt x="21" y="9"/>
                  </a:cubicBezTo>
                  <a:cubicBezTo>
                    <a:pt x="22" y="12"/>
                    <a:pt x="20" y="11"/>
                    <a:pt x="19" y="11"/>
                  </a:cubicBezTo>
                  <a:cubicBezTo>
                    <a:pt x="18" y="10"/>
                    <a:pt x="14" y="11"/>
                    <a:pt x="13" y="12"/>
                  </a:cubicBezTo>
                  <a:cubicBezTo>
                    <a:pt x="12" y="13"/>
                    <a:pt x="10" y="13"/>
                    <a:pt x="9" y="12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4" y="14"/>
                    <a:pt x="3" y="12"/>
                    <a:pt x="2" y="12"/>
                  </a:cubicBezTo>
                  <a:cubicBezTo>
                    <a:pt x="0" y="12"/>
                    <a:pt x="1" y="15"/>
                    <a:pt x="1" y="15"/>
                  </a:cubicBezTo>
                  <a:cubicBezTo>
                    <a:pt x="1" y="16"/>
                    <a:pt x="3" y="18"/>
                    <a:pt x="4" y="17"/>
                  </a:cubicBezTo>
                  <a:cubicBezTo>
                    <a:pt x="5" y="16"/>
                    <a:pt x="7" y="17"/>
                    <a:pt x="8" y="18"/>
                  </a:cubicBezTo>
                  <a:cubicBezTo>
                    <a:pt x="9" y="19"/>
                    <a:pt x="11" y="17"/>
                    <a:pt x="12" y="17"/>
                  </a:cubicBezTo>
                  <a:cubicBezTo>
                    <a:pt x="13" y="16"/>
                    <a:pt x="17" y="16"/>
                    <a:pt x="17" y="16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19" y="19"/>
                    <a:pt x="21" y="19"/>
                    <a:pt x="24" y="19"/>
                  </a:cubicBezTo>
                  <a:cubicBezTo>
                    <a:pt x="26" y="19"/>
                    <a:pt x="30" y="21"/>
                    <a:pt x="31" y="21"/>
                  </a:cubicBezTo>
                  <a:cubicBezTo>
                    <a:pt x="32" y="21"/>
                    <a:pt x="34" y="19"/>
                    <a:pt x="36" y="19"/>
                  </a:cubicBezTo>
                  <a:cubicBezTo>
                    <a:pt x="39" y="19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2" y="16"/>
                    <a:pt x="42" y="14"/>
                    <a:pt x="42" y="13"/>
                  </a:cubicBezTo>
                  <a:cubicBezTo>
                    <a:pt x="43" y="12"/>
                    <a:pt x="42" y="10"/>
                    <a:pt x="43" y="11"/>
                  </a:cubicBezTo>
                  <a:cubicBezTo>
                    <a:pt x="44" y="11"/>
                    <a:pt x="46" y="11"/>
                    <a:pt x="46" y="9"/>
                  </a:cubicBezTo>
                  <a:cubicBezTo>
                    <a:pt x="46" y="8"/>
                    <a:pt x="46" y="8"/>
                    <a:pt x="47" y="7"/>
                  </a:cubicBezTo>
                  <a:cubicBezTo>
                    <a:pt x="45" y="5"/>
                    <a:pt x="44" y="2"/>
                    <a:pt x="44" y="2"/>
                  </a:cubicBezTo>
                  <a:cubicBezTo>
                    <a:pt x="44" y="2"/>
                    <a:pt x="41" y="3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1" name="Freeform 73"/>
            <p:cNvSpPr>
              <a:spLocks/>
            </p:cNvSpPr>
            <p:nvPr/>
          </p:nvSpPr>
          <p:spPr bwMode="auto">
            <a:xfrm>
              <a:off x="6186488" y="2890838"/>
              <a:ext cx="119063" cy="71438"/>
            </a:xfrm>
            <a:custGeom>
              <a:avLst/>
              <a:gdLst>
                <a:gd name="T0" fmla="*/ 40 w 41"/>
                <a:gd name="T1" fmla="*/ 5 h 23"/>
                <a:gd name="T2" fmla="*/ 38 w 41"/>
                <a:gd name="T3" fmla="*/ 4 h 23"/>
                <a:gd name="T4" fmla="*/ 34 w 41"/>
                <a:gd name="T5" fmla="*/ 2 h 23"/>
                <a:gd name="T6" fmla="*/ 28 w 41"/>
                <a:gd name="T7" fmla="*/ 1 h 23"/>
                <a:gd name="T8" fmla="*/ 23 w 41"/>
                <a:gd name="T9" fmla="*/ 4 h 23"/>
                <a:gd name="T10" fmla="*/ 16 w 41"/>
                <a:gd name="T11" fmla="*/ 6 h 23"/>
                <a:gd name="T12" fmla="*/ 8 w 41"/>
                <a:gd name="T13" fmla="*/ 6 h 23"/>
                <a:gd name="T14" fmla="*/ 7 w 41"/>
                <a:gd name="T15" fmla="*/ 5 h 23"/>
                <a:gd name="T16" fmla="*/ 6 w 41"/>
                <a:gd name="T17" fmla="*/ 7 h 23"/>
                <a:gd name="T18" fmla="*/ 3 w 41"/>
                <a:gd name="T19" fmla="*/ 9 h 23"/>
                <a:gd name="T20" fmla="*/ 2 w 41"/>
                <a:gd name="T21" fmla="*/ 11 h 23"/>
                <a:gd name="T22" fmla="*/ 1 w 41"/>
                <a:gd name="T23" fmla="*/ 14 h 23"/>
                <a:gd name="T24" fmla="*/ 0 w 41"/>
                <a:gd name="T25" fmla="*/ 15 h 23"/>
                <a:gd name="T26" fmla="*/ 2 w 41"/>
                <a:gd name="T27" fmla="*/ 18 h 23"/>
                <a:gd name="T28" fmla="*/ 2 w 41"/>
                <a:gd name="T29" fmla="*/ 18 h 23"/>
                <a:gd name="T30" fmla="*/ 7 w 41"/>
                <a:gd name="T31" fmla="*/ 22 h 23"/>
                <a:gd name="T32" fmla="*/ 13 w 41"/>
                <a:gd name="T33" fmla="*/ 23 h 23"/>
                <a:gd name="T34" fmla="*/ 22 w 41"/>
                <a:gd name="T35" fmla="*/ 20 h 23"/>
                <a:gd name="T36" fmla="*/ 25 w 41"/>
                <a:gd name="T37" fmla="*/ 21 h 23"/>
                <a:gd name="T38" fmla="*/ 26 w 41"/>
                <a:gd name="T39" fmla="*/ 21 h 23"/>
                <a:gd name="T40" fmla="*/ 30 w 41"/>
                <a:gd name="T41" fmla="*/ 19 h 23"/>
                <a:gd name="T42" fmla="*/ 36 w 41"/>
                <a:gd name="T43" fmla="*/ 9 h 23"/>
                <a:gd name="T44" fmla="*/ 40 w 41"/>
                <a:gd name="T45" fmla="*/ 7 h 23"/>
                <a:gd name="T46" fmla="*/ 40 w 41"/>
                <a:gd name="T4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23">
                  <a:moveTo>
                    <a:pt x="40" y="5"/>
                  </a:moveTo>
                  <a:cubicBezTo>
                    <a:pt x="39" y="5"/>
                    <a:pt x="39" y="4"/>
                    <a:pt x="38" y="4"/>
                  </a:cubicBezTo>
                  <a:cubicBezTo>
                    <a:pt x="36" y="3"/>
                    <a:pt x="35" y="3"/>
                    <a:pt x="34" y="2"/>
                  </a:cubicBezTo>
                  <a:cubicBezTo>
                    <a:pt x="33" y="1"/>
                    <a:pt x="29" y="1"/>
                    <a:pt x="28" y="1"/>
                  </a:cubicBezTo>
                  <a:cubicBezTo>
                    <a:pt x="28" y="0"/>
                    <a:pt x="24" y="4"/>
                    <a:pt x="23" y="4"/>
                  </a:cubicBezTo>
                  <a:cubicBezTo>
                    <a:pt x="21" y="4"/>
                    <a:pt x="16" y="5"/>
                    <a:pt x="16" y="6"/>
                  </a:cubicBezTo>
                  <a:cubicBezTo>
                    <a:pt x="16" y="8"/>
                    <a:pt x="9" y="8"/>
                    <a:pt x="8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2" y="8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1" y="15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6" y="20"/>
                    <a:pt x="7" y="22"/>
                  </a:cubicBezTo>
                  <a:cubicBezTo>
                    <a:pt x="8" y="23"/>
                    <a:pt x="12" y="23"/>
                    <a:pt x="13" y="23"/>
                  </a:cubicBezTo>
                  <a:cubicBezTo>
                    <a:pt x="15" y="23"/>
                    <a:pt x="22" y="20"/>
                    <a:pt x="22" y="20"/>
                  </a:cubicBezTo>
                  <a:cubicBezTo>
                    <a:pt x="22" y="20"/>
                    <a:pt x="24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8" y="21"/>
                    <a:pt x="30" y="19"/>
                  </a:cubicBezTo>
                  <a:cubicBezTo>
                    <a:pt x="32" y="17"/>
                    <a:pt x="35" y="10"/>
                    <a:pt x="36" y="9"/>
                  </a:cubicBezTo>
                  <a:cubicBezTo>
                    <a:pt x="37" y="9"/>
                    <a:pt x="39" y="8"/>
                    <a:pt x="40" y="7"/>
                  </a:cubicBezTo>
                  <a:cubicBezTo>
                    <a:pt x="41" y="6"/>
                    <a:pt x="41" y="5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2" name="Freeform 74"/>
            <p:cNvSpPr>
              <a:spLocks/>
            </p:cNvSpPr>
            <p:nvPr/>
          </p:nvSpPr>
          <p:spPr bwMode="auto">
            <a:xfrm>
              <a:off x="6118225" y="2832100"/>
              <a:ext cx="114300" cy="61913"/>
            </a:xfrm>
            <a:custGeom>
              <a:avLst/>
              <a:gdLst>
                <a:gd name="T0" fmla="*/ 37 w 39"/>
                <a:gd name="T1" fmla="*/ 10 h 20"/>
                <a:gd name="T2" fmla="*/ 33 w 39"/>
                <a:gd name="T3" fmla="*/ 8 h 20"/>
                <a:gd name="T4" fmla="*/ 31 w 39"/>
                <a:gd name="T5" fmla="*/ 6 h 20"/>
                <a:gd name="T6" fmla="*/ 28 w 39"/>
                <a:gd name="T7" fmla="*/ 7 h 20"/>
                <a:gd name="T8" fmla="*/ 24 w 39"/>
                <a:gd name="T9" fmla="*/ 5 h 20"/>
                <a:gd name="T10" fmla="*/ 20 w 39"/>
                <a:gd name="T11" fmla="*/ 3 h 20"/>
                <a:gd name="T12" fmla="*/ 17 w 39"/>
                <a:gd name="T13" fmla="*/ 0 h 20"/>
                <a:gd name="T14" fmla="*/ 16 w 39"/>
                <a:gd name="T15" fmla="*/ 1 h 20"/>
                <a:gd name="T16" fmla="*/ 13 w 39"/>
                <a:gd name="T17" fmla="*/ 1 h 20"/>
                <a:gd name="T18" fmla="*/ 8 w 39"/>
                <a:gd name="T19" fmla="*/ 4 h 20"/>
                <a:gd name="T20" fmla="*/ 1 w 39"/>
                <a:gd name="T21" fmla="*/ 6 h 20"/>
                <a:gd name="T22" fmla="*/ 2 w 39"/>
                <a:gd name="T23" fmla="*/ 9 h 20"/>
                <a:gd name="T24" fmla="*/ 4 w 39"/>
                <a:gd name="T25" fmla="*/ 15 h 20"/>
                <a:gd name="T26" fmla="*/ 10 w 39"/>
                <a:gd name="T27" fmla="*/ 19 h 20"/>
                <a:gd name="T28" fmla="*/ 10 w 39"/>
                <a:gd name="T29" fmla="*/ 20 h 20"/>
                <a:gd name="T30" fmla="*/ 16 w 39"/>
                <a:gd name="T31" fmla="*/ 20 h 20"/>
                <a:gd name="T32" fmla="*/ 17 w 39"/>
                <a:gd name="T33" fmla="*/ 17 h 20"/>
                <a:gd name="T34" fmla="*/ 23 w 39"/>
                <a:gd name="T35" fmla="*/ 19 h 20"/>
                <a:gd name="T36" fmla="*/ 27 w 39"/>
                <a:gd name="T37" fmla="*/ 19 h 20"/>
                <a:gd name="T38" fmla="*/ 28 w 39"/>
                <a:gd name="T39" fmla="*/ 20 h 20"/>
                <a:gd name="T40" fmla="*/ 30 w 39"/>
                <a:gd name="T41" fmla="*/ 18 h 20"/>
                <a:gd name="T42" fmla="*/ 35 w 39"/>
                <a:gd name="T43" fmla="*/ 15 h 20"/>
                <a:gd name="T44" fmla="*/ 39 w 39"/>
                <a:gd name="T45" fmla="*/ 13 h 20"/>
                <a:gd name="T46" fmla="*/ 37 w 39"/>
                <a:gd name="T4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20">
                  <a:moveTo>
                    <a:pt x="37" y="10"/>
                  </a:moveTo>
                  <a:cubicBezTo>
                    <a:pt x="36" y="9"/>
                    <a:pt x="33" y="9"/>
                    <a:pt x="33" y="8"/>
                  </a:cubicBezTo>
                  <a:cubicBezTo>
                    <a:pt x="33" y="8"/>
                    <a:pt x="32" y="6"/>
                    <a:pt x="31" y="6"/>
                  </a:cubicBezTo>
                  <a:cubicBezTo>
                    <a:pt x="30" y="6"/>
                    <a:pt x="28" y="5"/>
                    <a:pt x="28" y="7"/>
                  </a:cubicBezTo>
                  <a:cubicBezTo>
                    <a:pt x="27" y="8"/>
                    <a:pt x="25" y="6"/>
                    <a:pt x="24" y="5"/>
                  </a:cubicBezTo>
                  <a:cubicBezTo>
                    <a:pt x="24" y="4"/>
                    <a:pt x="23" y="4"/>
                    <a:pt x="20" y="3"/>
                  </a:cubicBezTo>
                  <a:cubicBezTo>
                    <a:pt x="19" y="2"/>
                    <a:pt x="18" y="1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4" y="0"/>
                    <a:pt x="13" y="1"/>
                  </a:cubicBezTo>
                  <a:cubicBezTo>
                    <a:pt x="12" y="2"/>
                    <a:pt x="9" y="2"/>
                    <a:pt x="8" y="4"/>
                  </a:cubicBezTo>
                  <a:cubicBezTo>
                    <a:pt x="6" y="5"/>
                    <a:pt x="3" y="6"/>
                    <a:pt x="1" y="6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1"/>
                    <a:pt x="3" y="14"/>
                    <a:pt x="4" y="15"/>
                  </a:cubicBezTo>
                  <a:cubicBezTo>
                    <a:pt x="5" y="16"/>
                    <a:pt x="10" y="19"/>
                    <a:pt x="10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2" y="20"/>
                    <a:pt x="15" y="20"/>
                    <a:pt x="16" y="20"/>
                  </a:cubicBezTo>
                  <a:cubicBezTo>
                    <a:pt x="16" y="19"/>
                    <a:pt x="17" y="17"/>
                    <a:pt x="17" y="17"/>
                  </a:cubicBezTo>
                  <a:cubicBezTo>
                    <a:pt x="17" y="17"/>
                    <a:pt x="21" y="17"/>
                    <a:pt x="23" y="19"/>
                  </a:cubicBezTo>
                  <a:cubicBezTo>
                    <a:pt x="24" y="20"/>
                    <a:pt x="27" y="19"/>
                    <a:pt x="27" y="19"/>
                  </a:cubicBezTo>
                  <a:cubicBezTo>
                    <a:pt x="27" y="19"/>
                    <a:pt x="27" y="20"/>
                    <a:pt x="28" y="20"/>
                  </a:cubicBezTo>
                  <a:cubicBezTo>
                    <a:pt x="28" y="19"/>
                    <a:pt x="29" y="19"/>
                    <a:pt x="30" y="18"/>
                  </a:cubicBezTo>
                  <a:cubicBezTo>
                    <a:pt x="31" y="18"/>
                    <a:pt x="34" y="18"/>
                    <a:pt x="35" y="15"/>
                  </a:cubicBezTo>
                  <a:cubicBezTo>
                    <a:pt x="36" y="14"/>
                    <a:pt x="38" y="13"/>
                    <a:pt x="39" y="13"/>
                  </a:cubicBezTo>
                  <a:cubicBezTo>
                    <a:pt x="38" y="11"/>
                    <a:pt x="38" y="10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3" name="Freeform 75"/>
            <p:cNvSpPr>
              <a:spLocks/>
            </p:cNvSpPr>
            <p:nvPr/>
          </p:nvSpPr>
          <p:spPr bwMode="auto">
            <a:xfrm>
              <a:off x="6200775" y="2868613"/>
              <a:ext cx="103188" cy="47625"/>
            </a:xfrm>
            <a:custGeom>
              <a:avLst/>
              <a:gdLst>
                <a:gd name="T0" fmla="*/ 26 w 35"/>
                <a:gd name="T1" fmla="*/ 2 h 15"/>
                <a:gd name="T2" fmla="*/ 21 w 35"/>
                <a:gd name="T3" fmla="*/ 1 h 15"/>
                <a:gd name="T4" fmla="*/ 16 w 35"/>
                <a:gd name="T5" fmla="*/ 1 h 15"/>
                <a:gd name="T6" fmla="*/ 12 w 35"/>
                <a:gd name="T7" fmla="*/ 1 h 15"/>
                <a:gd name="T8" fmla="*/ 11 w 35"/>
                <a:gd name="T9" fmla="*/ 1 h 15"/>
                <a:gd name="T10" fmla="*/ 7 w 35"/>
                <a:gd name="T11" fmla="*/ 3 h 15"/>
                <a:gd name="T12" fmla="*/ 2 w 35"/>
                <a:gd name="T13" fmla="*/ 6 h 15"/>
                <a:gd name="T14" fmla="*/ 0 w 35"/>
                <a:gd name="T15" fmla="*/ 8 h 15"/>
                <a:gd name="T16" fmla="*/ 3 w 35"/>
                <a:gd name="T17" fmla="*/ 13 h 15"/>
                <a:gd name="T18" fmla="*/ 11 w 35"/>
                <a:gd name="T19" fmla="*/ 13 h 15"/>
                <a:gd name="T20" fmla="*/ 18 w 35"/>
                <a:gd name="T21" fmla="*/ 11 h 15"/>
                <a:gd name="T22" fmla="*/ 23 w 35"/>
                <a:gd name="T23" fmla="*/ 8 h 15"/>
                <a:gd name="T24" fmla="*/ 29 w 35"/>
                <a:gd name="T25" fmla="*/ 9 h 15"/>
                <a:gd name="T26" fmla="*/ 33 w 35"/>
                <a:gd name="T27" fmla="*/ 11 h 15"/>
                <a:gd name="T28" fmla="*/ 32 w 35"/>
                <a:gd name="T29" fmla="*/ 9 h 15"/>
                <a:gd name="T30" fmla="*/ 35 w 35"/>
                <a:gd name="T31" fmla="*/ 4 h 15"/>
                <a:gd name="T32" fmla="*/ 35 w 35"/>
                <a:gd name="T33" fmla="*/ 4 h 15"/>
                <a:gd name="T34" fmla="*/ 31 w 35"/>
                <a:gd name="T35" fmla="*/ 3 h 15"/>
                <a:gd name="T36" fmla="*/ 26 w 35"/>
                <a:gd name="T3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5">
                  <a:moveTo>
                    <a:pt x="26" y="2"/>
                  </a:moveTo>
                  <a:cubicBezTo>
                    <a:pt x="24" y="2"/>
                    <a:pt x="23" y="1"/>
                    <a:pt x="21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0"/>
                    <a:pt x="13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6"/>
                    <a:pt x="3" y="6"/>
                    <a:pt x="2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4" y="15"/>
                    <a:pt x="11" y="15"/>
                    <a:pt x="11" y="13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9" y="11"/>
                    <a:pt x="23" y="7"/>
                    <a:pt x="23" y="8"/>
                  </a:cubicBezTo>
                  <a:cubicBezTo>
                    <a:pt x="24" y="8"/>
                    <a:pt x="28" y="8"/>
                    <a:pt x="29" y="9"/>
                  </a:cubicBezTo>
                  <a:cubicBezTo>
                    <a:pt x="30" y="10"/>
                    <a:pt x="31" y="10"/>
                    <a:pt x="33" y="11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8"/>
                    <a:pt x="34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2"/>
                    <a:pt x="28" y="2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4" name="Freeform 76"/>
            <p:cNvSpPr>
              <a:spLocks/>
            </p:cNvSpPr>
            <p:nvPr/>
          </p:nvSpPr>
          <p:spPr bwMode="auto">
            <a:xfrm>
              <a:off x="5711825" y="3052763"/>
              <a:ext cx="71438" cy="122238"/>
            </a:xfrm>
            <a:custGeom>
              <a:avLst/>
              <a:gdLst>
                <a:gd name="T0" fmla="*/ 17 w 24"/>
                <a:gd name="T1" fmla="*/ 31 h 39"/>
                <a:gd name="T2" fmla="*/ 16 w 24"/>
                <a:gd name="T3" fmla="*/ 28 h 39"/>
                <a:gd name="T4" fmla="*/ 17 w 24"/>
                <a:gd name="T5" fmla="*/ 25 h 39"/>
                <a:gd name="T6" fmla="*/ 16 w 24"/>
                <a:gd name="T7" fmla="*/ 21 h 39"/>
                <a:gd name="T8" fmla="*/ 17 w 24"/>
                <a:gd name="T9" fmla="*/ 19 h 39"/>
                <a:gd name="T10" fmla="*/ 18 w 24"/>
                <a:gd name="T11" fmla="*/ 15 h 39"/>
                <a:gd name="T12" fmla="*/ 18 w 24"/>
                <a:gd name="T13" fmla="*/ 9 h 39"/>
                <a:gd name="T14" fmla="*/ 22 w 24"/>
                <a:gd name="T15" fmla="*/ 5 h 39"/>
                <a:gd name="T16" fmla="*/ 20 w 24"/>
                <a:gd name="T17" fmla="*/ 3 h 39"/>
                <a:gd name="T18" fmla="*/ 17 w 24"/>
                <a:gd name="T19" fmla="*/ 2 h 39"/>
                <a:gd name="T20" fmla="*/ 14 w 24"/>
                <a:gd name="T21" fmla="*/ 2 h 39"/>
                <a:gd name="T22" fmla="*/ 10 w 24"/>
                <a:gd name="T23" fmla="*/ 1 h 39"/>
                <a:gd name="T24" fmla="*/ 8 w 24"/>
                <a:gd name="T25" fmla="*/ 1 h 39"/>
                <a:gd name="T26" fmla="*/ 6 w 24"/>
                <a:gd name="T27" fmla="*/ 2 h 39"/>
                <a:gd name="T28" fmla="*/ 6 w 24"/>
                <a:gd name="T29" fmla="*/ 6 h 39"/>
                <a:gd name="T30" fmla="*/ 3 w 24"/>
                <a:gd name="T31" fmla="*/ 21 h 39"/>
                <a:gd name="T32" fmla="*/ 5 w 24"/>
                <a:gd name="T33" fmla="*/ 26 h 39"/>
                <a:gd name="T34" fmla="*/ 6 w 24"/>
                <a:gd name="T35" fmla="*/ 37 h 39"/>
                <a:gd name="T36" fmla="*/ 11 w 24"/>
                <a:gd name="T37" fmla="*/ 38 h 39"/>
                <a:gd name="T38" fmla="*/ 16 w 24"/>
                <a:gd name="T39" fmla="*/ 37 h 39"/>
                <a:gd name="T40" fmla="*/ 15 w 24"/>
                <a:gd name="T41" fmla="*/ 35 h 39"/>
                <a:gd name="T42" fmla="*/ 17 w 24"/>
                <a:gd name="T4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17" y="31"/>
                  </a:moveTo>
                  <a:cubicBezTo>
                    <a:pt x="20" y="31"/>
                    <a:pt x="17" y="29"/>
                    <a:pt x="16" y="28"/>
                  </a:cubicBezTo>
                  <a:cubicBezTo>
                    <a:pt x="15" y="27"/>
                    <a:pt x="16" y="25"/>
                    <a:pt x="17" y="25"/>
                  </a:cubicBezTo>
                  <a:cubicBezTo>
                    <a:pt x="19" y="25"/>
                    <a:pt x="17" y="23"/>
                    <a:pt x="16" y="21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9" y="19"/>
                    <a:pt x="17" y="16"/>
                    <a:pt x="18" y="15"/>
                  </a:cubicBezTo>
                  <a:cubicBezTo>
                    <a:pt x="20" y="13"/>
                    <a:pt x="18" y="10"/>
                    <a:pt x="18" y="9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4" y="3"/>
                    <a:pt x="20" y="4"/>
                    <a:pt x="20" y="3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0" y="3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8" y="8"/>
                    <a:pt x="5" y="18"/>
                    <a:pt x="3" y="21"/>
                  </a:cubicBezTo>
                  <a:cubicBezTo>
                    <a:pt x="0" y="24"/>
                    <a:pt x="3" y="24"/>
                    <a:pt x="5" y="26"/>
                  </a:cubicBezTo>
                  <a:cubicBezTo>
                    <a:pt x="8" y="28"/>
                    <a:pt x="6" y="35"/>
                    <a:pt x="6" y="37"/>
                  </a:cubicBezTo>
                  <a:cubicBezTo>
                    <a:pt x="6" y="39"/>
                    <a:pt x="8" y="38"/>
                    <a:pt x="11" y="38"/>
                  </a:cubicBezTo>
                  <a:cubicBezTo>
                    <a:pt x="12" y="38"/>
                    <a:pt x="14" y="37"/>
                    <a:pt x="16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4"/>
                    <a:pt x="15" y="32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5" name="Freeform 77"/>
            <p:cNvSpPr>
              <a:spLocks/>
            </p:cNvSpPr>
            <p:nvPr/>
          </p:nvSpPr>
          <p:spPr bwMode="auto">
            <a:xfrm>
              <a:off x="5949950" y="2768600"/>
              <a:ext cx="76200" cy="69850"/>
            </a:xfrm>
            <a:custGeom>
              <a:avLst/>
              <a:gdLst>
                <a:gd name="T0" fmla="*/ 9 w 26"/>
                <a:gd name="T1" fmla="*/ 17 h 22"/>
                <a:gd name="T2" fmla="*/ 13 w 26"/>
                <a:gd name="T3" fmla="*/ 18 h 22"/>
                <a:gd name="T4" fmla="*/ 17 w 26"/>
                <a:gd name="T5" fmla="*/ 21 h 22"/>
                <a:gd name="T6" fmla="*/ 19 w 26"/>
                <a:gd name="T7" fmla="*/ 22 h 22"/>
                <a:gd name="T8" fmla="*/ 19 w 26"/>
                <a:gd name="T9" fmla="*/ 17 h 22"/>
                <a:gd name="T10" fmla="*/ 20 w 26"/>
                <a:gd name="T11" fmla="*/ 14 h 22"/>
                <a:gd name="T12" fmla="*/ 23 w 26"/>
                <a:gd name="T13" fmla="*/ 13 h 22"/>
                <a:gd name="T14" fmla="*/ 25 w 26"/>
                <a:gd name="T15" fmla="*/ 11 h 22"/>
                <a:gd name="T16" fmla="*/ 23 w 26"/>
                <a:gd name="T17" fmla="*/ 7 h 22"/>
                <a:gd name="T18" fmla="*/ 26 w 26"/>
                <a:gd name="T19" fmla="*/ 4 h 22"/>
                <a:gd name="T20" fmla="*/ 25 w 26"/>
                <a:gd name="T21" fmla="*/ 0 h 22"/>
                <a:gd name="T22" fmla="*/ 24 w 26"/>
                <a:gd name="T23" fmla="*/ 1 h 22"/>
                <a:gd name="T24" fmla="*/ 18 w 26"/>
                <a:gd name="T25" fmla="*/ 1 h 22"/>
                <a:gd name="T26" fmla="*/ 15 w 26"/>
                <a:gd name="T27" fmla="*/ 5 h 22"/>
                <a:gd name="T28" fmla="*/ 12 w 26"/>
                <a:gd name="T29" fmla="*/ 6 h 22"/>
                <a:gd name="T30" fmla="*/ 9 w 26"/>
                <a:gd name="T31" fmla="*/ 7 h 22"/>
                <a:gd name="T32" fmla="*/ 6 w 26"/>
                <a:gd name="T33" fmla="*/ 12 h 22"/>
                <a:gd name="T34" fmla="*/ 1 w 26"/>
                <a:gd name="T35" fmla="*/ 18 h 22"/>
                <a:gd name="T36" fmla="*/ 0 w 26"/>
                <a:gd name="T37" fmla="*/ 18 h 22"/>
                <a:gd name="T38" fmla="*/ 3 w 26"/>
                <a:gd name="T39" fmla="*/ 19 h 22"/>
                <a:gd name="T40" fmla="*/ 9 w 26"/>
                <a:gd name="T4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2">
                  <a:moveTo>
                    <a:pt x="9" y="17"/>
                  </a:moveTo>
                  <a:cubicBezTo>
                    <a:pt x="10" y="16"/>
                    <a:pt x="12" y="17"/>
                    <a:pt x="13" y="18"/>
                  </a:cubicBezTo>
                  <a:cubicBezTo>
                    <a:pt x="14" y="19"/>
                    <a:pt x="16" y="19"/>
                    <a:pt x="17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1"/>
                    <a:pt x="19" y="19"/>
                    <a:pt x="19" y="17"/>
                  </a:cubicBezTo>
                  <a:cubicBezTo>
                    <a:pt x="20" y="16"/>
                    <a:pt x="19" y="14"/>
                    <a:pt x="20" y="14"/>
                  </a:cubicBezTo>
                  <a:cubicBezTo>
                    <a:pt x="21" y="14"/>
                    <a:pt x="23" y="14"/>
                    <a:pt x="23" y="13"/>
                  </a:cubicBezTo>
                  <a:cubicBezTo>
                    <a:pt x="23" y="11"/>
                    <a:pt x="24" y="12"/>
                    <a:pt x="25" y="11"/>
                  </a:cubicBezTo>
                  <a:cubicBezTo>
                    <a:pt x="25" y="10"/>
                    <a:pt x="23" y="8"/>
                    <a:pt x="23" y="7"/>
                  </a:cubicBezTo>
                  <a:cubicBezTo>
                    <a:pt x="22" y="7"/>
                    <a:pt x="24" y="7"/>
                    <a:pt x="26" y="4"/>
                  </a:cubicBezTo>
                  <a:cubicBezTo>
                    <a:pt x="26" y="4"/>
                    <a:pt x="26" y="2"/>
                    <a:pt x="25" y="0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0"/>
                    <a:pt x="20" y="1"/>
                    <a:pt x="18" y="1"/>
                  </a:cubicBezTo>
                  <a:cubicBezTo>
                    <a:pt x="15" y="2"/>
                    <a:pt x="14" y="4"/>
                    <a:pt x="15" y="5"/>
                  </a:cubicBezTo>
                  <a:cubicBezTo>
                    <a:pt x="16" y="6"/>
                    <a:pt x="12" y="7"/>
                    <a:pt x="12" y="6"/>
                  </a:cubicBezTo>
                  <a:cubicBezTo>
                    <a:pt x="12" y="4"/>
                    <a:pt x="9" y="5"/>
                    <a:pt x="9" y="7"/>
                  </a:cubicBezTo>
                  <a:cubicBezTo>
                    <a:pt x="9" y="9"/>
                    <a:pt x="6" y="10"/>
                    <a:pt x="6" y="12"/>
                  </a:cubicBezTo>
                  <a:cubicBezTo>
                    <a:pt x="7" y="15"/>
                    <a:pt x="3" y="17"/>
                    <a:pt x="1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7" y="18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6" name="Freeform 78"/>
            <p:cNvSpPr>
              <a:spLocks/>
            </p:cNvSpPr>
            <p:nvPr/>
          </p:nvSpPr>
          <p:spPr bwMode="auto">
            <a:xfrm>
              <a:off x="6000750" y="2855913"/>
              <a:ext cx="11113" cy="19050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5 h 6"/>
                <a:gd name="T4" fmla="*/ 4 w 4"/>
                <a:gd name="T5" fmla="*/ 6 h 6"/>
                <a:gd name="T6" fmla="*/ 2 w 4"/>
                <a:gd name="T7" fmla="*/ 1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3" y="5"/>
                    <a:pt x="4" y="6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7" name="Freeform 79"/>
            <p:cNvSpPr>
              <a:spLocks/>
            </p:cNvSpPr>
            <p:nvPr/>
          </p:nvSpPr>
          <p:spPr bwMode="auto">
            <a:xfrm>
              <a:off x="5938838" y="2819400"/>
              <a:ext cx="69850" cy="55563"/>
            </a:xfrm>
            <a:custGeom>
              <a:avLst/>
              <a:gdLst>
                <a:gd name="T0" fmla="*/ 1 w 24"/>
                <a:gd name="T1" fmla="*/ 5 h 18"/>
                <a:gd name="T2" fmla="*/ 3 w 24"/>
                <a:gd name="T3" fmla="*/ 7 h 18"/>
                <a:gd name="T4" fmla="*/ 6 w 24"/>
                <a:gd name="T5" fmla="*/ 9 h 18"/>
                <a:gd name="T6" fmla="*/ 10 w 24"/>
                <a:gd name="T7" fmla="*/ 12 h 18"/>
                <a:gd name="T8" fmla="*/ 12 w 24"/>
                <a:gd name="T9" fmla="*/ 14 h 18"/>
                <a:gd name="T10" fmla="*/ 15 w 24"/>
                <a:gd name="T11" fmla="*/ 12 h 18"/>
                <a:gd name="T12" fmla="*/ 17 w 24"/>
                <a:gd name="T13" fmla="*/ 15 h 18"/>
                <a:gd name="T14" fmla="*/ 20 w 24"/>
                <a:gd name="T15" fmla="*/ 17 h 18"/>
                <a:gd name="T16" fmla="*/ 21 w 24"/>
                <a:gd name="T17" fmla="*/ 17 h 18"/>
                <a:gd name="T18" fmla="*/ 23 w 24"/>
                <a:gd name="T19" fmla="*/ 12 h 18"/>
                <a:gd name="T20" fmla="*/ 24 w 24"/>
                <a:gd name="T21" fmla="*/ 10 h 18"/>
                <a:gd name="T22" fmla="*/ 23 w 24"/>
                <a:gd name="T23" fmla="*/ 6 h 18"/>
                <a:gd name="T24" fmla="*/ 23 w 24"/>
                <a:gd name="T25" fmla="*/ 6 h 18"/>
                <a:gd name="T26" fmla="*/ 21 w 24"/>
                <a:gd name="T27" fmla="*/ 5 h 18"/>
                <a:gd name="T28" fmla="*/ 17 w 24"/>
                <a:gd name="T29" fmla="*/ 2 h 18"/>
                <a:gd name="T30" fmla="*/ 13 w 24"/>
                <a:gd name="T31" fmla="*/ 1 h 18"/>
                <a:gd name="T32" fmla="*/ 7 w 24"/>
                <a:gd name="T33" fmla="*/ 3 h 18"/>
                <a:gd name="T34" fmla="*/ 4 w 24"/>
                <a:gd name="T35" fmla="*/ 2 h 18"/>
                <a:gd name="T36" fmla="*/ 0 w 24"/>
                <a:gd name="T37" fmla="*/ 4 h 18"/>
                <a:gd name="T38" fmla="*/ 1 w 24"/>
                <a:gd name="T3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8">
                  <a:moveTo>
                    <a:pt x="1" y="5"/>
                  </a:move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9"/>
                    <a:pt x="6" y="9"/>
                  </a:cubicBezTo>
                  <a:cubicBezTo>
                    <a:pt x="8" y="10"/>
                    <a:pt x="10" y="11"/>
                    <a:pt x="10" y="12"/>
                  </a:cubicBezTo>
                  <a:cubicBezTo>
                    <a:pt x="10" y="13"/>
                    <a:pt x="11" y="14"/>
                    <a:pt x="12" y="14"/>
                  </a:cubicBezTo>
                  <a:cubicBezTo>
                    <a:pt x="13" y="13"/>
                    <a:pt x="15" y="11"/>
                    <a:pt x="15" y="12"/>
                  </a:cubicBezTo>
                  <a:cubicBezTo>
                    <a:pt x="15" y="14"/>
                    <a:pt x="15" y="16"/>
                    <a:pt x="17" y="15"/>
                  </a:cubicBezTo>
                  <a:cubicBezTo>
                    <a:pt x="18" y="15"/>
                    <a:pt x="19" y="18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4"/>
                    <a:pt x="22" y="13"/>
                    <a:pt x="23" y="12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4" y="9"/>
                    <a:pt x="22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0" y="3"/>
                    <a:pt x="18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11" y="2"/>
                    <a:pt x="8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5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8" name="Freeform 80"/>
            <p:cNvSpPr>
              <a:spLocks/>
            </p:cNvSpPr>
            <p:nvPr/>
          </p:nvSpPr>
          <p:spPr bwMode="auto">
            <a:xfrm>
              <a:off x="6262688" y="2900363"/>
              <a:ext cx="166688" cy="115888"/>
            </a:xfrm>
            <a:custGeom>
              <a:avLst/>
              <a:gdLst>
                <a:gd name="T0" fmla="*/ 51 w 57"/>
                <a:gd name="T1" fmla="*/ 25 h 37"/>
                <a:gd name="T2" fmla="*/ 48 w 57"/>
                <a:gd name="T3" fmla="*/ 23 h 37"/>
                <a:gd name="T4" fmla="*/ 48 w 57"/>
                <a:gd name="T5" fmla="*/ 23 h 37"/>
                <a:gd name="T6" fmla="*/ 47 w 57"/>
                <a:gd name="T7" fmla="*/ 16 h 37"/>
                <a:gd name="T8" fmla="*/ 43 w 57"/>
                <a:gd name="T9" fmla="*/ 7 h 37"/>
                <a:gd name="T10" fmla="*/ 39 w 57"/>
                <a:gd name="T11" fmla="*/ 0 h 37"/>
                <a:gd name="T12" fmla="*/ 36 w 57"/>
                <a:gd name="T13" fmla="*/ 2 h 37"/>
                <a:gd name="T14" fmla="*/ 33 w 57"/>
                <a:gd name="T15" fmla="*/ 3 h 37"/>
                <a:gd name="T16" fmla="*/ 30 w 57"/>
                <a:gd name="T17" fmla="*/ 4 h 37"/>
                <a:gd name="T18" fmla="*/ 27 w 57"/>
                <a:gd name="T19" fmla="*/ 4 h 37"/>
                <a:gd name="T20" fmla="*/ 23 w 57"/>
                <a:gd name="T21" fmla="*/ 3 h 37"/>
                <a:gd name="T22" fmla="*/ 17 w 57"/>
                <a:gd name="T23" fmla="*/ 2 h 37"/>
                <a:gd name="T24" fmla="*/ 15 w 57"/>
                <a:gd name="T25" fmla="*/ 2 h 37"/>
                <a:gd name="T26" fmla="*/ 14 w 57"/>
                <a:gd name="T27" fmla="*/ 4 h 37"/>
                <a:gd name="T28" fmla="*/ 10 w 57"/>
                <a:gd name="T29" fmla="*/ 6 h 37"/>
                <a:gd name="T30" fmla="*/ 4 w 57"/>
                <a:gd name="T31" fmla="*/ 16 h 37"/>
                <a:gd name="T32" fmla="*/ 0 w 57"/>
                <a:gd name="T33" fmla="*/ 19 h 37"/>
                <a:gd name="T34" fmla="*/ 2 w 57"/>
                <a:gd name="T35" fmla="*/ 22 h 37"/>
                <a:gd name="T36" fmla="*/ 5 w 57"/>
                <a:gd name="T37" fmla="*/ 25 h 37"/>
                <a:gd name="T38" fmla="*/ 5 w 57"/>
                <a:gd name="T39" fmla="*/ 28 h 37"/>
                <a:gd name="T40" fmla="*/ 12 w 57"/>
                <a:gd name="T41" fmla="*/ 31 h 37"/>
                <a:gd name="T42" fmla="*/ 13 w 57"/>
                <a:gd name="T43" fmla="*/ 33 h 37"/>
                <a:gd name="T44" fmla="*/ 16 w 57"/>
                <a:gd name="T45" fmla="*/ 36 h 37"/>
                <a:gd name="T46" fmla="*/ 23 w 57"/>
                <a:gd name="T47" fmla="*/ 36 h 37"/>
                <a:gd name="T48" fmla="*/ 29 w 57"/>
                <a:gd name="T49" fmla="*/ 37 h 37"/>
                <a:gd name="T50" fmla="*/ 34 w 57"/>
                <a:gd name="T51" fmla="*/ 35 h 37"/>
                <a:gd name="T52" fmla="*/ 41 w 57"/>
                <a:gd name="T53" fmla="*/ 33 h 37"/>
                <a:gd name="T54" fmla="*/ 46 w 57"/>
                <a:gd name="T55" fmla="*/ 35 h 37"/>
                <a:gd name="T56" fmla="*/ 50 w 57"/>
                <a:gd name="T57" fmla="*/ 37 h 37"/>
                <a:gd name="T58" fmla="*/ 50 w 57"/>
                <a:gd name="T59" fmla="*/ 33 h 37"/>
                <a:gd name="T60" fmla="*/ 53 w 57"/>
                <a:gd name="T61" fmla="*/ 28 h 37"/>
                <a:gd name="T62" fmla="*/ 56 w 57"/>
                <a:gd name="T63" fmla="*/ 25 h 37"/>
                <a:gd name="T64" fmla="*/ 56 w 57"/>
                <a:gd name="T65" fmla="*/ 25 h 37"/>
                <a:gd name="T66" fmla="*/ 54 w 57"/>
                <a:gd name="T67" fmla="*/ 23 h 37"/>
                <a:gd name="T68" fmla="*/ 51 w 57"/>
                <a:gd name="T6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37">
                  <a:moveTo>
                    <a:pt x="51" y="25"/>
                  </a:moveTo>
                  <a:cubicBezTo>
                    <a:pt x="49" y="24"/>
                    <a:pt x="48" y="24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1"/>
                    <a:pt x="46" y="17"/>
                    <a:pt x="47" y="16"/>
                  </a:cubicBezTo>
                  <a:cubicBezTo>
                    <a:pt x="49" y="14"/>
                    <a:pt x="45" y="9"/>
                    <a:pt x="43" y="7"/>
                  </a:cubicBezTo>
                  <a:cubicBezTo>
                    <a:pt x="43" y="6"/>
                    <a:pt x="41" y="3"/>
                    <a:pt x="39" y="0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6" y="2"/>
                    <a:pt x="34" y="3"/>
                    <a:pt x="33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9" y="5"/>
                    <a:pt x="27" y="5"/>
                    <a:pt x="27" y="4"/>
                  </a:cubicBezTo>
                  <a:cubicBezTo>
                    <a:pt x="26" y="4"/>
                    <a:pt x="25" y="3"/>
                    <a:pt x="23" y="3"/>
                  </a:cubicBezTo>
                  <a:cubicBezTo>
                    <a:pt x="22" y="3"/>
                    <a:pt x="18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5"/>
                    <a:pt x="11" y="6"/>
                    <a:pt x="10" y="6"/>
                  </a:cubicBezTo>
                  <a:cubicBezTo>
                    <a:pt x="9" y="7"/>
                    <a:pt x="6" y="14"/>
                    <a:pt x="4" y="16"/>
                  </a:cubicBezTo>
                  <a:cubicBezTo>
                    <a:pt x="2" y="18"/>
                    <a:pt x="0" y="18"/>
                    <a:pt x="0" y="19"/>
                  </a:cubicBezTo>
                  <a:cubicBezTo>
                    <a:pt x="0" y="19"/>
                    <a:pt x="2" y="21"/>
                    <a:pt x="2" y="22"/>
                  </a:cubicBezTo>
                  <a:cubicBezTo>
                    <a:pt x="2" y="23"/>
                    <a:pt x="3" y="25"/>
                    <a:pt x="5" y="25"/>
                  </a:cubicBezTo>
                  <a:cubicBezTo>
                    <a:pt x="6" y="25"/>
                    <a:pt x="4" y="28"/>
                    <a:pt x="5" y="28"/>
                  </a:cubicBezTo>
                  <a:cubicBezTo>
                    <a:pt x="6" y="29"/>
                    <a:pt x="12" y="29"/>
                    <a:pt x="12" y="31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7" y="35"/>
                    <a:pt x="22" y="37"/>
                    <a:pt x="23" y="36"/>
                  </a:cubicBezTo>
                  <a:cubicBezTo>
                    <a:pt x="24" y="36"/>
                    <a:pt x="28" y="36"/>
                    <a:pt x="29" y="37"/>
                  </a:cubicBezTo>
                  <a:cubicBezTo>
                    <a:pt x="31" y="37"/>
                    <a:pt x="33" y="36"/>
                    <a:pt x="34" y="35"/>
                  </a:cubicBezTo>
                  <a:cubicBezTo>
                    <a:pt x="35" y="33"/>
                    <a:pt x="40" y="33"/>
                    <a:pt x="41" y="33"/>
                  </a:cubicBezTo>
                  <a:cubicBezTo>
                    <a:pt x="43" y="34"/>
                    <a:pt x="46" y="34"/>
                    <a:pt x="46" y="35"/>
                  </a:cubicBezTo>
                  <a:cubicBezTo>
                    <a:pt x="47" y="35"/>
                    <a:pt x="48" y="36"/>
                    <a:pt x="50" y="37"/>
                  </a:cubicBezTo>
                  <a:cubicBezTo>
                    <a:pt x="50" y="36"/>
                    <a:pt x="50" y="35"/>
                    <a:pt x="50" y="33"/>
                  </a:cubicBezTo>
                  <a:cubicBezTo>
                    <a:pt x="50" y="31"/>
                    <a:pt x="51" y="29"/>
                    <a:pt x="53" y="28"/>
                  </a:cubicBezTo>
                  <a:cubicBezTo>
                    <a:pt x="55" y="28"/>
                    <a:pt x="57" y="28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4" y="23"/>
                    <a:pt x="54" y="23"/>
                  </a:cubicBezTo>
                  <a:cubicBezTo>
                    <a:pt x="53" y="23"/>
                    <a:pt x="51" y="25"/>
                    <a:pt x="5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9" name="Freeform 81"/>
            <p:cNvSpPr>
              <a:spLocks/>
            </p:cNvSpPr>
            <p:nvPr/>
          </p:nvSpPr>
          <p:spPr bwMode="auto">
            <a:xfrm>
              <a:off x="6376988" y="2897188"/>
              <a:ext cx="58738" cy="74613"/>
            </a:xfrm>
            <a:custGeom>
              <a:avLst/>
              <a:gdLst>
                <a:gd name="T0" fmla="*/ 14 w 20"/>
                <a:gd name="T1" fmla="*/ 6 h 24"/>
                <a:gd name="T2" fmla="*/ 10 w 20"/>
                <a:gd name="T3" fmla="*/ 3 h 24"/>
                <a:gd name="T4" fmla="*/ 5 w 20"/>
                <a:gd name="T5" fmla="*/ 0 h 24"/>
                <a:gd name="T6" fmla="*/ 0 w 20"/>
                <a:gd name="T7" fmla="*/ 1 h 24"/>
                <a:gd name="T8" fmla="*/ 4 w 20"/>
                <a:gd name="T9" fmla="*/ 8 h 24"/>
                <a:gd name="T10" fmla="*/ 8 w 20"/>
                <a:gd name="T11" fmla="*/ 17 h 24"/>
                <a:gd name="T12" fmla="*/ 9 w 20"/>
                <a:gd name="T13" fmla="*/ 24 h 24"/>
                <a:gd name="T14" fmla="*/ 13 w 20"/>
                <a:gd name="T15" fmla="*/ 18 h 24"/>
                <a:gd name="T16" fmla="*/ 15 w 20"/>
                <a:gd name="T17" fmla="*/ 16 h 24"/>
                <a:gd name="T18" fmla="*/ 20 w 20"/>
                <a:gd name="T19" fmla="*/ 16 h 24"/>
                <a:gd name="T20" fmla="*/ 18 w 20"/>
                <a:gd name="T21" fmla="*/ 12 h 24"/>
                <a:gd name="T22" fmla="*/ 14 w 20"/>
                <a:gd name="T2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4">
                  <a:moveTo>
                    <a:pt x="14" y="6"/>
                  </a:moveTo>
                  <a:cubicBezTo>
                    <a:pt x="14" y="4"/>
                    <a:pt x="11" y="3"/>
                    <a:pt x="10" y="3"/>
                  </a:cubicBezTo>
                  <a:cubicBezTo>
                    <a:pt x="9" y="3"/>
                    <a:pt x="6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6" y="10"/>
                    <a:pt x="10" y="15"/>
                    <a:pt x="8" y="17"/>
                  </a:cubicBezTo>
                  <a:cubicBezTo>
                    <a:pt x="7" y="18"/>
                    <a:pt x="8" y="22"/>
                    <a:pt x="9" y="24"/>
                  </a:cubicBezTo>
                  <a:cubicBezTo>
                    <a:pt x="10" y="23"/>
                    <a:pt x="13" y="19"/>
                    <a:pt x="13" y="18"/>
                  </a:cubicBezTo>
                  <a:cubicBezTo>
                    <a:pt x="13" y="17"/>
                    <a:pt x="13" y="15"/>
                    <a:pt x="15" y="16"/>
                  </a:cubicBezTo>
                  <a:cubicBezTo>
                    <a:pt x="18" y="16"/>
                    <a:pt x="20" y="17"/>
                    <a:pt x="20" y="16"/>
                  </a:cubicBezTo>
                  <a:cubicBezTo>
                    <a:pt x="20" y="16"/>
                    <a:pt x="19" y="13"/>
                    <a:pt x="18" y="12"/>
                  </a:cubicBezTo>
                  <a:cubicBezTo>
                    <a:pt x="17" y="11"/>
                    <a:pt x="15" y="8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0" name="Freeform 82"/>
            <p:cNvSpPr>
              <a:spLocks/>
            </p:cNvSpPr>
            <p:nvPr/>
          </p:nvSpPr>
          <p:spPr bwMode="auto">
            <a:xfrm>
              <a:off x="6294438" y="3003550"/>
              <a:ext cx="114300" cy="68263"/>
            </a:xfrm>
            <a:custGeom>
              <a:avLst/>
              <a:gdLst>
                <a:gd name="T0" fmla="*/ 30 w 39"/>
                <a:gd name="T1" fmla="*/ 0 h 22"/>
                <a:gd name="T2" fmla="*/ 23 w 39"/>
                <a:gd name="T3" fmla="*/ 2 h 22"/>
                <a:gd name="T4" fmla="*/ 18 w 39"/>
                <a:gd name="T5" fmla="*/ 4 h 22"/>
                <a:gd name="T6" fmla="*/ 12 w 39"/>
                <a:gd name="T7" fmla="*/ 3 h 22"/>
                <a:gd name="T8" fmla="*/ 5 w 39"/>
                <a:gd name="T9" fmla="*/ 3 h 22"/>
                <a:gd name="T10" fmla="*/ 2 w 39"/>
                <a:gd name="T11" fmla="*/ 0 h 22"/>
                <a:gd name="T12" fmla="*/ 1 w 39"/>
                <a:gd name="T13" fmla="*/ 1 h 22"/>
                <a:gd name="T14" fmla="*/ 1 w 39"/>
                <a:gd name="T15" fmla="*/ 5 h 22"/>
                <a:gd name="T16" fmla="*/ 3 w 39"/>
                <a:gd name="T17" fmla="*/ 9 h 22"/>
                <a:gd name="T18" fmla="*/ 1 w 39"/>
                <a:gd name="T19" fmla="*/ 12 h 22"/>
                <a:gd name="T20" fmla="*/ 1 w 39"/>
                <a:gd name="T21" fmla="*/ 15 h 22"/>
                <a:gd name="T22" fmla="*/ 4 w 39"/>
                <a:gd name="T23" fmla="*/ 19 h 22"/>
                <a:gd name="T24" fmla="*/ 6 w 39"/>
                <a:gd name="T25" fmla="*/ 20 h 22"/>
                <a:gd name="T26" fmla="*/ 14 w 39"/>
                <a:gd name="T27" fmla="*/ 21 h 22"/>
                <a:gd name="T28" fmla="*/ 21 w 39"/>
                <a:gd name="T29" fmla="*/ 22 h 22"/>
                <a:gd name="T30" fmla="*/ 23 w 39"/>
                <a:gd name="T31" fmla="*/ 20 h 22"/>
                <a:gd name="T32" fmla="*/ 26 w 39"/>
                <a:gd name="T33" fmla="*/ 19 h 22"/>
                <a:gd name="T34" fmla="*/ 26 w 39"/>
                <a:gd name="T35" fmla="*/ 17 h 22"/>
                <a:gd name="T36" fmla="*/ 32 w 39"/>
                <a:gd name="T37" fmla="*/ 17 h 22"/>
                <a:gd name="T38" fmla="*/ 35 w 39"/>
                <a:gd name="T39" fmla="*/ 17 h 22"/>
                <a:gd name="T40" fmla="*/ 34 w 39"/>
                <a:gd name="T41" fmla="*/ 15 h 22"/>
                <a:gd name="T42" fmla="*/ 33 w 39"/>
                <a:gd name="T43" fmla="*/ 10 h 22"/>
                <a:gd name="T44" fmla="*/ 38 w 39"/>
                <a:gd name="T45" fmla="*/ 5 h 22"/>
                <a:gd name="T46" fmla="*/ 39 w 39"/>
                <a:gd name="T47" fmla="*/ 4 h 22"/>
                <a:gd name="T48" fmla="*/ 35 w 39"/>
                <a:gd name="T49" fmla="*/ 2 h 22"/>
                <a:gd name="T50" fmla="*/ 30 w 39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22">
                  <a:moveTo>
                    <a:pt x="30" y="0"/>
                  </a:moveTo>
                  <a:cubicBezTo>
                    <a:pt x="29" y="0"/>
                    <a:pt x="24" y="0"/>
                    <a:pt x="23" y="2"/>
                  </a:cubicBezTo>
                  <a:cubicBezTo>
                    <a:pt x="22" y="3"/>
                    <a:pt x="20" y="4"/>
                    <a:pt x="18" y="4"/>
                  </a:cubicBezTo>
                  <a:cubicBezTo>
                    <a:pt x="17" y="3"/>
                    <a:pt x="13" y="3"/>
                    <a:pt x="12" y="3"/>
                  </a:cubicBezTo>
                  <a:cubicBezTo>
                    <a:pt x="11" y="4"/>
                    <a:pt x="6" y="2"/>
                    <a:pt x="5" y="3"/>
                  </a:cubicBezTo>
                  <a:cubicBezTo>
                    <a:pt x="5" y="3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6"/>
                    <a:pt x="4" y="9"/>
                    <a:pt x="3" y="9"/>
                  </a:cubicBezTo>
                  <a:cubicBezTo>
                    <a:pt x="2" y="9"/>
                    <a:pt x="1" y="11"/>
                    <a:pt x="1" y="12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1" y="15"/>
                    <a:pt x="4" y="18"/>
                    <a:pt x="4" y="19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8" y="20"/>
                    <a:pt x="13" y="20"/>
                    <a:pt x="14" y="21"/>
                  </a:cubicBezTo>
                  <a:cubicBezTo>
                    <a:pt x="16" y="21"/>
                    <a:pt x="21" y="22"/>
                    <a:pt x="21" y="22"/>
                  </a:cubicBezTo>
                  <a:cubicBezTo>
                    <a:pt x="22" y="22"/>
                    <a:pt x="23" y="21"/>
                    <a:pt x="23" y="20"/>
                  </a:cubicBezTo>
                  <a:cubicBezTo>
                    <a:pt x="23" y="19"/>
                    <a:pt x="25" y="19"/>
                    <a:pt x="26" y="19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7" y="17"/>
                    <a:pt x="31" y="16"/>
                    <a:pt x="32" y="17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5" y="16"/>
                    <a:pt x="34" y="15"/>
                    <a:pt x="34" y="15"/>
                  </a:cubicBezTo>
                  <a:cubicBezTo>
                    <a:pt x="33" y="15"/>
                    <a:pt x="31" y="11"/>
                    <a:pt x="33" y="10"/>
                  </a:cubicBezTo>
                  <a:cubicBezTo>
                    <a:pt x="34" y="10"/>
                    <a:pt x="36" y="6"/>
                    <a:pt x="38" y="5"/>
                  </a:cubicBezTo>
                  <a:cubicBezTo>
                    <a:pt x="39" y="5"/>
                    <a:pt x="39" y="4"/>
                    <a:pt x="39" y="4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5" y="1"/>
                    <a:pt x="32" y="1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1" name="Freeform 83"/>
            <p:cNvSpPr>
              <a:spLocks/>
            </p:cNvSpPr>
            <p:nvPr/>
          </p:nvSpPr>
          <p:spPr bwMode="auto">
            <a:xfrm>
              <a:off x="6262688" y="3043238"/>
              <a:ext cx="49213" cy="41275"/>
            </a:xfrm>
            <a:custGeom>
              <a:avLst/>
              <a:gdLst>
                <a:gd name="T0" fmla="*/ 4 w 17"/>
                <a:gd name="T1" fmla="*/ 13 h 13"/>
                <a:gd name="T2" fmla="*/ 4 w 17"/>
                <a:gd name="T3" fmla="*/ 13 h 13"/>
                <a:gd name="T4" fmla="*/ 4 w 17"/>
                <a:gd name="T5" fmla="*/ 12 h 13"/>
                <a:gd name="T6" fmla="*/ 4 w 17"/>
                <a:gd name="T7" fmla="*/ 12 h 13"/>
                <a:gd name="T8" fmla="*/ 4 w 17"/>
                <a:gd name="T9" fmla="*/ 12 h 13"/>
                <a:gd name="T10" fmla="*/ 4 w 17"/>
                <a:gd name="T11" fmla="*/ 12 h 13"/>
                <a:gd name="T12" fmla="*/ 6 w 17"/>
                <a:gd name="T13" fmla="*/ 12 h 13"/>
                <a:gd name="T14" fmla="*/ 7 w 17"/>
                <a:gd name="T15" fmla="*/ 12 h 13"/>
                <a:gd name="T16" fmla="*/ 7 w 17"/>
                <a:gd name="T17" fmla="*/ 12 h 13"/>
                <a:gd name="T18" fmla="*/ 7 w 17"/>
                <a:gd name="T19" fmla="*/ 12 h 13"/>
                <a:gd name="T20" fmla="*/ 8 w 17"/>
                <a:gd name="T21" fmla="*/ 12 h 13"/>
                <a:gd name="T22" fmla="*/ 11 w 17"/>
                <a:gd name="T23" fmla="*/ 10 h 13"/>
                <a:gd name="T24" fmla="*/ 17 w 17"/>
                <a:gd name="T25" fmla="*/ 8 h 13"/>
                <a:gd name="T26" fmla="*/ 17 w 17"/>
                <a:gd name="T27" fmla="*/ 7 h 13"/>
                <a:gd name="T28" fmla="*/ 15 w 17"/>
                <a:gd name="T29" fmla="*/ 6 h 13"/>
                <a:gd name="T30" fmla="*/ 12 w 17"/>
                <a:gd name="T31" fmla="*/ 2 h 13"/>
                <a:gd name="T32" fmla="*/ 12 w 17"/>
                <a:gd name="T33" fmla="*/ 1 h 13"/>
                <a:gd name="T34" fmla="*/ 12 w 17"/>
                <a:gd name="T35" fmla="*/ 1 h 13"/>
                <a:gd name="T36" fmla="*/ 12 w 17"/>
                <a:gd name="T37" fmla="*/ 0 h 13"/>
                <a:gd name="T38" fmla="*/ 1 w 17"/>
                <a:gd name="T39" fmla="*/ 2 h 13"/>
                <a:gd name="T40" fmla="*/ 1 w 17"/>
                <a:gd name="T41" fmla="*/ 2 h 13"/>
                <a:gd name="T42" fmla="*/ 0 w 17"/>
                <a:gd name="T43" fmla="*/ 9 h 13"/>
                <a:gd name="T44" fmla="*/ 4 w 17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2"/>
                    <a:pt x="10" y="10"/>
                    <a:pt x="11" y="10"/>
                  </a:cubicBezTo>
                  <a:cubicBezTo>
                    <a:pt x="12" y="11"/>
                    <a:pt x="16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5" y="5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8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10"/>
                    <a:pt x="2" y="11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2" name="Freeform 84"/>
            <p:cNvSpPr>
              <a:spLocks/>
            </p:cNvSpPr>
            <p:nvPr/>
          </p:nvSpPr>
          <p:spPr bwMode="auto">
            <a:xfrm>
              <a:off x="6294438" y="2797175"/>
              <a:ext cx="327025" cy="200025"/>
            </a:xfrm>
            <a:custGeom>
              <a:avLst/>
              <a:gdLst>
                <a:gd name="T0" fmla="*/ 103 w 111"/>
                <a:gd name="T1" fmla="*/ 37 h 64"/>
                <a:gd name="T2" fmla="*/ 110 w 111"/>
                <a:gd name="T3" fmla="*/ 33 h 64"/>
                <a:gd name="T4" fmla="*/ 110 w 111"/>
                <a:gd name="T5" fmla="*/ 29 h 64"/>
                <a:gd name="T6" fmla="*/ 111 w 111"/>
                <a:gd name="T7" fmla="*/ 25 h 64"/>
                <a:gd name="T8" fmla="*/ 102 w 111"/>
                <a:gd name="T9" fmla="*/ 21 h 64"/>
                <a:gd name="T10" fmla="*/ 94 w 111"/>
                <a:gd name="T11" fmla="*/ 17 h 64"/>
                <a:gd name="T12" fmla="*/ 87 w 111"/>
                <a:gd name="T13" fmla="*/ 18 h 64"/>
                <a:gd name="T14" fmla="*/ 82 w 111"/>
                <a:gd name="T15" fmla="*/ 15 h 64"/>
                <a:gd name="T16" fmla="*/ 75 w 111"/>
                <a:gd name="T17" fmla="*/ 9 h 64"/>
                <a:gd name="T18" fmla="*/ 72 w 111"/>
                <a:gd name="T19" fmla="*/ 1 h 64"/>
                <a:gd name="T20" fmla="*/ 63 w 111"/>
                <a:gd name="T21" fmla="*/ 0 h 64"/>
                <a:gd name="T22" fmla="*/ 59 w 111"/>
                <a:gd name="T23" fmla="*/ 1 h 64"/>
                <a:gd name="T24" fmla="*/ 51 w 111"/>
                <a:gd name="T25" fmla="*/ 6 h 64"/>
                <a:gd name="T26" fmla="*/ 44 w 111"/>
                <a:gd name="T27" fmla="*/ 8 h 64"/>
                <a:gd name="T28" fmla="*/ 36 w 111"/>
                <a:gd name="T29" fmla="*/ 6 h 64"/>
                <a:gd name="T30" fmla="*/ 26 w 111"/>
                <a:gd name="T31" fmla="*/ 5 h 64"/>
                <a:gd name="T32" fmla="*/ 11 w 111"/>
                <a:gd name="T33" fmla="*/ 6 h 64"/>
                <a:gd name="T34" fmla="*/ 8 w 111"/>
                <a:gd name="T35" fmla="*/ 9 h 64"/>
                <a:gd name="T36" fmla="*/ 8 w 111"/>
                <a:gd name="T37" fmla="*/ 17 h 64"/>
                <a:gd name="T38" fmla="*/ 3 w 111"/>
                <a:gd name="T39" fmla="*/ 27 h 64"/>
                <a:gd name="T40" fmla="*/ 3 w 111"/>
                <a:gd name="T41" fmla="*/ 35 h 64"/>
                <a:gd name="T42" fmla="*/ 6 w 111"/>
                <a:gd name="T43" fmla="*/ 35 h 64"/>
                <a:gd name="T44" fmla="*/ 16 w 111"/>
                <a:gd name="T45" fmla="*/ 37 h 64"/>
                <a:gd name="T46" fmla="*/ 22 w 111"/>
                <a:gd name="T47" fmla="*/ 36 h 64"/>
                <a:gd name="T48" fmla="*/ 33 w 111"/>
                <a:gd name="T49" fmla="*/ 32 h 64"/>
                <a:gd name="T50" fmla="*/ 42 w 111"/>
                <a:gd name="T51" fmla="*/ 38 h 64"/>
                <a:gd name="T52" fmla="*/ 48 w 111"/>
                <a:gd name="T53" fmla="*/ 48 h 64"/>
                <a:gd name="T54" fmla="*/ 41 w 111"/>
                <a:gd name="T55" fmla="*/ 50 h 64"/>
                <a:gd name="T56" fmla="*/ 40 w 111"/>
                <a:gd name="T57" fmla="*/ 58 h 64"/>
                <a:gd name="T58" fmla="*/ 45 w 111"/>
                <a:gd name="T59" fmla="*/ 58 h 64"/>
                <a:gd name="T60" fmla="*/ 54 w 111"/>
                <a:gd name="T61" fmla="*/ 47 h 64"/>
                <a:gd name="T62" fmla="*/ 61 w 111"/>
                <a:gd name="T63" fmla="*/ 50 h 64"/>
                <a:gd name="T64" fmla="*/ 63 w 111"/>
                <a:gd name="T65" fmla="*/ 56 h 64"/>
                <a:gd name="T66" fmla="*/ 70 w 111"/>
                <a:gd name="T67" fmla="*/ 63 h 64"/>
                <a:gd name="T68" fmla="*/ 81 w 111"/>
                <a:gd name="T69" fmla="*/ 60 h 64"/>
                <a:gd name="T70" fmla="*/ 83 w 111"/>
                <a:gd name="T71" fmla="*/ 57 h 64"/>
                <a:gd name="T72" fmla="*/ 85 w 111"/>
                <a:gd name="T73" fmla="*/ 47 h 64"/>
                <a:gd name="T74" fmla="*/ 98 w 111"/>
                <a:gd name="T7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64">
                  <a:moveTo>
                    <a:pt x="99" y="40"/>
                  </a:moveTo>
                  <a:cubicBezTo>
                    <a:pt x="100" y="40"/>
                    <a:pt x="102" y="37"/>
                    <a:pt x="103" y="37"/>
                  </a:cubicBezTo>
                  <a:cubicBezTo>
                    <a:pt x="104" y="37"/>
                    <a:pt x="109" y="38"/>
                    <a:pt x="109" y="37"/>
                  </a:cubicBezTo>
                  <a:cubicBezTo>
                    <a:pt x="109" y="36"/>
                    <a:pt x="110" y="34"/>
                    <a:pt x="110" y="33"/>
                  </a:cubicBezTo>
                  <a:cubicBezTo>
                    <a:pt x="109" y="32"/>
                    <a:pt x="108" y="31"/>
                    <a:pt x="108" y="31"/>
                  </a:cubicBezTo>
                  <a:cubicBezTo>
                    <a:pt x="109" y="30"/>
                    <a:pt x="110" y="30"/>
                    <a:pt x="110" y="29"/>
                  </a:cubicBezTo>
                  <a:cubicBezTo>
                    <a:pt x="110" y="28"/>
                    <a:pt x="109" y="28"/>
                    <a:pt x="109" y="27"/>
                  </a:cubicBezTo>
                  <a:cubicBezTo>
                    <a:pt x="109" y="27"/>
                    <a:pt x="111" y="26"/>
                    <a:pt x="111" y="25"/>
                  </a:cubicBezTo>
                  <a:cubicBezTo>
                    <a:pt x="111" y="24"/>
                    <a:pt x="109" y="24"/>
                    <a:pt x="107" y="23"/>
                  </a:cubicBezTo>
                  <a:cubicBezTo>
                    <a:pt x="105" y="22"/>
                    <a:pt x="104" y="22"/>
                    <a:pt x="102" y="21"/>
                  </a:cubicBezTo>
                  <a:cubicBezTo>
                    <a:pt x="100" y="20"/>
                    <a:pt x="97" y="21"/>
                    <a:pt x="97" y="20"/>
                  </a:cubicBezTo>
                  <a:cubicBezTo>
                    <a:pt x="97" y="20"/>
                    <a:pt x="95" y="18"/>
                    <a:pt x="94" y="17"/>
                  </a:cubicBezTo>
                  <a:cubicBezTo>
                    <a:pt x="93" y="16"/>
                    <a:pt x="92" y="17"/>
                    <a:pt x="91" y="17"/>
                  </a:cubicBezTo>
                  <a:cubicBezTo>
                    <a:pt x="89" y="18"/>
                    <a:pt x="89" y="18"/>
                    <a:pt x="87" y="18"/>
                  </a:cubicBezTo>
                  <a:cubicBezTo>
                    <a:pt x="86" y="17"/>
                    <a:pt x="85" y="16"/>
                    <a:pt x="84" y="16"/>
                  </a:cubicBezTo>
                  <a:cubicBezTo>
                    <a:pt x="83" y="17"/>
                    <a:pt x="82" y="16"/>
                    <a:pt x="82" y="15"/>
                  </a:cubicBezTo>
                  <a:cubicBezTo>
                    <a:pt x="82" y="14"/>
                    <a:pt x="80" y="11"/>
                    <a:pt x="79" y="10"/>
                  </a:cubicBezTo>
                  <a:cubicBezTo>
                    <a:pt x="78" y="10"/>
                    <a:pt x="75" y="10"/>
                    <a:pt x="75" y="9"/>
                  </a:cubicBezTo>
                  <a:cubicBezTo>
                    <a:pt x="74" y="8"/>
                    <a:pt x="73" y="7"/>
                    <a:pt x="73" y="6"/>
                  </a:cubicBezTo>
                  <a:cubicBezTo>
                    <a:pt x="74" y="5"/>
                    <a:pt x="73" y="2"/>
                    <a:pt x="72" y="1"/>
                  </a:cubicBezTo>
                  <a:cubicBezTo>
                    <a:pt x="72" y="0"/>
                    <a:pt x="68" y="0"/>
                    <a:pt x="67" y="0"/>
                  </a:cubicBezTo>
                  <a:cubicBezTo>
                    <a:pt x="66" y="1"/>
                    <a:pt x="64" y="0"/>
                    <a:pt x="63" y="0"/>
                  </a:cubicBezTo>
                  <a:cubicBezTo>
                    <a:pt x="62" y="1"/>
                    <a:pt x="62" y="2"/>
                    <a:pt x="60" y="2"/>
                  </a:cubicBezTo>
                  <a:cubicBezTo>
                    <a:pt x="60" y="2"/>
                    <a:pt x="59" y="2"/>
                    <a:pt x="59" y="1"/>
                  </a:cubicBezTo>
                  <a:cubicBezTo>
                    <a:pt x="57" y="2"/>
                    <a:pt x="55" y="2"/>
                    <a:pt x="55" y="2"/>
                  </a:cubicBezTo>
                  <a:cubicBezTo>
                    <a:pt x="55" y="2"/>
                    <a:pt x="51" y="5"/>
                    <a:pt x="51" y="6"/>
                  </a:cubicBezTo>
                  <a:cubicBezTo>
                    <a:pt x="51" y="7"/>
                    <a:pt x="51" y="9"/>
                    <a:pt x="50" y="8"/>
                  </a:cubicBezTo>
                  <a:cubicBezTo>
                    <a:pt x="49" y="7"/>
                    <a:pt x="45" y="7"/>
                    <a:pt x="44" y="8"/>
                  </a:cubicBezTo>
                  <a:cubicBezTo>
                    <a:pt x="43" y="8"/>
                    <a:pt x="42" y="6"/>
                    <a:pt x="40" y="7"/>
                  </a:cubicBezTo>
                  <a:cubicBezTo>
                    <a:pt x="38" y="7"/>
                    <a:pt x="36" y="5"/>
                    <a:pt x="36" y="6"/>
                  </a:cubicBezTo>
                  <a:cubicBezTo>
                    <a:pt x="36" y="7"/>
                    <a:pt x="33" y="6"/>
                    <a:pt x="32" y="6"/>
                  </a:cubicBezTo>
                  <a:cubicBezTo>
                    <a:pt x="30" y="5"/>
                    <a:pt x="27" y="6"/>
                    <a:pt x="26" y="5"/>
                  </a:cubicBezTo>
                  <a:cubicBezTo>
                    <a:pt x="25" y="3"/>
                    <a:pt x="18" y="3"/>
                    <a:pt x="15" y="3"/>
                  </a:cubicBezTo>
                  <a:cubicBezTo>
                    <a:pt x="13" y="3"/>
                    <a:pt x="12" y="5"/>
                    <a:pt x="11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9" y="9"/>
                    <a:pt x="12" y="13"/>
                    <a:pt x="11" y="15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7" y="18"/>
                    <a:pt x="3" y="22"/>
                    <a:pt x="2" y="23"/>
                  </a:cubicBezTo>
                  <a:cubicBezTo>
                    <a:pt x="2" y="24"/>
                    <a:pt x="3" y="27"/>
                    <a:pt x="3" y="27"/>
                  </a:cubicBezTo>
                  <a:cubicBezTo>
                    <a:pt x="2" y="28"/>
                    <a:pt x="0" y="31"/>
                    <a:pt x="0" y="32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7" y="35"/>
                    <a:pt x="11" y="36"/>
                    <a:pt x="12" y="36"/>
                  </a:cubicBezTo>
                  <a:cubicBezTo>
                    <a:pt x="14" y="36"/>
                    <a:pt x="15" y="37"/>
                    <a:pt x="16" y="37"/>
                  </a:cubicBezTo>
                  <a:cubicBezTo>
                    <a:pt x="16" y="38"/>
                    <a:pt x="18" y="38"/>
                    <a:pt x="19" y="37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3" y="36"/>
                    <a:pt x="25" y="35"/>
                    <a:pt x="25" y="35"/>
                  </a:cubicBezTo>
                  <a:cubicBezTo>
                    <a:pt x="26" y="34"/>
                    <a:pt x="31" y="32"/>
                    <a:pt x="33" y="32"/>
                  </a:cubicBezTo>
                  <a:cubicBezTo>
                    <a:pt x="34" y="32"/>
                    <a:pt x="37" y="35"/>
                    <a:pt x="38" y="35"/>
                  </a:cubicBezTo>
                  <a:cubicBezTo>
                    <a:pt x="39" y="35"/>
                    <a:pt x="42" y="36"/>
                    <a:pt x="42" y="38"/>
                  </a:cubicBezTo>
                  <a:cubicBezTo>
                    <a:pt x="43" y="40"/>
                    <a:pt x="45" y="43"/>
                    <a:pt x="46" y="44"/>
                  </a:cubicBezTo>
                  <a:cubicBezTo>
                    <a:pt x="47" y="45"/>
                    <a:pt x="48" y="48"/>
                    <a:pt x="48" y="48"/>
                  </a:cubicBezTo>
                  <a:cubicBezTo>
                    <a:pt x="48" y="49"/>
                    <a:pt x="46" y="48"/>
                    <a:pt x="43" y="48"/>
                  </a:cubicBezTo>
                  <a:cubicBezTo>
                    <a:pt x="41" y="47"/>
                    <a:pt x="41" y="49"/>
                    <a:pt x="41" y="50"/>
                  </a:cubicBezTo>
                  <a:cubicBezTo>
                    <a:pt x="41" y="51"/>
                    <a:pt x="38" y="55"/>
                    <a:pt x="37" y="56"/>
                  </a:cubicBezTo>
                  <a:cubicBezTo>
                    <a:pt x="37" y="57"/>
                    <a:pt x="38" y="57"/>
                    <a:pt x="40" y="58"/>
                  </a:cubicBezTo>
                  <a:cubicBezTo>
                    <a:pt x="40" y="58"/>
                    <a:pt x="42" y="56"/>
                    <a:pt x="43" y="56"/>
                  </a:cubicBezTo>
                  <a:cubicBezTo>
                    <a:pt x="43" y="56"/>
                    <a:pt x="44" y="57"/>
                    <a:pt x="45" y="58"/>
                  </a:cubicBezTo>
                  <a:cubicBezTo>
                    <a:pt x="45" y="55"/>
                    <a:pt x="46" y="55"/>
                    <a:pt x="48" y="53"/>
                  </a:cubicBezTo>
                  <a:cubicBezTo>
                    <a:pt x="51" y="51"/>
                    <a:pt x="51" y="47"/>
                    <a:pt x="54" y="47"/>
                  </a:cubicBezTo>
                  <a:cubicBezTo>
                    <a:pt x="56" y="46"/>
                    <a:pt x="57" y="45"/>
                    <a:pt x="61" y="46"/>
                  </a:cubicBezTo>
                  <a:cubicBezTo>
                    <a:pt x="64" y="46"/>
                    <a:pt x="59" y="48"/>
                    <a:pt x="61" y="50"/>
                  </a:cubicBezTo>
                  <a:cubicBezTo>
                    <a:pt x="64" y="51"/>
                    <a:pt x="71" y="49"/>
                    <a:pt x="71" y="51"/>
                  </a:cubicBezTo>
                  <a:cubicBezTo>
                    <a:pt x="72" y="53"/>
                    <a:pt x="63" y="55"/>
                    <a:pt x="63" y="56"/>
                  </a:cubicBezTo>
                  <a:cubicBezTo>
                    <a:pt x="63" y="57"/>
                    <a:pt x="68" y="58"/>
                    <a:pt x="69" y="59"/>
                  </a:cubicBezTo>
                  <a:cubicBezTo>
                    <a:pt x="71" y="60"/>
                    <a:pt x="69" y="63"/>
                    <a:pt x="70" y="63"/>
                  </a:cubicBezTo>
                  <a:cubicBezTo>
                    <a:pt x="70" y="64"/>
                    <a:pt x="73" y="64"/>
                    <a:pt x="75" y="62"/>
                  </a:cubicBezTo>
                  <a:cubicBezTo>
                    <a:pt x="77" y="61"/>
                    <a:pt x="78" y="61"/>
                    <a:pt x="81" y="60"/>
                  </a:cubicBezTo>
                  <a:cubicBezTo>
                    <a:pt x="83" y="58"/>
                    <a:pt x="88" y="60"/>
                    <a:pt x="89" y="58"/>
                  </a:cubicBezTo>
                  <a:cubicBezTo>
                    <a:pt x="90" y="57"/>
                    <a:pt x="88" y="56"/>
                    <a:pt x="83" y="57"/>
                  </a:cubicBezTo>
                  <a:cubicBezTo>
                    <a:pt x="78" y="57"/>
                    <a:pt x="78" y="53"/>
                    <a:pt x="78" y="52"/>
                  </a:cubicBezTo>
                  <a:cubicBezTo>
                    <a:pt x="78" y="51"/>
                    <a:pt x="83" y="47"/>
                    <a:pt x="85" y="47"/>
                  </a:cubicBezTo>
                  <a:cubicBezTo>
                    <a:pt x="88" y="47"/>
                    <a:pt x="91" y="46"/>
                    <a:pt x="93" y="44"/>
                  </a:cubicBezTo>
                  <a:cubicBezTo>
                    <a:pt x="95" y="44"/>
                    <a:pt x="96" y="43"/>
                    <a:pt x="98" y="43"/>
                  </a:cubicBezTo>
                  <a:cubicBezTo>
                    <a:pt x="98" y="42"/>
                    <a:pt x="98" y="40"/>
                    <a:pt x="9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3" name="Freeform 85"/>
            <p:cNvSpPr>
              <a:spLocks/>
            </p:cNvSpPr>
            <p:nvPr/>
          </p:nvSpPr>
          <p:spPr bwMode="auto">
            <a:xfrm>
              <a:off x="6311900" y="2693988"/>
              <a:ext cx="174625" cy="131763"/>
            </a:xfrm>
            <a:custGeom>
              <a:avLst/>
              <a:gdLst>
                <a:gd name="T0" fmla="*/ 55 w 59"/>
                <a:gd name="T1" fmla="*/ 20 h 42"/>
                <a:gd name="T2" fmla="*/ 51 w 59"/>
                <a:gd name="T3" fmla="*/ 17 h 42"/>
                <a:gd name="T4" fmla="*/ 48 w 59"/>
                <a:gd name="T5" fmla="*/ 13 h 42"/>
                <a:gd name="T6" fmla="*/ 48 w 59"/>
                <a:gd name="T7" fmla="*/ 9 h 42"/>
                <a:gd name="T8" fmla="*/ 47 w 59"/>
                <a:gd name="T9" fmla="*/ 4 h 42"/>
                <a:gd name="T10" fmla="*/ 41 w 59"/>
                <a:gd name="T11" fmla="*/ 3 h 42"/>
                <a:gd name="T12" fmla="*/ 38 w 59"/>
                <a:gd name="T13" fmla="*/ 3 h 42"/>
                <a:gd name="T14" fmla="*/ 35 w 59"/>
                <a:gd name="T15" fmla="*/ 1 h 42"/>
                <a:gd name="T16" fmla="*/ 32 w 59"/>
                <a:gd name="T17" fmla="*/ 0 h 42"/>
                <a:gd name="T18" fmla="*/ 31 w 59"/>
                <a:gd name="T19" fmla="*/ 0 h 42"/>
                <a:gd name="T20" fmla="*/ 29 w 59"/>
                <a:gd name="T21" fmla="*/ 1 h 42"/>
                <a:gd name="T22" fmla="*/ 27 w 59"/>
                <a:gd name="T23" fmla="*/ 3 h 42"/>
                <a:gd name="T24" fmla="*/ 23 w 59"/>
                <a:gd name="T25" fmla="*/ 3 h 42"/>
                <a:gd name="T26" fmla="*/ 21 w 59"/>
                <a:gd name="T27" fmla="*/ 7 h 42"/>
                <a:gd name="T28" fmla="*/ 20 w 59"/>
                <a:gd name="T29" fmla="*/ 9 h 42"/>
                <a:gd name="T30" fmla="*/ 18 w 59"/>
                <a:gd name="T31" fmla="*/ 11 h 42"/>
                <a:gd name="T32" fmla="*/ 15 w 59"/>
                <a:gd name="T33" fmla="*/ 14 h 42"/>
                <a:gd name="T34" fmla="*/ 14 w 59"/>
                <a:gd name="T35" fmla="*/ 17 h 42"/>
                <a:gd name="T36" fmla="*/ 10 w 59"/>
                <a:gd name="T37" fmla="*/ 18 h 42"/>
                <a:gd name="T38" fmla="*/ 7 w 59"/>
                <a:gd name="T39" fmla="*/ 19 h 42"/>
                <a:gd name="T40" fmla="*/ 2 w 59"/>
                <a:gd name="T41" fmla="*/ 19 h 42"/>
                <a:gd name="T42" fmla="*/ 2 w 59"/>
                <a:gd name="T43" fmla="*/ 20 h 42"/>
                <a:gd name="T44" fmla="*/ 3 w 59"/>
                <a:gd name="T45" fmla="*/ 24 h 42"/>
                <a:gd name="T46" fmla="*/ 4 w 59"/>
                <a:gd name="T47" fmla="*/ 30 h 42"/>
                <a:gd name="T48" fmla="*/ 0 w 59"/>
                <a:gd name="T49" fmla="*/ 33 h 42"/>
                <a:gd name="T50" fmla="*/ 2 w 59"/>
                <a:gd name="T51" fmla="*/ 36 h 42"/>
                <a:gd name="T52" fmla="*/ 2 w 59"/>
                <a:gd name="T53" fmla="*/ 40 h 42"/>
                <a:gd name="T54" fmla="*/ 5 w 59"/>
                <a:gd name="T55" fmla="*/ 39 h 42"/>
                <a:gd name="T56" fmla="*/ 9 w 59"/>
                <a:gd name="T57" fmla="*/ 36 h 42"/>
                <a:gd name="T58" fmla="*/ 20 w 59"/>
                <a:gd name="T59" fmla="*/ 38 h 42"/>
                <a:gd name="T60" fmla="*/ 26 w 59"/>
                <a:gd name="T61" fmla="*/ 39 h 42"/>
                <a:gd name="T62" fmla="*/ 30 w 59"/>
                <a:gd name="T63" fmla="*/ 39 h 42"/>
                <a:gd name="T64" fmla="*/ 34 w 59"/>
                <a:gd name="T65" fmla="*/ 40 h 42"/>
                <a:gd name="T66" fmla="*/ 38 w 59"/>
                <a:gd name="T67" fmla="*/ 41 h 42"/>
                <a:gd name="T68" fmla="*/ 44 w 59"/>
                <a:gd name="T69" fmla="*/ 41 h 42"/>
                <a:gd name="T70" fmla="*/ 45 w 59"/>
                <a:gd name="T71" fmla="*/ 39 h 42"/>
                <a:gd name="T72" fmla="*/ 49 w 59"/>
                <a:gd name="T73" fmla="*/ 35 h 42"/>
                <a:gd name="T74" fmla="*/ 53 w 59"/>
                <a:gd name="T75" fmla="*/ 34 h 42"/>
                <a:gd name="T76" fmla="*/ 52 w 59"/>
                <a:gd name="T77" fmla="*/ 32 h 42"/>
                <a:gd name="T78" fmla="*/ 51 w 59"/>
                <a:gd name="T79" fmla="*/ 26 h 42"/>
                <a:gd name="T80" fmla="*/ 55 w 59"/>
                <a:gd name="T81" fmla="*/ 27 h 42"/>
                <a:gd name="T82" fmla="*/ 58 w 59"/>
                <a:gd name="T83" fmla="*/ 24 h 42"/>
                <a:gd name="T84" fmla="*/ 55 w 59"/>
                <a:gd name="T8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42">
                  <a:moveTo>
                    <a:pt x="55" y="20"/>
                  </a:moveTo>
                  <a:cubicBezTo>
                    <a:pt x="54" y="20"/>
                    <a:pt x="53" y="18"/>
                    <a:pt x="51" y="17"/>
                  </a:cubicBezTo>
                  <a:cubicBezTo>
                    <a:pt x="49" y="16"/>
                    <a:pt x="50" y="14"/>
                    <a:pt x="48" y="13"/>
                  </a:cubicBezTo>
                  <a:cubicBezTo>
                    <a:pt x="47" y="12"/>
                    <a:pt x="48" y="10"/>
                    <a:pt x="48" y="9"/>
                  </a:cubicBezTo>
                  <a:cubicBezTo>
                    <a:pt x="48" y="7"/>
                    <a:pt x="48" y="5"/>
                    <a:pt x="47" y="4"/>
                  </a:cubicBezTo>
                  <a:cubicBezTo>
                    <a:pt x="46" y="4"/>
                    <a:pt x="43" y="2"/>
                    <a:pt x="41" y="3"/>
                  </a:cubicBezTo>
                  <a:cubicBezTo>
                    <a:pt x="40" y="3"/>
                    <a:pt x="39" y="4"/>
                    <a:pt x="38" y="3"/>
                  </a:cubicBezTo>
                  <a:cubicBezTo>
                    <a:pt x="37" y="2"/>
                    <a:pt x="36" y="1"/>
                    <a:pt x="35" y="1"/>
                  </a:cubicBezTo>
                  <a:cubicBezTo>
                    <a:pt x="33" y="2"/>
                    <a:pt x="32" y="1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8" y="1"/>
                    <a:pt x="28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19" y="9"/>
                    <a:pt x="19" y="10"/>
                    <a:pt x="18" y="11"/>
                  </a:cubicBezTo>
                  <a:cubicBezTo>
                    <a:pt x="17" y="11"/>
                    <a:pt x="15" y="13"/>
                    <a:pt x="15" y="14"/>
                  </a:cubicBezTo>
                  <a:cubicBezTo>
                    <a:pt x="15" y="15"/>
                    <a:pt x="15" y="17"/>
                    <a:pt x="14" y="17"/>
                  </a:cubicBezTo>
                  <a:cubicBezTo>
                    <a:pt x="13" y="17"/>
                    <a:pt x="11" y="17"/>
                    <a:pt x="10" y="18"/>
                  </a:cubicBezTo>
                  <a:cubicBezTo>
                    <a:pt x="9" y="19"/>
                    <a:pt x="8" y="20"/>
                    <a:pt x="7" y="19"/>
                  </a:cubicBezTo>
                  <a:cubicBezTo>
                    <a:pt x="6" y="19"/>
                    <a:pt x="4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9"/>
                    <a:pt x="4" y="30"/>
                  </a:cubicBezTo>
                  <a:cubicBezTo>
                    <a:pt x="2" y="30"/>
                    <a:pt x="0" y="32"/>
                    <a:pt x="0" y="33"/>
                  </a:cubicBezTo>
                  <a:cubicBezTo>
                    <a:pt x="0" y="34"/>
                    <a:pt x="2" y="35"/>
                    <a:pt x="2" y="36"/>
                  </a:cubicBezTo>
                  <a:cubicBezTo>
                    <a:pt x="2" y="37"/>
                    <a:pt x="2" y="38"/>
                    <a:pt x="2" y="40"/>
                  </a:cubicBezTo>
                  <a:cubicBezTo>
                    <a:pt x="3" y="40"/>
                    <a:pt x="4" y="40"/>
                    <a:pt x="5" y="39"/>
                  </a:cubicBezTo>
                  <a:cubicBezTo>
                    <a:pt x="6" y="38"/>
                    <a:pt x="7" y="36"/>
                    <a:pt x="9" y="36"/>
                  </a:cubicBezTo>
                  <a:cubicBezTo>
                    <a:pt x="12" y="36"/>
                    <a:pt x="19" y="36"/>
                    <a:pt x="20" y="38"/>
                  </a:cubicBezTo>
                  <a:cubicBezTo>
                    <a:pt x="21" y="39"/>
                    <a:pt x="24" y="38"/>
                    <a:pt x="26" y="39"/>
                  </a:cubicBezTo>
                  <a:cubicBezTo>
                    <a:pt x="27" y="39"/>
                    <a:pt x="30" y="40"/>
                    <a:pt x="30" y="39"/>
                  </a:cubicBezTo>
                  <a:cubicBezTo>
                    <a:pt x="30" y="38"/>
                    <a:pt x="32" y="40"/>
                    <a:pt x="34" y="40"/>
                  </a:cubicBezTo>
                  <a:cubicBezTo>
                    <a:pt x="36" y="39"/>
                    <a:pt x="37" y="41"/>
                    <a:pt x="38" y="41"/>
                  </a:cubicBezTo>
                  <a:cubicBezTo>
                    <a:pt x="39" y="40"/>
                    <a:pt x="43" y="40"/>
                    <a:pt x="44" y="41"/>
                  </a:cubicBezTo>
                  <a:cubicBezTo>
                    <a:pt x="45" y="42"/>
                    <a:pt x="45" y="40"/>
                    <a:pt x="45" y="39"/>
                  </a:cubicBezTo>
                  <a:cubicBezTo>
                    <a:pt x="45" y="38"/>
                    <a:pt x="49" y="35"/>
                    <a:pt x="49" y="35"/>
                  </a:cubicBezTo>
                  <a:cubicBezTo>
                    <a:pt x="49" y="35"/>
                    <a:pt x="51" y="35"/>
                    <a:pt x="53" y="34"/>
                  </a:cubicBezTo>
                  <a:cubicBezTo>
                    <a:pt x="52" y="34"/>
                    <a:pt x="52" y="33"/>
                    <a:pt x="52" y="32"/>
                  </a:cubicBezTo>
                  <a:cubicBezTo>
                    <a:pt x="51" y="29"/>
                    <a:pt x="50" y="27"/>
                    <a:pt x="51" y="26"/>
                  </a:cubicBezTo>
                  <a:cubicBezTo>
                    <a:pt x="52" y="25"/>
                    <a:pt x="54" y="27"/>
                    <a:pt x="55" y="27"/>
                  </a:cubicBezTo>
                  <a:cubicBezTo>
                    <a:pt x="56" y="26"/>
                    <a:pt x="59" y="25"/>
                    <a:pt x="58" y="24"/>
                  </a:cubicBezTo>
                  <a:cubicBezTo>
                    <a:pt x="58" y="22"/>
                    <a:pt x="56" y="21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4" name="Freeform 86"/>
            <p:cNvSpPr>
              <a:spLocks/>
            </p:cNvSpPr>
            <p:nvPr/>
          </p:nvSpPr>
          <p:spPr bwMode="auto">
            <a:xfrm>
              <a:off x="6267450" y="2641600"/>
              <a:ext cx="136525" cy="68263"/>
            </a:xfrm>
            <a:custGeom>
              <a:avLst/>
              <a:gdLst>
                <a:gd name="T0" fmla="*/ 16 w 46"/>
                <a:gd name="T1" fmla="*/ 15 h 22"/>
                <a:gd name="T2" fmla="*/ 24 w 46"/>
                <a:gd name="T3" fmla="*/ 15 h 22"/>
                <a:gd name="T4" fmla="*/ 27 w 46"/>
                <a:gd name="T5" fmla="*/ 17 h 22"/>
                <a:gd name="T6" fmla="*/ 33 w 46"/>
                <a:gd name="T7" fmla="*/ 20 h 22"/>
                <a:gd name="T8" fmla="*/ 36 w 46"/>
                <a:gd name="T9" fmla="*/ 22 h 22"/>
                <a:gd name="T10" fmla="*/ 38 w 46"/>
                <a:gd name="T11" fmla="*/ 20 h 22"/>
                <a:gd name="T12" fmla="*/ 42 w 46"/>
                <a:gd name="T13" fmla="*/ 20 h 22"/>
                <a:gd name="T14" fmla="*/ 44 w 46"/>
                <a:gd name="T15" fmla="*/ 18 h 22"/>
                <a:gd name="T16" fmla="*/ 46 w 46"/>
                <a:gd name="T17" fmla="*/ 17 h 22"/>
                <a:gd name="T18" fmla="*/ 45 w 46"/>
                <a:gd name="T19" fmla="*/ 13 h 22"/>
                <a:gd name="T20" fmla="*/ 43 w 46"/>
                <a:gd name="T21" fmla="*/ 9 h 22"/>
                <a:gd name="T22" fmla="*/ 42 w 46"/>
                <a:gd name="T23" fmla="*/ 6 h 22"/>
                <a:gd name="T24" fmla="*/ 41 w 46"/>
                <a:gd name="T25" fmla="*/ 4 h 22"/>
                <a:gd name="T26" fmla="*/ 35 w 46"/>
                <a:gd name="T27" fmla="*/ 4 h 22"/>
                <a:gd name="T28" fmla="*/ 29 w 46"/>
                <a:gd name="T29" fmla="*/ 0 h 22"/>
                <a:gd name="T30" fmla="*/ 22 w 46"/>
                <a:gd name="T31" fmla="*/ 0 h 22"/>
                <a:gd name="T32" fmla="*/ 22 w 46"/>
                <a:gd name="T33" fmla="*/ 7 h 22"/>
                <a:gd name="T34" fmla="*/ 17 w 46"/>
                <a:gd name="T35" fmla="*/ 9 h 22"/>
                <a:gd name="T36" fmla="*/ 11 w 46"/>
                <a:gd name="T37" fmla="*/ 3 h 22"/>
                <a:gd name="T38" fmla="*/ 5 w 46"/>
                <a:gd name="T39" fmla="*/ 5 h 22"/>
                <a:gd name="T40" fmla="*/ 3 w 46"/>
                <a:gd name="T41" fmla="*/ 10 h 22"/>
                <a:gd name="T42" fmla="*/ 2 w 46"/>
                <a:gd name="T43" fmla="*/ 16 h 22"/>
                <a:gd name="T44" fmla="*/ 2 w 46"/>
                <a:gd name="T45" fmla="*/ 16 h 22"/>
                <a:gd name="T46" fmla="*/ 7 w 46"/>
                <a:gd name="T47" fmla="*/ 15 h 22"/>
                <a:gd name="T48" fmla="*/ 16 w 46"/>
                <a:gd name="T4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2">
                  <a:moveTo>
                    <a:pt x="16" y="15"/>
                  </a:moveTo>
                  <a:cubicBezTo>
                    <a:pt x="17" y="15"/>
                    <a:pt x="21" y="16"/>
                    <a:pt x="24" y="15"/>
                  </a:cubicBezTo>
                  <a:cubicBezTo>
                    <a:pt x="26" y="14"/>
                    <a:pt x="26" y="17"/>
                    <a:pt x="27" y="17"/>
                  </a:cubicBezTo>
                  <a:cubicBezTo>
                    <a:pt x="29" y="16"/>
                    <a:pt x="32" y="18"/>
                    <a:pt x="33" y="20"/>
                  </a:cubicBezTo>
                  <a:cubicBezTo>
                    <a:pt x="34" y="20"/>
                    <a:pt x="35" y="21"/>
                    <a:pt x="36" y="22"/>
                  </a:cubicBezTo>
                  <a:cubicBezTo>
                    <a:pt x="37" y="21"/>
                    <a:pt x="37" y="21"/>
                    <a:pt x="38" y="20"/>
                  </a:cubicBezTo>
                  <a:cubicBezTo>
                    <a:pt x="39" y="19"/>
                    <a:pt x="41" y="20"/>
                    <a:pt x="42" y="20"/>
                  </a:cubicBezTo>
                  <a:cubicBezTo>
                    <a:pt x="43" y="20"/>
                    <a:pt x="43" y="18"/>
                    <a:pt x="44" y="18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4" y="12"/>
                    <a:pt x="43" y="10"/>
                    <a:pt x="43" y="9"/>
                  </a:cubicBezTo>
                  <a:cubicBezTo>
                    <a:pt x="43" y="8"/>
                    <a:pt x="43" y="7"/>
                    <a:pt x="42" y="6"/>
                  </a:cubicBezTo>
                  <a:cubicBezTo>
                    <a:pt x="42" y="5"/>
                    <a:pt x="41" y="5"/>
                    <a:pt x="41" y="4"/>
                  </a:cubicBezTo>
                  <a:cubicBezTo>
                    <a:pt x="39" y="4"/>
                    <a:pt x="36" y="4"/>
                    <a:pt x="35" y="4"/>
                  </a:cubicBezTo>
                  <a:cubicBezTo>
                    <a:pt x="34" y="4"/>
                    <a:pt x="30" y="1"/>
                    <a:pt x="29" y="0"/>
                  </a:cubicBezTo>
                  <a:cubicBezTo>
                    <a:pt x="28" y="0"/>
                    <a:pt x="25" y="0"/>
                    <a:pt x="22" y="0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2" y="10"/>
                    <a:pt x="18" y="9"/>
                    <a:pt x="17" y="9"/>
                  </a:cubicBezTo>
                  <a:cubicBezTo>
                    <a:pt x="15" y="9"/>
                    <a:pt x="12" y="4"/>
                    <a:pt x="11" y="3"/>
                  </a:cubicBezTo>
                  <a:cubicBezTo>
                    <a:pt x="10" y="1"/>
                    <a:pt x="7" y="4"/>
                    <a:pt x="5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1" y="11"/>
                    <a:pt x="0" y="13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6" y="16"/>
                    <a:pt x="7" y="15"/>
                  </a:cubicBezTo>
                  <a:cubicBezTo>
                    <a:pt x="9" y="14"/>
                    <a:pt x="14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5" name="Freeform 87"/>
            <p:cNvSpPr>
              <a:spLocks/>
            </p:cNvSpPr>
            <p:nvPr/>
          </p:nvSpPr>
          <p:spPr bwMode="auto">
            <a:xfrm>
              <a:off x="6267450" y="2684463"/>
              <a:ext cx="106363" cy="71438"/>
            </a:xfrm>
            <a:custGeom>
              <a:avLst/>
              <a:gdLst>
                <a:gd name="T0" fmla="*/ 5 w 36"/>
                <a:gd name="T1" fmla="*/ 11 h 23"/>
                <a:gd name="T2" fmla="*/ 9 w 36"/>
                <a:gd name="T3" fmla="*/ 13 h 23"/>
                <a:gd name="T4" fmla="*/ 13 w 36"/>
                <a:gd name="T5" fmla="*/ 15 h 23"/>
                <a:gd name="T6" fmla="*/ 13 w 36"/>
                <a:gd name="T7" fmla="*/ 19 h 23"/>
                <a:gd name="T8" fmla="*/ 17 w 36"/>
                <a:gd name="T9" fmla="*/ 22 h 23"/>
                <a:gd name="T10" fmla="*/ 22 w 36"/>
                <a:gd name="T11" fmla="*/ 22 h 23"/>
                <a:gd name="T12" fmla="*/ 25 w 36"/>
                <a:gd name="T13" fmla="*/ 21 h 23"/>
                <a:gd name="T14" fmla="*/ 29 w 36"/>
                <a:gd name="T15" fmla="*/ 20 h 23"/>
                <a:gd name="T16" fmla="*/ 30 w 36"/>
                <a:gd name="T17" fmla="*/ 17 h 23"/>
                <a:gd name="T18" fmla="*/ 33 w 36"/>
                <a:gd name="T19" fmla="*/ 14 h 23"/>
                <a:gd name="T20" fmla="*/ 35 w 36"/>
                <a:gd name="T21" fmla="*/ 12 h 23"/>
                <a:gd name="T22" fmla="*/ 36 w 36"/>
                <a:gd name="T23" fmla="*/ 10 h 23"/>
                <a:gd name="T24" fmla="*/ 36 w 36"/>
                <a:gd name="T25" fmla="*/ 8 h 23"/>
                <a:gd name="T26" fmla="*/ 33 w 36"/>
                <a:gd name="T27" fmla="*/ 6 h 23"/>
                <a:gd name="T28" fmla="*/ 27 w 36"/>
                <a:gd name="T29" fmla="*/ 3 h 23"/>
                <a:gd name="T30" fmla="*/ 24 w 36"/>
                <a:gd name="T31" fmla="*/ 1 h 23"/>
                <a:gd name="T32" fmla="*/ 16 w 36"/>
                <a:gd name="T33" fmla="*/ 1 h 23"/>
                <a:gd name="T34" fmla="*/ 7 w 36"/>
                <a:gd name="T35" fmla="*/ 1 h 23"/>
                <a:gd name="T36" fmla="*/ 2 w 36"/>
                <a:gd name="T37" fmla="*/ 2 h 23"/>
                <a:gd name="T38" fmla="*/ 1 w 36"/>
                <a:gd name="T39" fmla="*/ 9 h 23"/>
                <a:gd name="T40" fmla="*/ 2 w 36"/>
                <a:gd name="T41" fmla="*/ 11 h 23"/>
                <a:gd name="T42" fmla="*/ 5 w 36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3">
                  <a:moveTo>
                    <a:pt x="5" y="11"/>
                  </a:moveTo>
                  <a:cubicBezTo>
                    <a:pt x="6" y="12"/>
                    <a:pt x="8" y="13"/>
                    <a:pt x="9" y="13"/>
                  </a:cubicBezTo>
                  <a:cubicBezTo>
                    <a:pt x="10" y="12"/>
                    <a:pt x="13" y="14"/>
                    <a:pt x="13" y="15"/>
                  </a:cubicBezTo>
                  <a:cubicBezTo>
                    <a:pt x="13" y="16"/>
                    <a:pt x="12" y="19"/>
                    <a:pt x="13" y="19"/>
                  </a:cubicBezTo>
                  <a:cubicBezTo>
                    <a:pt x="13" y="19"/>
                    <a:pt x="17" y="20"/>
                    <a:pt x="17" y="22"/>
                  </a:cubicBezTo>
                  <a:cubicBezTo>
                    <a:pt x="19" y="22"/>
                    <a:pt x="21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8" y="20"/>
                    <a:pt x="29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6"/>
                    <a:pt x="32" y="14"/>
                    <a:pt x="33" y="14"/>
                  </a:cubicBezTo>
                  <a:cubicBezTo>
                    <a:pt x="34" y="13"/>
                    <a:pt x="34" y="12"/>
                    <a:pt x="35" y="12"/>
                  </a:cubicBezTo>
                  <a:cubicBezTo>
                    <a:pt x="36" y="12"/>
                    <a:pt x="36" y="11"/>
                    <a:pt x="36" y="10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5" y="7"/>
                    <a:pt x="34" y="6"/>
                    <a:pt x="33" y="6"/>
                  </a:cubicBezTo>
                  <a:cubicBezTo>
                    <a:pt x="32" y="4"/>
                    <a:pt x="29" y="2"/>
                    <a:pt x="27" y="3"/>
                  </a:cubicBezTo>
                  <a:cubicBezTo>
                    <a:pt x="26" y="3"/>
                    <a:pt x="26" y="0"/>
                    <a:pt x="24" y="1"/>
                  </a:cubicBezTo>
                  <a:cubicBezTo>
                    <a:pt x="21" y="2"/>
                    <a:pt x="17" y="1"/>
                    <a:pt x="16" y="1"/>
                  </a:cubicBezTo>
                  <a:cubicBezTo>
                    <a:pt x="14" y="1"/>
                    <a:pt x="9" y="0"/>
                    <a:pt x="7" y="1"/>
                  </a:cubicBezTo>
                  <a:cubicBezTo>
                    <a:pt x="6" y="2"/>
                    <a:pt x="4" y="2"/>
                    <a:pt x="2" y="2"/>
                  </a:cubicBezTo>
                  <a:cubicBezTo>
                    <a:pt x="3" y="5"/>
                    <a:pt x="3" y="8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6" name="Freeform 88"/>
            <p:cNvSpPr>
              <a:spLocks/>
            </p:cNvSpPr>
            <p:nvPr/>
          </p:nvSpPr>
          <p:spPr bwMode="auto">
            <a:xfrm>
              <a:off x="6005513" y="2919413"/>
              <a:ext cx="82550" cy="46038"/>
            </a:xfrm>
            <a:custGeom>
              <a:avLst/>
              <a:gdLst>
                <a:gd name="T0" fmla="*/ 25 w 28"/>
                <a:gd name="T1" fmla="*/ 6 h 15"/>
                <a:gd name="T2" fmla="*/ 22 w 28"/>
                <a:gd name="T3" fmla="*/ 4 h 15"/>
                <a:gd name="T4" fmla="*/ 22 w 28"/>
                <a:gd name="T5" fmla="*/ 2 h 15"/>
                <a:gd name="T6" fmla="*/ 18 w 28"/>
                <a:gd name="T7" fmla="*/ 0 h 15"/>
                <a:gd name="T8" fmla="*/ 14 w 28"/>
                <a:gd name="T9" fmla="*/ 0 h 15"/>
                <a:gd name="T10" fmla="*/ 9 w 28"/>
                <a:gd name="T11" fmla="*/ 1 h 15"/>
                <a:gd name="T12" fmla="*/ 8 w 28"/>
                <a:gd name="T13" fmla="*/ 1 h 15"/>
                <a:gd name="T14" fmla="*/ 5 w 28"/>
                <a:gd name="T15" fmla="*/ 4 h 15"/>
                <a:gd name="T16" fmla="*/ 1 w 28"/>
                <a:gd name="T17" fmla="*/ 9 h 15"/>
                <a:gd name="T18" fmla="*/ 2 w 28"/>
                <a:gd name="T19" fmla="*/ 11 h 15"/>
                <a:gd name="T20" fmla="*/ 4 w 28"/>
                <a:gd name="T21" fmla="*/ 11 h 15"/>
                <a:gd name="T22" fmla="*/ 6 w 28"/>
                <a:gd name="T23" fmla="*/ 14 h 15"/>
                <a:gd name="T24" fmla="*/ 6 w 28"/>
                <a:gd name="T25" fmla="*/ 15 h 15"/>
                <a:gd name="T26" fmla="*/ 11 w 28"/>
                <a:gd name="T27" fmla="*/ 14 h 15"/>
                <a:gd name="T28" fmla="*/ 14 w 28"/>
                <a:gd name="T29" fmla="*/ 10 h 15"/>
                <a:gd name="T30" fmla="*/ 18 w 28"/>
                <a:gd name="T31" fmla="*/ 14 h 15"/>
                <a:gd name="T32" fmla="*/ 19 w 28"/>
                <a:gd name="T33" fmla="*/ 12 h 15"/>
                <a:gd name="T34" fmla="*/ 21 w 28"/>
                <a:gd name="T35" fmla="*/ 10 h 15"/>
                <a:gd name="T36" fmla="*/ 24 w 28"/>
                <a:gd name="T37" fmla="*/ 10 h 15"/>
                <a:gd name="T38" fmla="*/ 26 w 28"/>
                <a:gd name="T39" fmla="*/ 9 h 15"/>
                <a:gd name="T40" fmla="*/ 27 w 28"/>
                <a:gd name="T41" fmla="*/ 8 h 15"/>
                <a:gd name="T42" fmla="*/ 28 w 28"/>
                <a:gd name="T43" fmla="*/ 6 h 15"/>
                <a:gd name="T44" fmla="*/ 25 w 28"/>
                <a:gd name="T4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5">
                  <a:moveTo>
                    <a:pt x="25" y="6"/>
                  </a:moveTo>
                  <a:cubicBezTo>
                    <a:pt x="24" y="7"/>
                    <a:pt x="22" y="5"/>
                    <a:pt x="22" y="4"/>
                  </a:cubicBezTo>
                  <a:cubicBezTo>
                    <a:pt x="22" y="4"/>
                    <a:pt x="22" y="3"/>
                    <a:pt x="22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5" y="3"/>
                    <a:pt x="5" y="4"/>
                  </a:cubicBezTo>
                  <a:cubicBezTo>
                    <a:pt x="5" y="5"/>
                    <a:pt x="2" y="7"/>
                    <a:pt x="1" y="9"/>
                  </a:cubicBezTo>
                  <a:cubicBezTo>
                    <a:pt x="0" y="12"/>
                    <a:pt x="0" y="13"/>
                    <a:pt x="2" y="11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13"/>
                    <a:pt x="6" y="13"/>
                    <a:pt x="6" y="14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7" y="14"/>
                    <a:pt x="10" y="14"/>
                    <a:pt x="11" y="14"/>
                  </a:cubicBezTo>
                  <a:cubicBezTo>
                    <a:pt x="12" y="14"/>
                    <a:pt x="13" y="10"/>
                    <a:pt x="14" y="10"/>
                  </a:cubicBezTo>
                  <a:cubicBezTo>
                    <a:pt x="15" y="9"/>
                    <a:pt x="16" y="13"/>
                    <a:pt x="18" y="14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4" y="11"/>
                    <a:pt x="24" y="10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6" y="6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7" name="Freeform 89"/>
            <p:cNvSpPr>
              <a:spLocks/>
            </p:cNvSpPr>
            <p:nvPr/>
          </p:nvSpPr>
          <p:spPr bwMode="auto">
            <a:xfrm>
              <a:off x="6003925" y="2732088"/>
              <a:ext cx="163513" cy="196850"/>
            </a:xfrm>
            <a:custGeom>
              <a:avLst/>
              <a:gdLst>
                <a:gd name="T0" fmla="*/ 8 w 56"/>
                <a:gd name="T1" fmla="*/ 16 h 63"/>
                <a:gd name="T2" fmla="*/ 5 w 56"/>
                <a:gd name="T3" fmla="*/ 19 h 63"/>
                <a:gd name="T4" fmla="*/ 7 w 56"/>
                <a:gd name="T5" fmla="*/ 23 h 63"/>
                <a:gd name="T6" fmla="*/ 5 w 56"/>
                <a:gd name="T7" fmla="*/ 25 h 63"/>
                <a:gd name="T8" fmla="*/ 2 w 56"/>
                <a:gd name="T9" fmla="*/ 26 h 63"/>
                <a:gd name="T10" fmla="*/ 1 w 56"/>
                <a:gd name="T11" fmla="*/ 29 h 63"/>
                <a:gd name="T12" fmla="*/ 1 w 56"/>
                <a:gd name="T13" fmla="*/ 34 h 63"/>
                <a:gd name="T14" fmla="*/ 2 w 56"/>
                <a:gd name="T15" fmla="*/ 38 h 63"/>
                <a:gd name="T16" fmla="*/ 1 w 56"/>
                <a:gd name="T17" fmla="*/ 41 h 63"/>
                <a:gd name="T18" fmla="*/ 3 w 56"/>
                <a:gd name="T19" fmla="*/ 46 h 63"/>
                <a:gd name="T20" fmla="*/ 4 w 56"/>
                <a:gd name="T21" fmla="*/ 47 h 63"/>
                <a:gd name="T22" fmla="*/ 8 w 56"/>
                <a:gd name="T23" fmla="*/ 48 h 63"/>
                <a:gd name="T24" fmla="*/ 12 w 56"/>
                <a:gd name="T25" fmla="*/ 50 h 63"/>
                <a:gd name="T26" fmla="*/ 13 w 56"/>
                <a:gd name="T27" fmla="*/ 52 h 63"/>
                <a:gd name="T28" fmla="*/ 10 w 56"/>
                <a:gd name="T29" fmla="*/ 57 h 63"/>
                <a:gd name="T30" fmla="*/ 10 w 56"/>
                <a:gd name="T31" fmla="*/ 61 h 63"/>
                <a:gd name="T32" fmla="*/ 15 w 56"/>
                <a:gd name="T33" fmla="*/ 60 h 63"/>
                <a:gd name="T34" fmla="*/ 19 w 56"/>
                <a:gd name="T35" fmla="*/ 60 h 63"/>
                <a:gd name="T36" fmla="*/ 23 w 56"/>
                <a:gd name="T37" fmla="*/ 62 h 63"/>
                <a:gd name="T38" fmla="*/ 24 w 56"/>
                <a:gd name="T39" fmla="*/ 61 h 63"/>
                <a:gd name="T40" fmla="*/ 27 w 56"/>
                <a:gd name="T41" fmla="*/ 62 h 63"/>
                <a:gd name="T42" fmla="*/ 31 w 56"/>
                <a:gd name="T43" fmla="*/ 61 h 63"/>
                <a:gd name="T44" fmla="*/ 35 w 56"/>
                <a:gd name="T45" fmla="*/ 61 h 63"/>
                <a:gd name="T46" fmla="*/ 41 w 56"/>
                <a:gd name="T47" fmla="*/ 60 h 63"/>
                <a:gd name="T48" fmla="*/ 43 w 56"/>
                <a:gd name="T49" fmla="*/ 58 h 63"/>
                <a:gd name="T50" fmla="*/ 46 w 56"/>
                <a:gd name="T51" fmla="*/ 54 h 63"/>
                <a:gd name="T52" fmla="*/ 49 w 56"/>
                <a:gd name="T53" fmla="*/ 51 h 63"/>
                <a:gd name="T54" fmla="*/ 43 w 56"/>
                <a:gd name="T55" fmla="*/ 47 h 63"/>
                <a:gd name="T56" fmla="*/ 41 w 56"/>
                <a:gd name="T57" fmla="*/ 41 h 63"/>
                <a:gd name="T58" fmla="*/ 40 w 56"/>
                <a:gd name="T59" fmla="*/ 38 h 63"/>
                <a:gd name="T60" fmla="*/ 47 w 56"/>
                <a:gd name="T61" fmla="*/ 36 h 63"/>
                <a:gd name="T62" fmla="*/ 52 w 56"/>
                <a:gd name="T63" fmla="*/ 33 h 63"/>
                <a:gd name="T64" fmla="*/ 55 w 56"/>
                <a:gd name="T65" fmla="*/ 33 h 63"/>
                <a:gd name="T66" fmla="*/ 56 w 56"/>
                <a:gd name="T67" fmla="*/ 30 h 63"/>
                <a:gd name="T68" fmla="*/ 54 w 56"/>
                <a:gd name="T69" fmla="*/ 25 h 63"/>
                <a:gd name="T70" fmla="*/ 53 w 56"/>
                <a:gd name="T71" fmla="*/ 21 h 63"/>
                <a:gd name="T72" fmla="*/ 52 w 56"/>
                <a:gd name="T73" fmla="*/ 18 h 63"/>
                <a:gd name="T74" fmla="*/ 51 w 56"/>
                <a:gd name="T75" fmla="*/ 16 h 63"/>
                <a:gd name="T76" fmla="*/ 52 w 56"/>
                <a:gd name="T77" fmla="*/ 9 h 63"/>
                <a:gd name="T78" fmla="*/ 51 w 56"/>
                <a:gd name="T79" fmla="*/ 9 h 63"/>
                <a:gd name="T80" fmla="*/ 51 w 56"/>
                <a:gd name="T81" fmla="*/ 8 h 63"/>
                <a:gd name="T82" fmla="*/ 47 w 56"/>
                <a:gd name="T83" fmla="*/ 6 h 63"/>
                <a:gd name="T84" fmla="*/ 48 w 56"/>
                <a:gd name="T85" fmla="*/ 2 h 63"/>
                <a:gd name="T86" fmla="*/ 42 w 56"/>
                <a:gd name="T87" fmla="*/ 4 h 63"/>
                <a:gd name="T88" fmla="*/ 35 w 56"/>
                <a:gd name="T89" fmla="*/ 8 h 63"/>
                <a:gd name="T90" fmla="*/ 32 w 56"/>
                <a:gd name="T91" fmla="*/ 5 h 63"/>
                <a:gd name="T92" fmla="*/ 30 w 56"/>
                <a:gd name="T93" fmla="*/ 4 h 63"/>
                <a:gd name="T94" fmla="*/ 25 w 56"/>
                <a:gd name="T95" fmla="*/ 2 h 63"/>
                <a:gd name="T96" fmla="*/ 25 w 56"/>
                <a:gd name="T97" fmla="*/ 1 h 63"/>
                <a:gd name="T98" fmla="*/ 23 w 56"/>
                <a:gd name="T99" fmla="*/ 1 h 63"/>
                <a:gd name="T100" fmla="*/ 17 w 56"/>
                <a:gd name="T101" fmla="*/ 0 h 63"/>
                <a:gd name="T102" fmla="*/ 18 w 56"/>
                <a:gd name="T103" fmla="*/ 3 h 63"/>
                <a:gd name="T104" fmla="*/ 20 w 56"/>
                <a:gd name="T105" fmla="*/ 8 h 63"/>
                <a:gd name="T106" fmla="*/ 17 w 56"/>
                <a:gd name="T107" fmla="*/ 11 h 63"/>
                <a:gd name="T108" fmla="*/ 12 w 56"/>
                <a:gd name="T109" fmla="*/ 10 h 63"/>
                <a:gd name="T110" fmla="*/ 8 w 56"/>
                <a:gd name="T111" fmla="*/ 11 h 63"/>
                <a:gd name="T112" fmla="*/ 7 w 56"/>
                <a:gd name="T113" fmla="*/ 12 h 63"/>
                <a:gd name="T114" fmla="*/ 8 w 56"/>
                <a:gd name="T11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63">
                  <a:moveTo>
                    <a:pt x="8" y="16"/>
                  </a:moveTo>
                  <a:cubicBezTo>
                    <a:pt x="6" y="19"/>
                    <a:pt x="4" y="19"/>
                    <a:pt x="5" y="19"/>
                  </a:cubicBezTo>
                  <a:cubicBezTo>
                    <a:pt x="5" y="20"/>
                    <a:pt x="7" y="22"/>
                    <a:pt x="7" y="23"/>
                  </a:cubicBezTo>
                  <a:cubicBezTo>
                    <a:pt x="6" y="24"/>
                    <a:pt x="5" y="23"/>
                    <a:pt x="5" y="25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2" y="28"/>
                    <a:pt x="1" y="29"/>
                  </a:cubicBezTo>
                  <a:cubicBezTo>
                    <a:pt x="1" y="31"/>
                    <a:pt x="1" y="33"/>
                    <a:pt x="1" y="34"/>
                  </a:cubicBezTo>
                  <a:cubicBezTo>
                    <a:pt x="0" y="35"/>
                    <a:pt x="2" y="37"/>
                    <a:pt x="2" y="38"/>
                  </a:cubicBezTo>
                  <a:cubicBezTo>
                    <a:pt x="2" y="39"/>
                    <a:pt x="1" y="40"/>
                    <a:pt x="1" y="41"/>
                  </a:cubicBezTo>
                  <a:cubicBezTo>
                    <a:pt x="1" y="41"/>
                    <a:pt x="3" y="42"/>
                    <a:pt x="3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0" y="48"/>
                    <a:pt x="11" y="50"/>
                    <a:pt x="12" y="50"/>
                  </a:cubicBezTo>
                  <a:cubicBezTo>
                    <a:pt x="13" y="49"/>
                    <a:pt x="15" y="50"/>
                    <a:pt x="13" y="52"/>
                  </a:cubicBezTo>
                  <a:cubicBezTo>
                    <a:pt x="11" y="53"/>
                    <a:pt x="11" y="55"/>
                    <a:pt x="10" y="57"/>
                  </a:cubicBezTo>
                  <a:cubicBezTo>
                    <a:pt x="10" y="58"/>
                    <a:pt x="10" y="60"/>
                    <a:pt x="10" y="61"/>
                  </a:cubicBezTo>
                  <a:cubicBezTo>
                    <a:pt x="12" y="61"/>
                    <a:pt x="14" y="61"/>
                    <a:pt x="15" y="60"/>
                  </a:cubicBezTo>
                  <a:cubicBezTo>
                    <a:pt x="17" y="60"/>
                    <a:pt x="18" y="60"/>
                    <a:pt x="19" y="60"/>
                  </a:cubicBezTo>
                  <a:cubicBezTo>
                    <a:pt x="21" y="60"/>
                    <a:pt x="22" y="61"/>
                    <a:pt x="23" y="62"/>
                  </a:cubicBezTo>
                  <a:cubicBezTo>
                    <a:pt x="23" y="61"/>
                    <a:pt x="23" y="61"/>
                    <a:pt x="24" y="61"/>
                  </a:cubicBezTo>
                  <a:cubicBezTo>
                    <a:pt x="25" y="61"/>
                    <a:pt x="26" y="63"/>
                    <a:pt x="27" y="62"/>
                  </a:cubicBezTo>
                  <a:cubicBezTo>
                    <a:pt x="28" y="61"/>
                    <a:pt x="30" y="61"/>
                    <a:pt x="31" y="61"/>
                  </a:cubicBezTo>
                  <a:cubicBezTo>
                    <a:pt x="32" y="62"/>
                    <a:pt x="34" y="62"/>
                    <a:pt x="35" y="61"/>
                  </a:cubicBezTo>
                  <a:cubicBezTo>
                    <a:pt x="36" y="60"/>
                    <a:pt x="40" y="59"/>
                    <a:pt x="41" y="60"/>
                  </a:cubicBezTo>
                  <a:cubicBezTo>
                    <a:pt x="42" y="60"/>
                    <a:pt x="44" y="61"/>
                    <a:pt x="43" y="58"/>
                  </a:cubicBezTo>
                  <a:cubicBezTo>
                    <a:pt x="43" y="55"/>
                    <a:pt x="46" y="55"/>
                    <a:pt x="46" y="54"/>
                  </a:cubicBezTo>
                  <a:cubicBezTo>
                    <a:pt x="46" y="53"/>
                    <a:pt x="50" y="52"/>
                    <a:pt x="49" y="51"/>
                  </a:cubicBezTo>
                  <a:cubicBezTo>
                    <a:pt x="49" y="51"/>
                    <a:pt x="44" y="48"/>
                    <a:pt x="43" y="47"/>
                  </a:cubicBezTo>
                  <a:cubicBezTo>
                    <a:pt x="42" y="46"/>
                    <a:pt x="42" y="43"/>
                    <a:pt x="41" y="41"/>
                  </a:cubicBezTo>
                  <a:cubicBezTo>
                    <a:pt x="40" y="40"/>
                    <a:pt x="39" y="38"/>
                    <a:pt x="40" y="38"/>
                  </a:cubicBezTo>
                  <a:cubicBezTo>
                    <a:pt x="42" y="38"/>
                    <a:pt x="45" y="37"/>
                    <a:pt x="47" y="36"/>
                  </a:cubicBezTo>
                  <a:cubicBezTo>
                    <a:pt x="48" y="34"/>
                    <a:pt x="51" y="34"/>
                    <a:pt x="52" y="33"/>
                  </a:cubicBezTo>
                  <a:cubicBezTo>
                    <a:pt x="53" y="32"/>
                    <a:pt x="55" y="34"/>
                    <a:pt x="55" y="33"/>
                  </a:cubicBezTo>
                  <a:cubicBezTo>
                    <a:pt x="56" y="32"/>
                    <a:pt x="56" y="31"/>
                    <a:pt x="56" y="30"/>
                  </a:cubicBezTo>
                  <a:cubicBezTo>
                    <a:pt x="55" y="29"/>
                    <a:pt x="54" y="27"/>
                    <a:pt x="54" y="25"/>
                  </a:cubicBezTo>
                  <a:cubicBezTo>
                    <a:pt x="54" y="22"/>
                    <a:pt x="53" y="22"/>
                    <a:pt x="53" y="21"/>
                  </a:cubicBezTo>
                  <a:cubicBezTo>
                    <a:pt x="53" y="20"/>
                    <a:pt x="53" y="19"/>
                    <a:pt x="52" y="18"/>
                  </a:cubicBezTo>
                  <a:cubicBezTo>
                    <a:pt x="51" y="18"/>
                    <a:pt x="50" y="17"/>
                    <a:pt x="51" y="16"/>
                  </a:cubicBezTo>
                  <a:cubicBezTo>
                    <a:pt x="52" y="14"/>
                    <a:pt x="52" y="10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6"/>
                    <a:pt x="50" y="6"/>
                    <a:pt x="47" y="6"/>
                  </a:cubicBezTo>
                  <a:cubicBezTo>
                    <a:pt x="45" y="6"/>
                    <a:pt x="49" y="3"/>
                    <a:pt x="48" y="2"/>
                  </a:cubicBezTo>
                  <a:cubicBezTo>
                    <a:pt x="47" y="1"/>
                    <a:pt x="45" y="4"/>
                    <a:pt x="42" y="4"/>
                  </a:cubicBezTo>
                  <a:cubicBezTo>
                    <a:pt x="40" y="3"/>
                    <a:pt x="37" y="6"/>
                    <a:pt x="35" y="8"/>
                  </a:cubicBezTo>
                  <a:cubicBezTo>
                    <a:pt x="33" y="9"/>
                    <a:pt x="31" y="7"/>
                    <a:pt x="32" y="5"/>
                  </a:cubicBezTo>
                  <a:cubicBezTo>
                    <a:pt x="34" y="3"/>
                    <a:pt x="32" y="3"/>
                    <a:pt x="30" y="4"/>
                  </a:cubicBezTo>
                  <a:cubicBezTo>
                    <a:pt x="28" y="5"/>
                    <a:pt x="25" y="4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19" y="0"/>
                    <a:pt x="17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7" y="5"/>
                    <a:pt x="18" y="6"/>
                    <a:pt x="20" y="8"/>
                  </a:cubicBezTo>
                  <a:cubicBezTo>
                    <a:pt x="21" y="11"/>
                    <a:pt x="17" y="9"/>
                    <a:pt x="17" y="11"/>
                  </a:cubicBezTo>
                  <a:cubicBezTo>
                    <a:pt x="17" y="12"/>
                    <a:pt x="13" y="11"/>
                    <a:pt x="12" y="10"/>
                  </a:cubicBezTo>
                  <a:cubicBezTo>
                    <a:pt x="11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8" y="14"/>
                    <a:pt x="8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8" name="Freeform 90"/>
            <p:cNvSpPr>
              <a:spLocks/>
            </p:cNvSpPr>
            <p:nvPr/>
          </p:nvSpPr>
          <p:spPr bwMode="auto">
            <a:xfrm>
              <a:off x="6270625" y="2260600"/>
              <a:ext cx="195263" cy="323850"/>
            </a:xfrm>
            <a:custGeom>
              <a:avLst/>
              <a:gdLst>
                <a:gd name="T0" fmla="*/ 56 w 66"/>
                <a:gd name="T1" fmla="*/ 87 h 104"/>
                <a:gd name="T2" fmla="*/ 65 w 66"/>
                <a:gd name="T3" fmla="*/ 78 h 104"/>
                <a:gd name="T4" fmla="*/ 64 w 66"/>
                <a:gd name="T5" fmla="*/ 73 h 104"/>
                <a:gd name="T6" fmla="*/ 56 w 66"/>
                <a:gd name="T7" fmla="*/ 67 h 104"/>
                <a:gd name="T8" fmla="*/ 60 w 66"/>
                <a:gd name="T9" fmla="*/ 64 h 104"/>
                <a:gd name="T10" fmla="*/ 56 w 66"/>
                <a:gd name="T11" fmla="*/ 61 h 104"/>
                <a:gd name="T12" fmla="*/ 57 w 66"/>
                <a:gd name="T13" fmla="*/ 57 h 104"/>
                <a:gd name="T14" fmla="*/ 54 w 66"/>
                <a:gd name="T15" fmla="*/ 55 h 104"/>
                <a:gd name="T16" fmla="*/ 56 w 66"/>
                <a:gd name="T17" fmla="*/ 54 h 104"/>
                <a:gd name="T18" fmla="*/ 55 w 66"/>
                <a:gd name="T19" fmla="*/ 49 h 104"/>
                <a:gd name="T20" fmla="*/ 57 w 66"/>
                <a:gd name="T21" fmla="*/ 45 h 104"/>
                <a:gd name="T22" fmla="*/ 51 w 66"/>
                <a:gd name="T23" fmla="*/ 36 h 104"/>
                <a:gd name="T24" fmla="*/ 53 w 66"/>
                <a:gd name="T25" fmla="*/ 32 h 104"/>
                <a:gd name="T26" fmla="*/ 57 w 66"/>
                <a:gd name="T27" fmla="*/ 27 h 104"/>
                <a:gd name="T28" fmla="*/ 52 w 66"/>
                <a:gd name="T29" fmla="*/ 23 h 104"/>
                <a:gd name="T30" fmla="*/ 48 w 66"/>
                <a:gd name="T31" fmla="*/ 21 h 104"/>
                <a:gd name="T32" fmla="*/ 47 w 66"/>
                <a:gd name="T33" fmla="*/ 17 h 104"/>
                <a:gd name="T34" fmla="*/ 48 w 66"/>
                <a:gd name="T35" fmla="*/ 14 h 104"/>
                <a:gd name="T36" fmla="*/ 51 w 66"/>
                <a:gd name="T37" fmla="*/ 12 h 104"/>
                <a:gd name="T38" fmla="*/ 52 w 66"/>
                <a:gd name="T39" fmla="*/ 10 h 104"/>
                <a:gd name="T40" fmla="*/ 52 w 66"/>
                <a:gd name="T41" fmla="*/ 6 h 104"/>
                <a:gd name="T42" fmla="*/ 45 w 66"/>
                <a:gd name="T43" fmla="*/ 2 h 104"/>
                <a:gd name="T44" fmla="*/ 40 w 66"/>
                <a:gd name="T45" fmla="*/ 2 h 104"/>
                <a:gd name="T46" fmla="*/ 34 w 66"/>
                <a:gd name="T47" fmla="*/ 3 h 104"/>
                <a:gd name="T48" fmla="*/ 30 w 66"/>
                <a:gd name="T49" fmla="*/ 7 h 104"/>
                <a:gd name="T50" fmla="*/ 29 w 66"/>
                <a:gd name="T51" fmla="*/ 13 h 104"/>
                <a:gd name="T52" fmla="*/ 27 w 66"/>
                <a:gd name="T53" fmla="*/ 16 h 104"/>
                <a:gd name="T54" fmla="*/ 23 w 66"/>
                <a:gd name="T55" fmla="*/ 15 h 104"/>
                <a:gd name="T56" fmla="*/ 18 w 66"/>
                <a:gd name="T57" fmla="*/ 15 h 104"/>
                <a:gd name="T58" fmla="*/ 11 w 66"/>
                <a:gd name="T59" fmla="*/ 15 h 104"/>
                <a:gd name="T60" fmla="*/ 5 w 66"/>
                <a:gd name="T61" fmla="*/ 10 h 104"/>
                <a:gd name="T62" fmla="*/ 0 w 66"/>
                <a:gd name="T63" fmla="*/ 13 h 104"/>
                <a:gd name="T64" fmla="*/ 7 w 66"/>
                <a:gd name="T65" fmla="*/ 18 h 104"/>
                <a:gd name="T66" fmla="*/ 16 w 66"/>
                <a:gd name="T67" fmla="*/ 23 h 104"/>
                <a:gd name="T68" fmla="*/ 16 w 66"/>
                <a:gd name="T69" fmla="*/ 29 h 104"/>
                <a:gd name="T70" fmla="*/ 18 w 66"/>
                <a:gd name="T71" fmla="*/ 35 h 104"/>
                <a:gd name="T72" fmla="*/ 18 w 66"/>
                <a:gd name="T73" fmla="*/ 40 h 104"/>
                <a:gd name="T74" fmla="*/ 19 w 66"/>
                <a:gd name="T75" fmla="*/ 43 h 104"/>
                <a:gd name="T76" fmla="*/ 20 w 66"/>
                <a:gd name="T77" fmla="*/ 46 h 104"/>
                <a:gd name="T78" fmla="*/ 25 w 66"/>
                <a:gd name="T79" fmla="*/ 48 h 104"/>
                <a:gd name="T80" fmla="*/ 27 w 66"/>
                <a:gd name="T81" fmla="*/ 53 h 104"/>
                <a:gd name="T82" fmla="*/ 26 w 66"/>
                <a:gd name="T83" fmla="*/ 55 h 104"/>
                <a:gd name="T84" fmla="*/ 22 w 66"/>
                <a:gd name="T85" fmla="*/ 58 h 104"/>
                <a:gd name="T86" fmla="*/ 16 w 66"/>
                <a:gd name="T87" fmla="*/ 64 h 104"/>
                <a:gd name="T88" fmla="*/ 12 w 66"/>
                <a:gd name="T89" fmla="*/ 67 h 104"/>
                <a:gd name="T90" fmla="*/ 9 w 66"/>
                <a:gd name="T91" fmla="*/ 71 h 104"/>
                <a:gd name="T92" fmla="*/ 5 w 66"/>
                <a:gd name="T93" fmla="*/ 73 h 104"/>
                <a:gd name="T94" fmla="*/ 2 w 66"/>
                <a:gd name="T95" fmla="*/ 77 h 104"/>
                <a:gd name="T96" fmla="*/ 2 w 66"/>
                <a:gd name="T97" fmla="*/ 80 h 104"/>
                <a:gd name="T98" fmla="*/ 3 w 66"/>
                <a:gd name="T99" fmla="*/ 85 h 104"/>
                <a:gd name="T100" fmla="*/ 4 w 66"/>
                <a:gd name="T101" fmla="*/ 92 h 104"/>
                <a:gd name="T102" fmla="*/ 2 w 66"/>
                <a:gd name="T103" fmla="*/ 98 h 104"/>
                <a:gd name="T104" fmla="*/ 8 w 66"/>
                <a:gd name="T105" fmla="*/ 100 h 104"/>
                <a:gd name="T106" fmla="*/ 12 w 66"/>
                <a:gd name="T107" fmla="*/ 102 h 104"/>
                <a:gd name="T108" fmla="*/ 19 w 66"/>
                <a:gd name="T109" fmla="*/ 104 h 104"/>
                <a:gd name="T110" fmla="*/ 38 w 66"/>
                <a:gd name="T111" fmla="*/ 99 h 104"/>
                <a:gd name="T112" fmla="*/ 44 w 66"/>
                <a:gd name="T113" fmla="*/ 99 h 104"/>
                <a:gd name="T114" fmla="*/ 47 w 66"/>
                <a:gd name="T115" fmla="*/ 95 h 104"/>
                <a:gd name="T116" fmla="*/ 56 w 66"/>
                <a:gd name="T11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104">
                  <a:moveTo>
                    <a:pt x="56" y="87"/>
                  </a:moveTo>
                  <a:cubicBezTo>
                    <a:pt x="58" y="84"/>
                    <a:pt x="64" y="81"/>
                    <a:pt x="65" y="78"/>
                  </a:cubicBezTo>
                  <a:cubicBezTo>
                    <a:pt x="66" y="77"/>
                    <a:pt x="66" y="76"/>
                    <a:pt x="64" y="73"/>
                  </a:cubicBezTo>
                  <a:cubicBezTo>
                    <a:pt x="61" y="71"/>
                    <a:pt x="56" y="69"/>
                    <a:pt x="56" y="67"/>
                  </a:cubicBezTo>
                  <a:cubicBezTo>
                    <a:pt x="56" y="66"/>
                    <a:pt x="60" y="66"/>
                    <a:pt x="60" y="64"/>
                  </a:cubicBezTo>
                  <a:cubicBezTo>
                    <a:pt x="59" y="62"/>
                    <a:pt x="57" y="62"/>
                    <a:pt x="56" y="61"/>
                  </a:cubicBezTo>
                  <a:cubicBezTo>
                    <a:pt x="55" y="59"/>
                    <a:pt x="57" y="58"/>
                    <a:pt x="57" y="57"/>
                  </a:cubicBezTo>
                  <a:cubicBezTo>
                    <a:pt x="57" y="57"/>
                    <a:pt x="54" y="56"/>
                    <a:pt x="54" y="55"/>
                  </a:cubicBezTo>
                  <a:cubicBezTo>
                    <a:pt x="54" y="54"/>
                    <a:pt x="56" y="55"/>
                    <a:pt x="56" y="54"/>
                  </a:cubicBezTo>
                  <a:cubicBezTo>
                    <a:pt x="55" y="52"/>
                    <a:pt x="53" y="50"/>
                    <a:pt x="55" y="49"/>
                  </a:cubicBezTo>
                  <a:cubicBezTo>
                    <a:pt x="56" y="47"/>
                    <a:pt x="59" y="49"/>
                    <a:pt x="57" y="45"/>
                  </a:cubicBezTo>
                  <a:cubicBezTo>
                    <a:pt x="55" y="41"/>
                    <a:pt x="52" y="37"/>
                    <a:pt x="51" y="36"/>
                  </a:cubicBezTo>
                  <a:cubicBezTo>
                    <a:pt x="50" y="35"/>
                    <a:pt x="52" y="33"/>
                    <a:pt x="53" y="32"/>
                  </a:cubicBezTo>
                  <a:cubicBezTo>
                    <a:pt x="54" y="31"/>
                    <a:pt x="57" y="29"/>
                    <a:pt x="57" y="27"/>
                  </a:cubicBezTo>
                  <a:cubicBezTo>
                    <a:pt x="57" y="26"/>
                    <a:pt x="53" y="23"/>
                    <a:pt x="52" y="23"/>
                  </a:cubicBezTo>
                  <a:cubicBezTo>
                    <a:pt x="51" y="22"/>
                    <a:pt x="49" y="22"/>
                    <a:pt x="48" y="21"/>
                  </a:cubicBezTo>
                  <a:cubicBezTo>
                    <a:pt x="47" y="19"/>
                    <a:pt x="46" y="18"/>
                    <a:pt x="47" y="17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8" y="13"/>
                    <a:pt x="50" y="14"/>
                    <a:pt x="51" y="12"/>
                  </a:cubicBezTo>
                  <a:cubicBezTo>
                    <a:pt x="51" y="11"/>
                    <a:pt x="51" y="10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47" y="4"/>
                    <a:pt x="45" y="2"/>
                  </a:cubicBezTo>
                  <a:cubicBezTo>
                    <a:pt x="44" y="0"/>
                    <a:pt x="41" y="1"/>
                    <a:pt x="40" y="2"/>
                  </a:cubicBezTo>
                  <a:cubicBezTo>
                    <a:pt x="40" y="3"/>
                    <a:pt x="34" y="1"/>
                    <a:pt x="34" y="3"/>
                  </a:cubicBezTo>
                  <a:cubicBezTo>
                    <a:pt x="34" y="5"/>
                    <a:pt x="30" y="5"/>
                    <a:pt x="30" y="7"/>
                  </a:cubicBezTo>
                  <a:cubicBezTo>
                    <a:pt x="30" y="9"/>
                    <a:pt x="32" y="13"/>
                    <a:pt x="29" y="13"/>
                  </a:cubicBezTo>
                  <a:cubicBezTo>
                    <a:pt x="26" y="12"/>
                    <a:pt x="28" y="14"/>
                    <a:pt x="27" y="16"/>
                  </a:cubicBezTo>
                  <a:cubicBezTo>
                    <a:pt x="25" y="19"/>
                    <a:pt x="25" y="15"/>
                    <a:pt x="23" y="15"/>
                  </a:cubicBezTo>
                  <a:cubicBezTo>
                    <a:pt x="21" y="16"/>
                    <a:pt x="19" y="14"/>
                    <a:pt x="18" y="15"/>
                  </a:cubicBezTo>
                  <a:cubicBezTo>
                    <a:pt x="17" y="17"/>
                    <a:pt x="14" y="15"/>
                    <a:pt x="11" y="15"/>
                  </a:cubicBezTo>
                  <a:cubicBezTo>
                    <a:pt x="8" y="14"/>
                    <a:pt x="7" y="10"/>
                    <a:pt x="5" y="10"/>
                  </a:cubicBezTo>
                  <a:cubicBezTo>
                    <a:pt x="3" y="10"/>
                    <a:pt x="1" y="11"/>
                    <a:pt x="0" y="13"/>
                  </a:cubicBezTo>
                  <a:cubicBezTo>
                    <a:pt x="3" y="14"/>
                    <a:pt x="4" y="16"/>
                    <a:pt x="7" y="18"/>
                  </a:cubicBezTo>
                  <a:cubicBezTo>
                    <a:pt x="11" y="19"/>
                    <a:pt x="16" y="21"/>
                    <a:pt x="16" y="23"/>
                  </a:cubicBezTo>
                  <a:cubicBezTo>
                    <a:pt x="16" y="25"/>
                    <a:pt x="15" y="28"/>
                    <a:pt x="16" y="29"/>
                  </a:cubicBezTo>
                  <a:cubicBezTo>
                    <a:pt x="18" y="30"/>
                    <a:pt x="16" y="34"/>
                    <a:pt x="18" y="35"/>
                  </a:cubicBezTo>
                  <a:cubicBezTo>
                    <a:pt x="20" y="35"/>
                    <a:pt x="19" y="40"/>
                    <a:pt x="18" y="40"/>
                  </a:cubicBezTo>
                  <a:cubicBezTo>
                    <a:pt x="16" y="40"/>
                    <a:pt x="18" y="42"/>
                    <a:pt x="19" y="43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2" y="47"/>
                    <a:pt x="23" y="48"/>
                    <a:pt x="25" y="48"/>
                  </a:cubicBezTo>
                  <a:cubicBezTo>
                    <a:pt x="27" y="49"/>
                    <a:pt x="27" y="51"/>
                    <a:pt x="27" y="53"/>
                  </a:cubicBezTo>
                  <a:cubicBezTo>
                    <a:pt x="27" y="55"/>
                    <a:pt x="27" y="56"/>
                    <a:pt x="26" y="55"/>
                  </a:cubicBezTo>
                  <a:cubicBezTo>
                    <a:pt x="25" y="54"/>
                    <a:pt x="23" y="55"/>
                    <a:pt x="22" y="58"/>
                  </a:cubicBezTo>
                  <a:cubicBezTo>
                    <a:pt x="22" y="61"/>
                    <a:pt x="18" y="64"/>
                    <a:pt x="16" y="64"/>
                  </a:cubicBezTo>
                  <a:cubicBezTo>
                    <a:pt x="14" y="65"/>
                    <a:pt x="14" y="67"/>
                    <a:pt x="12" y="67"/>
                  </a:cubicBezTo>
                  <a:cubicBezTo>
                    <a:pt x="11" y="68"/>
                    <a:pt x="9" y="69"/>
                    <a:pt x="9" y="71"/>
                  </a:cubicBezTo>
                  <a:cubicBezTo>
                    <a:pt x="9" y="73"/>
                    <a:pt x="6" y="73"/>
                    <a:pt x="5" y="73"/>
                  </a:cubicBezTo>
                  <a:cubicBezTo>
                    <a:pt x="3" y="73"/>
                    <a:pt x="3" y="76"/>
                    <a:pt x="2" y="77"/>
                  </a:cubicBezTo>
                  <a:cubicBezTo>
                    <a:pt x="1" y="78"/>
                    <a:pt x="1" y="79"/>
                    <a:pt x="2" y="80"/>
                  </a:cubicBezTo>
                  <a:cubicBezTo>
                    <a:pt x="3" y="82"/>
                    <a:pt x="2" y="83"/>
                    <a:pt x="3" y="85"/>
                  </a:cubicBezTo>
                  <a:cubicBezTo>
                    <a:pt x="3" y="86"/>
                    <a:pt x="5" y="89"/>
                    <a:pt x="4" y="92"/>
                  </a:cubicBezTo>
                  <a:cubicBezTo>
                    <a:pt x="3" y="95"/>
                    <a:pt x="1" y="98"/>
                    <a:pt x="2" y="98"/>
                  </a:cubicBezTo>
                  <a:cubicBezTo>
                    <a:pt x="3" y="98"/>
                    <a:pt x="6" y="101"/>
                    <a:pt x="8" y="100"/>
                  </a:cubicBezTo>
                  <a:cubicBezTo>
                    <a:pt x="10" y="100"/>
                    <a:pt x="10" y="103"/>
                    <a:pt x="12" y="102"/>
                  </a:cubicBezTo>
                  <a:cubicBezTo>
                    <a:pt x="14" y="102"/>
                    <a:pt x="14" y="104"/>
                    <a:pt x="19" y="104"/>
                  </a:cubicBezTo>
                  <a:cubicBezTo>
                    <a:pt x="24" y="104"/>
                    <a:pt x="34" y="99"/>
                    <a:pt x="38" y="99"/>
                  </a:cubicBezTo>
                  <a:cubicBezTo>
                    <a:pt x="40" y="99"/>
                    <a:pt x="42" y="99"/>
                    <a:pt x="44" y="99"/>
                  </a:cubicBezTo>
                  <a:cubicBezTo>
                    <a:pt x="44" y="98"/>
                    <a:pt x="46" y="96"/>
                    <a:pt x="47" y="95"/>
                  </a:cubicBezTo>
                  <a:cubicBezTo>
                    <a:pt x="49" y="92"/>
                    <a:pt x="55" y="91"/>
                    <a:pt x="5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9" name="Freeform 91"/>
            <p:cNvSpPr>
              <a:spLocks/>
            </p:cNvSpPr>
            <p:nvPr/>
          </p:nvSpPr>
          <p:spPr bwMode="auto">
            <a:xfrm>
              <a:off x="6518275" y="3278188"/>
              <a:ext cx="388938" cy="330200"/>
            </a:xfrm>
            <a:custGeom>
              <a:avLst/>
              <a:gdLst>
                <a:gd name="T0" fmla="*/ 79 w 132"/>
                <a:gd name="T1" fmla="*/ 23 h 106"/>
                <a:gd name="T2" fmla="*/ 68 w 132"/>
                <a:gd name="T3" fmla="*/ 21 h 106"/>
                <a:gd name="T4" fmla="*/ 60 w 132"/>
                <a:gd name="T5" fmla="*/ 19 h 106"/>
                <a:gd name="T6" fmla="*/ 45 w 132"/>
                <a:gd name="T7" fmla="*/ 8 h 106"/>
                <a:gd name="T8" fmla="*/ 33 w 132"/>
                <a:gd name="T9" fmla="*/ 1 h 106"/>
                <a:gd name="T10" fmla="*/ 28 w 132"/>
                <a:gd name="T11" fmla="*/ 1 h 106"/>
                <a:gd name="T12" fmla="*/ 21 w 132"/>
                <a:gd name="T13" fmla="*/ 3 h 106"/>
                <a:gd name="T14" fmla="*/ 15 w 132"/>
                <a:gd name="T15" fmla="*/ 7 h 106"/>
                <a:gd name="T16" fmla="*/ 20 w 132"/>
                <a:gd name="T17" fmla="*/ 12 h 106"/>
                <a:gd name="T18" fmla="*/ 16 w 132"/>
                <a:gd name="T19" fmla="*/ 15 h 106"/>
                <a:gd name="T20" fmla="*/ 12 w 132"/>
                <a:gd name="T21" fmla="*/ 17 h 106"/>
                <a:gd name="T22" fmla="*/ 7 w 132"/>
                <a:gd name="T23" fmla="*/ 20 h 106"/>
                <a:gd name="T24" fmla="*/ 1 w 132"/>
                <a:gd name="T25" fmla="*/ 18 h 106"/>
                <a:gd name="T26" fmla="*/ 1 w 132"/>
                <a:gd name="T27" fmla="*/ 19 h 106"/>
                <a:gd name="T28" fmla="*/ 0 w 132"/>
                <a:gd name="T29" fmla="*/ 21 h 106"/>
                <a:gd name="T30" fmla="*/ 1 w 132"/>
                <a:gd name="T31" fmla="*/ 28 h 106"/>
                <a:gd name="T32" fmla="*/ 6 w 132"/>
                <a:gd name="T33" fmla="*/ 34 h 106"/>
                <a:gd name="T34" fmla="*/ 15 w 132"/>
                <a:gd name="T35" fmla="*/ 48 h 106"/>
                <a:gd name="T36" fmla="*/ 20 w 132"/>
                <a:gd name="T37" fmla="*/ 55 h 106"/>
                <a:gd name="T38" fmla="*/ 26 w 132"/>
                <a:gd name="T39" fmla="*/ 62 h 106"/>
                <a:gd name="T40" fmla="*/ 27 w 132"/>
                <a:gd name="T41" fmla="*/ 69 h 106"/>
                <a:gd name="T42" fmla="*/ 33 w 132"/>
                <a:gd name="T43" fmla="*/ 80 h 106"/>
                <a:gd name="T44" fmla="*/ 40 w 132"/>
                <a:gd name="T45" fmla="*/ 88 h 106"/>
                <a:gd name="T46" fmla="*/ 45 w 132"/>
                <a:gd name="T47" fmla="*/ 97 h 106"/>
                <a:gd name="T48" fmla="*/ 48 w 132"/>
                <a:gd name="T49" fmla="*/ 102 h 106"/>
                <a:gd name="T50" fmla="*/ 50 w 132"/>
                <a:gd name="T51" fmla="*/ 106 h 106"/>
                <a:gd name="T52" fmla="*/ 52 w 132"/>
                <a:gd name="T53" fmla="*/ 104 h 106"/>
                <a:gd name="T54" fmla="*/ 52 w 132"/>
                <a:gd name="T55" fmla="*/ 101 h 106"/>
                <a:gd name="T56" fmla="*/ 55 w 132"/>
                <a:gd name="T57" fmla="*/ 99 h 106"/>
                <a:gd name="T58" fmla="*/ 60 w 132"/>
                <a:gd name="T59" fmla="*/ 99 h 106"/>
                <a:gd name="T60" fmla="*/ 67 w 132"/>
                <a:gd name="T61" fmla="*/ 100 h 106"/>
                <a:gd name="T62" fmla="*/ 76 w 132"/>
                <a:gd name="T63" fmla="*/ 101 h 106"/>
                <a:gd name="T64" fmla="*/ 80 w 132"/>
                <a:gd name="T65" fmla="*/ 100 h 106"/>
                <a:gd name="T66" fmla="*/ 90 w 132"/>
                <a:gd name="T67" fmla="*/ 91 h 106"/>
                <a:gd name="T68" fmla="*/ 102 w 132"/>
                <a:gd name="T69" fmla="*/ 91 h 106"/>
                <a:gd name="T70" fmla="*/ 127 w 132"/>
                <a:gd name="T71" fmla="*/ 83 h 106"/>
                <a:gd name="T72" fmla="*/ 132 w 132"/>
                <a:gd name="T73" fmla="*/ 70 h 106"/>
                <a:gd name="T74" fmla="*/ 128 w 132"/>
                <a:gd name="T75" fmla="*/ 65 h 106"/>
                <a:gd name="T76" fmla="*/ 113 w 132"/>
                <a:gd name="T77" fmla="*/ 63 h 106"/>
                <a:gd name="T78" fmla="*/ 108 w 132"/>
                <a:gd name="T79" fmla="*/ 57 h 106"/>
                <a:gd name="T80" fmla="*/ 105 w 132"/>
                <a:gd name="T81" fmla="*/ 53 h 106"/>
                <a:gd name="T82" fmla="*/ 100 w 132"/>
                <a:gd name="T83" fmla="*/ 49 h 106"/>
                <a:gd name="T84" fmla="*/ 97 w 132"/>
                <a:gd name="T85" fmla="*/ 42 h 106"/>
                <a:gd name="T86" fmla="*/ 94 w 132"/>
                <a:gd name="T87" fmla="*/ 36 h 106"/>
                <a:gd name="T88" fmla="*/ 88 w 132"/>
                <a:gd name="T89" fmla="*/ 28 h 106"/>
                <a:gd name="T90" fmla="*/ 87 w 132"/>
                <a:gd name="T91" fmla="*/ 26 h 106"/>
                <a:gd name="T92" fmla="*/ 82 w 132"/>
                <a:gd name="T93" fmla="*/ 25 h 106"/>
                <a:gd name="T94" fmla="*/ 79 w 132"/>
                <a:gd name="T95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06">
                  <a:moveTo>
                    <a:pt x="79" y="23"/>
                  </a:moveTo>
                  <a:cubicBezTo>
                    <a:pt x="79" y="23"/>
                    <a:pt x="69" y="21"/>
                    <a:pt x="68" y="21"/>
                  </a:cubicBezTo>
                  <a:cubicBezTo>
                    <a:pt x="66" y="21"/>
                    <a:pt x="63" y="21"/>
                    <a:pt x="60" y="19"/>
                  </a:cubicBezTo>
                  <a:cubicBezTo>
                    <a:pt x="58" y="17"/>
                    <a:pt x="47" y="9"/>
                    <a:pt x="45" y="8"/>
                  </a:cubicBezTo>
                  <a:cubicBezTo>
                    <a:pt x="43" y="7"/>
                    <a:pt x="35" y="1"/>
                    <a:pt x="33" y="1"/>
                  </a:cubicBezTo>
                  <a:cubicBezTo>
                    <a:pt x="31" y="0"/>
                    <a:pt x="31" y="1"/>
                    <a:pt x="28" y="1"/>
                  </a:cubicBezTo>
                  <a:cubicBezTo>
                    <a:pt x="25" y="1"/>
                    <a:pt x="26" y="2"/>
                    <a:pt x="21" y="3"/>
                  </a:cubicBezTo>
                  <a:cubicBezTo>
                    <a:pt x="17" y="3"/>
                    <a:pt x="14" y="6"/>
                    <a:pt x="15" y="7"/>
                  </a:cubicBezTo>
                  <a:cubicBezTo>
                    <a:pt x="17" y="7"/>
                    <a:pt x="21" y="11"/>
                    <a:pt x="20" y="12"/>
                  </a:cubicBezTo>
                  <a:cubicBezTo>
                    <a:pt x="18" y="13"/>
                    <a:pt x="18" y="15"/>
                    <a:pt x="16" y="15"/>
                  </a:cubicBezTo>
                  <a:cubicBezTo>
                    <a:pt x="14" y="15"/>
                    <a:pt x="12" y="15"/>
                    <a:pt x="12" y="17"/>
                  </a:cubicBezTo>
                  <a:cubicBezTo>
                    <a:pt x="12" y="18"/>
                    <a:pt x="10" y="21"/>
                    <a:pt x="7" y="20"/>
                  </a:cubicBezTo>
                  <a:cubicBezTo>
                    <a:pt x="6" y="20"/>
                    <a:pt x="3" y="19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0" y="28"/>
                    <a:pt x="1" y="28"/>
                  </a:cubicBezTo>
                  <a:cubicBezTo>
                    <a:pt x="3" y="29"/>
                    <a:pt x="3" y="31"/>
                    <a:pt x="6" y="34"/>
                  </a:cubicBezTo>
                  <a:cubicBezTo>
                    <a:pt x="9" y="38"/>
                    <a:pt x="15" y="46"/>
                    <a:pt x="15" y="48"/>
                  </a:cubicBezTo>
                  <a:cubicBezTo>
                    <a:pt x="16" y="51"/>
                    <a:pt x="17" y="53"/>
                    <a:pt x="20" y="55"/>
                  </a:cubicBezTo>
                  <a:cubicBezTo>
                    <a:pt x="24" y="58"/>
                    <a:pt x="24" y="61"/>
                    <a:pt x="26" y="62"/>
                  </a:cubicBezTo>
                  <a:cubicBezTo>
                    <a:pt x="28" y="64"/>
                    <a:pt x="27" y="66"/>
                    <a:pt x="27" y="69"/>
                  </a:cubicBezTo>
                  <a:cubicBezTo>
                    <a:pt x="28" y="73"/>
                    <a:pt x="29" y="78"/>
                    <a:pt x="33" y="80"/>
                  </a:cubicBezTo>
                  <a:cubicBezTo>
                    <a:pt x="36" y="82"/>
                    <a:pt x="38" y="84"/>
                    <a:pt x="40" y="88"/>
                  </a:cubicBezTo>
                  <a:cubicBezTo>
                    <a:pt x="41" y="92"/>
                    <a:pt x="43" y="95"/>
                    <a:pt x="45" y="97"/>
                  </a:cubicBezTo>
                  <a:cubicBezTo>
                    <a:pt x="48" y="100"/>
                    <a:pt x="46" y="101"/>
                    <a:pt x="48" y="102"/>
                  </a:cubicBezTo>
                  <a:cubicBezTo>
                    <a:pt x="48" y="103"/>
                    <a:pt x="49" y="104"/>
                    <a:pt x="50" y="106"/>
                  </a:cubicBezTo>
                  <a:cubicBezTo>
                    <a:pt x="51" y="105"/>
                    <a:pt x="52" y="104"/>
                    <a:pt x="52" y="104"/>
                  </a:cubicBezTo>
                  <a:cubicBezTo>
                    <a:pt x="53" y="104"/>
                    <a:pt x="52" y="102"/>
                    <a:pt x="52" y="101"/>
                  </a:cubicBezTo>
                  <a:cubicBezTo>
                    <a:pt x="53" y="100"/>
                    <a:pt x="54" y="99"/>
                    <a:pt x="55" y="99"/>
                  </a:cubicBezTo>
                  <a:cubicBezTo>
                    <a:pt x="56" y="98"/>
                    <a:pt x="57" y="100"/>
                    <a:pt x="60" y="99"/>
                  </a:cubicBezTo>
                  <a:cubicBezTo>
                    <a:pt x="62" y="99"/>
                    <a:pt x="67" y="99"/>
                    <a:pt x="67" y="100"/>
                  </a:cubicBezTo>
                  <a:cubicBezTo>
                    <a:pt x="68" y="101"/>
                    <a:pt x="74" y="100"/>
                    <a:pt x="76" y="101"/>
                  </a:cubicBezTo>
                  <a:cubicBezTo>
                    <a:pt x="78" y="103"/>
                    <a:pt x="79" y="102"/>
                    <a:pt x="80" y="100"/>
                  </a:cubicBezTo>
                  <a:cubicBezTo>
                    <a:pt x="81" y="97"/>
                    <a:pt x="89" y="92"/>
                    <a:pt x="90" y="91"/>
                  </a:cubicBezTo>
                  <a:cubicBezTo>
                    <a:pt x="91" y="91"/>
                    <a:pt x="99" y="91"/>
                    <a:pt x="102" y="91"/>
                  </a:cubicBezTo>
                  <a:cubicBezTo>
                    <a:pt x="105" y="90"/>
                    <a:pt x="126" y="83"/>
                    <a:pt x="127" y="83"/>
                  </a:cubicBezTo>
                  <a:cubicBezTo>
                    <a:pt x="128" y="82"/>
                    <a:pt x="132" y="71"/>
                    <a:pt x="132" y="70"/>
                  </a:cubicBezTo>
                  <a:cubicBezTo>
                    <a:pt x="132" y="68"/>
                    <a:pt x="130" y="65"/>
                    <a:pt x="128" y="65"/>
                  </a:cubicBezTo>
                  <a:cubicBezTo>
                    <a:pt x="127" y="65"/>
                    <a:pt x="114" y="64"/>
                    <a:pt x="113" y="63"/>
                  </a:cubicBezTo>
                  <a:cubicBezTo>
                    <a:pt x="112" y="63"/>
                    <a:pt x="108" y="60"/>
                    <a:pt x="108" y="57"/>
                  </a:cubicBezTo>
                  <a:cubicBezTo>
                    <a:pt x="107" y="56"/>
                    <a:pt x="106" y="54"/>
                    <a:pt x="105" y="53"/>
                  </a:cubicBezTo>
                  <a:cubicBezTo>
                    <a:pt x="104" y="53"/>
                    <a:pt x="101" y="52"/>
                    <a:pt x="100" y="49"/>
                  </a:cubicBezTo>
                  <a:cubicBezTo>
                    <a:pt x="99" y="48"/>
                    <a:pt x="96" y="44"/>
                    <a:pt x="97" y="42"/>
                  </a:cubicBezTo>
                  <a:cubicBezTo>
                    <a:pt x="98" y="41"/>
                    <a:pt x="96" y="37"/>
                    <a:pt x="94" y="36"/>
                  </a:cubicBezTo>
                  <a:cubicBezTo>
                    <a:pt x="92" y="34"/>
                    <a:pt x="88" y="30"/>
                    <a:pt x="88" y="28"/>
                  </a:cubicBezTo>
                  <a:cubicBezTo>
                    <a:pt x="88" y="28"/>
                    <a:pt x="87" y="27"/>
                    <a:pt x="87" y="26"/>
                  </a:cubicBezTo>
                  <a:cubicBezTo>
                    <a:pt x="82" y="25"/>
                    <a:pt x="82" y="25"/>
                    <a:pt x="82" y="25"/>
                  </a:cubicBezTo>
                  <a:lnTo>
                    <a:pt x="7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0" name="Freeform 92"/>
            <p:cNvSpPr>
              <a:spLocks/>
            </p:cNvSpPr>
            <p:nvPr/>
          </p:nvSpPr>
          <p:spPr bwMode="auto">
            <a:xfrm>
              <a:off x="6835775" y="3430588"/>
              <a:ext cx="147638" cy="174625"/>
            </a:xfrm>
            <a:custGeom>
              <a:avLst/>
              <a:gdLst>
                <a:gd name="T0" fmla="*/ 25 w 50"/>
                <a:gd name="T1" fmla="*/ 1 h 56"/>
                <a:gd name="T2" fmla="*/ 25 w 50"/>
                <a:gd name="T3" fmla="*/ 6 h 56"/>
                <a:gd name="T4" fmla="*/ 21 w 50"/>
                <a:gd name="T5" fmla="*/ 11 h 56"/>
                <a:gd name="T6" fmla="*/ 19 w 50"/>
                <a:gd name="T7" fmla="*/ 16 h 56"/>
                <a:gd name="T8" fmla="*/ 20 w 50"/>
                <a:gd name="T9" fmla="*/ 16 h 56"/>
                <a:gd name="T10" fmla="*/ 24 w 50"/>
                <a:gd name="T11" fmla="*/ 21 h 56"/>
                <a:gd name="T12" fmla="*/ 19 w 50"/>
                <a:gd name="T13" fmla="*/ 34 h 56"/>
                <a:gd name="T14" fmla="*/ 0 w 50"/>
                <a:gd name="T15" fmla="*/ 40 h 56"/>
                <a:gd name="T16" fmla="*/ 8 w 50"/>
                <a:gd name="T17" fmla="*/ 56 h 56"/>
                <a:gd name="T18" fmla="*/ 9 w 50"/>
                <a:gd name="T19" fmla="*/ 55 h 56"/>
                <a:gd name="T20" fmla="*/ 20 w 50"/>
                <a:gd name="T21" fmla="*/ 53 h 56"/>
                <a:gd name="T22" fmla="*/ 22 w 50"/>
                <a:gd name="T23" fmla="*/ 48 h 56"/>
                <a:gd name="T24" fmla="*/ 29 w 50"/>
                <a:gd name="T25" fmla="*/ 47 h 56"/>
                <a:gd name="T26" fmla="*/ 33 w 50"/>
                <a:gd name="T27" fmla="*/ 42 h 56"/>
                <a:gd name="T28" fmla="*/ 37 w 50"/>
                <a:gd name="T29" fmla="*/ 40 h 56"/>
                <a:gd name="T30" fmla="*/ 39 w 50"/>
                <a:gd name="T31" fmla="*/ 31 h 56"/>
                <a:gd name="T32" fmla="*/ 44 w 50"/>
                <a:gd name="T33" fmla="*/ 28 h 56"/>
                <a:gd name="T34" fmla="*/ 49 w 50"/>
                <a:gd name="T35" fmla="*/ 20 h 56"/>
                <a:gd name="T36" fmla="*/ 49 w 50"/>
                <a:gd name="T37" fmla="*/ 17 h 56"/>
                <a:gd name="T38" fmla="*/ 43 w 50"/>
                <a:gd name="T39" fmla="*/ 10 h 56"/>
                <a:gd name="T40" fmla="*/ 33 w 50"/>
                <a:gd name="T41" fmla="*/ 7 h 56"/>
                <a:gd name="T42" fmla="*/ 30 w 50"/>
                <a:gd name="T43" fmla="*/ 0 h 56"/>
                <a:gd name="T44" fmla="*/ 27 w 50"/>
                <a:gd name="T45" fmla="*/ 1 h 56"/>
                <a:gd name="T46" fmla="*/ 25 w 50"/>
                <a:gd name="T4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6">
                  <a:moveTo>
                    <a:pt x="25" y="1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6"/>
                    <a:pt x="24" y="19"/>
                    <a:pt x="24" y="21"/>
                  </a:cubicBezTo>
                  <a:cubicBezTo>
                    <a:pt x="24" y="22"/>
                    <a:pt x="20" y="33"/>
                    <a:pt x="19" y="34"/>
                  </a:cubicBezTo>
                  <a:cubicBezTo>
                    <a:pt x="19" y="34"/>
                    <a:pt x="8" y="38"/>
                    <a:pt x="0" y="40"/>
                  </a:cubicBezTo>
                  <a:cubicBezTo>
                    <a:pt x="2" y="43"/>
                    <a:pt x="5" y="50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13" y="53"/>
                    <a:pt x="17" y="54"/>
                    <a:pt x="20" y="53"/>
                  </a:cubicBezTo>
                  <a:cubicBezTo>
                    <a:pt x="22" y="53"/>
                    <a:pt x="20" y="50"/>
                    <a:pt x="22" y="48"/>
                  </a:cubicBezTo>
                  <a:cubicBezTo>
                    <a:pt x="24" y="46"/>
                    <a:pt x="28" y="48"/>
                    <a:pt x="29" y="47"/>
                  </a:cubicBezTo>
                  <a:cubicBezTo>
                    <a:pt x="30" y="47"/>
                    <a:pt x="31" y="42"/>
                    <a:pt x="33" y="42"/>
                  </a:cubicBezTo>
                  <a:cubicBezTo>
                    <a:pt x="35" y="41"/>
                    <a:pt x="37" y="41"/>
                    <a:pt x="37" y="40"/>
                  </a:cubicBezTo>
                  <a:cubicBezTo>
                    <a:pt x="36" y="38"/>
                    <a:pt x="37" y="31"/>
                    <a:pt x="39" y="31"/>
                  </a:cubicBezTo>
                  <a:cubicBezTo>
                    <a:pt x="41" y="31"/>
                    <a:pt x="44" y="29"/>
                    <a:pt x="44" y="28"/>
                  </a:cubicBezTo>
                  <a:cubicBezTo>
                    <a:pt x="44" y="27"/>
                    <a:pt x="48" y="22"/>
                    <a:pt x="49" y="20"/>
                  </a:cubicBezTo>
                  <a:cubicBezTo>
                    <a:pt x="50" y="18"/>
                    <a:pt x="50" y="17"/>
                    <a:pt x="49" y="17"/>
                  </a:cubicBezTo>
                  <a:cubicBezTo>
                    <a:pt x="47" y="17"/>
                    <a:pt x="44" y="12"/>
                    <a:pt x="43" y="10"/>
                  </a:cubicBezTo>
                  <a:cubicBezTo>
                    <a:pt x="43" y="9"/>
                    <a:pt x="37" y="10"/>
                    <a:pt x="33" y="7"/>
                  </a:cubicBezTo>
                  <a:cubicBezTo>
                    <a:pt x="31" y="5"/>
                    <a:pt x="30" y="3"/>
                    <a:pt x="30" y="0"/>
                  </a:cubicBezTo>
                  <a:cubicBezTo>
                    <a:pt x="27" y="1"/>
                    <a:pt x="27" y="1"/>
                    <a:pt x="27" y="1"/>
                  </a:cubicBezTo>
                  <a:lnTo>
                    <a:pt x="2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1" name="Freeform 93"/>
            <p:cNvSpPr>
              <a:spLocks/>
            </p:cNvSpPr>
            <p:nvPr/>
          </p:nvSpPr>
          <p:spPr bwMode="auto">
            <a:xfrm>
              <a:off x="6811963" y="3408363"/>
              <a:ext cx="20638" cy="34925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9 h 11"/>
                <a:gd name="T4" fmla="*/ 5 w 7"/>
                <a:gd name="T5" fmla="*/ 1 h 11"/>
                <a:gd name="T6" fmla="*/ 1 w 7"/>
                <a:gd name="T7" fmla="*/ 7 h 11"/>
                <a:gd name="T8" fmla="*/ 0 w 7"/>
                <a:gd name="T9" fmla="*/ 7 h 11"/>
                <a:gd name="T10" fmla="*/ 5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7" y="7"/>
                    <a:pt x="7" y="2"/>
                    <a:pt x="5" y="1"/>
                  </a:cubicBezTo>
                  <a:cubicBezTo>
                    <a:pt x="2" y="0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1" y="10"/>
                    <a:pt x="4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2" name="Freeform 94"/>
            <p:cNvSpPr>
              <a:spLocks/>
            </p:cNvSpPr>
            <p:nvPr/>
          </p:nvSpPr>
          <p:spPr bwMode="auto">
            <a:xfrm>
              <a:off x="6835775" y="3405188"/>
              <a:ext cx="88900" cy="74613"/>
            </a:xfrm>
            <a:custGeom>
              <a:avLst/>
              <a:gdLst>
                <a:gd name="T0" fmla="*/ 5 w 30"/>
                <a:gd name="T1" fmla="*/ 22 h 24"/>
                <a:gd name="T2" fmla="*/ 19 w 30"/>
                <a:gd name="T3" fmla="*/ 24 h 24"/>
                <a:gd name="T4" fmla="*/ 21 w 30"/>
                <a:gd name="T5" fmla="*/ 19 h 24"/>
                <a:gd name="T6" fmla="*/ 25 w 30"/>
                <a:gd name="T7" fmla="*/ 14 h 24"/>
                <a:gd name="T8" fmla="*/ 25 w 30"/>
                <a:gd name="T9" fmla="*/ 9 h 24"/>
                <a:gd name="T10" fmla="*/ 27 w 30"/>
                <a:gd name="T11" fmla="*/ 9 h 24"/>
                <a:gd name="T12" fmla="*/ 30 w 30"/>
                <a:gd name="T13" fmla="*/ 8 h 24"/>
                <a:gd name="T14" fmla="*/ 28 w 30"/>
                <a:gd name="T15" fmla="*/ 0 h 24"/>
                <a:gd name="T16" fmla="*/ 20 w 30"/>
                <a:gd name="T17" fmla="*/ 9 h 24"/>
                <a:gd name="T18" fmla="*/ 9 w 30"/>
                <a:gd name="T19" fmla="*/ 14 h 24"/>
                <a:gd name="T20" fmla="*/ 1 w 30"/>
                <a:gd name="T21" fmla="*/ 16 h 24"/>
                <a:gd name="T22" fmla="*/ 0 w 30"/>
                <a:gd name="T23" fmla="*/ 16 h 24"/>
                <a:gd name="T24" fmla="*/ 5 w 30"/>
                <a:gd name="T2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4">
                  <a:moveTo>
                    <a:pt x="5" y="22"/>
                  </a:moveTo>
                  <a:cubicBezTo>
                    <a:pt x="5" y="23"/>
                    <a:pt x="15" y="24"/>
                    <a:pt x="19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4"/>
                    <a:pt x="29" y="0"/>
                    <a:pt x="28" y="0"/>
                  </a:cubicBezTo>
                  <a:cubicBezTo>
                    <a:pt x="27" y="0"/>
                    <a:pt x="22" y="5"/>
                    <a:pt x="20" y="9"/>
                  </a:cubicBezTo>
                  <a:cubicBezTo>
                    <a:pt x="19" y="12"/>
                    <a:pt x="13" y="15"/>
                    <a:pt x="9" y="14"/>
                  </a:cubicBezTo>
                  <a:cubicBezTo>
                    <a:pt x="4" y="13"/>
                    <a:pt x="2" y="15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9"/>
                    <a:pt x="4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3" name="Freeform 95"/>
            <p:cNvSpPr>
              <a:spLocks noEditPoints="1"/>
            </p:cNvSpPr>
            <p:nvPr/>
          </p:nvSpPr>
          <p:spPr bwMode="auto">
            <a:xfrm>
              <a:off x="7704138" y="3805238"/>
              <a:ext cx="355600" cy="115888"/>
            </a:xfrm>
            <a:custGeom>
              <a:avLst/>
              <a:gdLst>
                <a:gd name="T0" fmla="*/ 21 w 121"/>
                <a:gd name="T1" fmla="*/ 13 h 37"/>
                <a:gd name="T2" fmla="*/ 17 w 121"/>
                <a:gd name="T3" fmla="*/ 6 h 37"/>
                <a:gd name="T4" fmla="*/ 13 w 121"/>
                <a:gd name="T5" fmla="*/ 3 h 37"/>
                <a:gd name="T6" fmla="*/ 13 w 121"/>
                <a:gd name="T7" fmla="*/ 2 h 37"/>
                <a:gd name="T8" fmla="*/ 11 w 121"/>
                <a:gd name="T9" fmla="*/ 5 h 37"/>
                <a:gd name="T10" fmla="*/ 6 w 121"/>
                <a:gd name="T11" fmla="*/ 4 h 37"/>
                <a:gd name="T12" fmla="*/ 3 w 121"/>
                <a:gd name="T13" fmla="*/ 1 h 37"/>
                <a:gd name="T14" fmla="*/ 0 w 121"/>
                <a:gd name="T15" fmla="*/ 0 h 37"/>
                <a:gd name="T16" fmla="*/ 1 w 121"/>
                <a:gd name="T17" fmla="*/ 10 h 37"/>
                <a:gd name="T18" fmla="*/ 8 w 121"/>
                <a:gd name="T19" fmla="*/ 22 h 37"/>
                <a:gd name="T20" fmla="*/ 14 w 121"/>
                <a:gd name="T21" fmla="*/ 28 h 37"/>
                <a:gd name="T22" fmla="*/ 26 w 121"/>
                <a:gd name="T23" fmla="*/ 34 h 37"/>
                <a:gd name="T24" fmla="*/ 21 w 121"/>
                <a:gd name="T25" fmla="*/ 25 h 37"/>
                <a:gd name="T26" fmla="*/ 21 w 121"/>
                <a:gd name="T27" fmla="*/ 13 h 37"/>
                <a:gd name="T28" fmla="*/ 116 w 121"/>
                <a:gd name="T29" fmla="*/ 6 h 37"/>
                <a:gd name="T30" fmla="*/ 110 w 121"/>
                <a:gd name="T31" fmla="*/ 4 h 37"/>
                <a:gd name="T32" fmla="*/ 104 w 121"/>
                <a:gd name="T33" fmla="*/ 0 h 37"/>
                <a:gd name="T34" fmla="*/ 99 w 121"/>
                <a:gd name="T35" fmla="*/ 6 h 37"/>
                <a:gd name="T36" fmla="*/ 96 w 121"/>
                <a:gd name="T37" fmla="*/ 10 h 37"/>
                <a:gd name="T38" fmla="*/ 95 w 121"/>
                <a:gd name="T39" fmla="*/ 12 h 37"/>
                <a:gd name="T40" fmla="*/ 95 w 121"/>
                <a:gd name="T41" fmla="*/ 15 h 37"/>
                <a:gd name="T42" fmla="*/ 91 w 121"/>
                <a:gd name="T43" fmla="*/ 17 h 37"/>
                <a:gd name="T44" fmla="*/ 87 w 121"/>
                <a:gd name="T45" fmla="*/ 13 h 37"/>
                <a:gd name="T46" fmla="*/ 87 w 121"/>
                <a:gd name="T47" fmla="*/ 12 h 37"/>
                <a:gd name="T48" fmla="*/ 82 w 121"/>
                <a:gd name="T49" fmla="*/ 21 h 37"/>
                <a:gd name="T50" fmla="*/ 73 w 121"/>
                <a:gd name="T51" fmla="*/ 24 h 37"/>
                <a:gd name="T52" fmla="*/ 69 w 121"/>
                <a:gd name="T53" fmla="*/ 32 h 37"/>
                <a:gd name="T54" fmla="*/ 59 w 121"/>
                <a:gd name="T55" fmla="*/ 30 h 37"/>
                <a:gd name="T56" fmla="*/ 61 w 121"/>
                <a:gd name="T57" fmla="*/ 33 h 37"/>
                <a:gd name="T58" fmla="*/ 66 w 121"/>
                <a:gd name="T59" fmla="*/ 36 h 37"/>
                <a:gd name="T60" fmla="*/ 74 w 121"/>
                <a:gd name="T61" fmla="*/ 35 h 37"/>
                <a:gd name="T62" fmla="*/ 81 w 121"/>
                <a:gd name="T63" fmla="*/ 33 h 37"/>
                <a:gd name="T64" fmla="*/ 87 w 121"/>
                <a:gd name="T65" fmla="*/ 34 h 37"/>
                <a:gd name="T66" fmla="*/ 92 w 121"/>
                <a:gd name="T67" fmla="*/ 30 h 37"/>
                <a:gd name="T68" fmla="*/ 94 w 121"/>
                <a:gd name="T69" fmla="*/ 24 h 37"/>
                <a:gd name="T70" fmla="*/ 98 w 121"/>
                <a:gd name="T71" fmla="*/ 19 h 37"/>
                <a:gd name="T72" fmla="*/ 107 w 121"/>
                <a:gd name="T73" fmla="*/ 15 h 37"/>
                <a:gd name="T74" fmla="*/ 110 w 121"/>
                <a:gd name="T75" fmla="*/ 16 h 37"/>
                <a:gd name="T76" fmla="*/ 114 w 121"/>
                <a:gd name="T77" fmla="*/ 12 h 37"/>
                <a:gd name="T78" fmla="*/ 120 w 121"/>
                <a:gd name="T79" fmla="*/ 10 h 37"/>
                <a:gd name="T80" fmla="*/ 116 w 121"/>
                <a:gd name="T8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37">
                  <a:moveTo>
                    <a:pt x="21" y="13"/>
                  </a:moveTo>
                  <a:cubicBezTo>
                    <a:pt x="21" y="9"/>
                    <a:pt x="17" y="9"/>
                    <a:pt x="17" y="6"/>
                  </a:cubicBezTo>
                  <a:cubicBezTo>
                    <a:pt x="16" y="4"/>
                    <a:pt x="14" y="5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1" y="3"/>
                    <a:pt x="12" y="5"/>
                    <a:pt x="11" y="5"/>
                  </a:cubicBezTo>
                  <a:cubicBezTo>
                    <a:pt x="10" y="5"/>
                    <a:pt x="6" y="6"/>
                    <a:pt x="6" y="4"/>
                  </a:cubicBezTo>
                  <a:cubicBezTo>
                    <a:pt x="6" y="3"/>
                    <a:pt x="6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1" y="14"/>
                    <a:pt x="7" y="20"/>
                    <a:pt x="8" y="22"/>
                  </a:cubicBezTo>
                  <a:cubicBezTo>
                    <a:pt x="8" y="24"/>
                    <a:pt x="10" y="25"/>
                    <a:pt x="14" y="28"/>
                  </a:cubicBezTo>
                  <a:cubicBezTo>
                    <a:pt x="17" y="30"/>
                    <a:pt x="24" y="34"/>
                    <a:pt x="26" y="34"/>
                  </a:cubicBezTo>
                  <a:cubicBezTo>
                    <a:pt x="27" y="33"/>
                    <a:pt x="23" y="27"/>
                    <a:pt x="21" y="25"/>
                  </a:cubicBezTo>
                  <a:cubicBezTo>
                    <a:pt x="19" y="23"/>
                    <a:pt x="21" y="17"/>
                    <a:pt x="21" y="13"/>
                  </a:cubicBezTo>
                  <a:close/>
                  <a:moveTo>
                    <a:pt x="116" y="6"/>
                  </a:moveTo>
                  <a:cubicBezTo>
                    <a:pt x="114" y="6"/>
                    <a:pt x="110" y="6"/>
                    <a:pt x="110" y="4"/>
                  </a:cubicBezTo>
                  <a:cubicBezTo>
                    <a:pt x="110" y="3"/>
                    <a:pt x="107" y="0"/>
                    <a:pt x="104" y="0"/>
                  </a:cubicBezTo>
                  <a:cubicBezTo>
                    <a:pt x="102" y="0"/>
                    <a:pt x="100" y="4"/>
                    <a:pt x="99" y="6"/>
                  </a:cubicBezTo>
                  <a:cubicBezTo>
                    <a:pt x="99" y="8"/>
                    <a:pt x="96" y="8"/>
                    <a:pt x="96" y="10"/>
                  </a:cubicBezTo>
                  <a:cubicBezTo>
                    <a:pt x="96" y="11"/>
                    <a:pt x="96" y="12"/>
                    <a:pt x="95" y="12"/>
                  </a:cubicBezTo>
                  <a:cubicBezTo>
                    <a:pt x="95" y="14"/>
                    <a:pt x="96" y="16"/>
                    <a:pt x="95" y="15"/>
                  </a:cubicBezTo>
                  <a:cubicBezTo>
                    <a:pt x="93" y="15"/>
                    <a:pt x="93" y="17"/>
                    <a:pt x="91" y="17"/>
                  </a:cubicBezTo>
                  <a:cubicBezTo>
                    <a:pt x="90" y="17"/>
                    <a:pt x="89" y="15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6" y="12"/>
                    <a:pt x="82" y="18"/>
                    <a:pt x="82" y="21"/>
                  </a:cubicBezTo>
                  <a:cubicBezTo>
                    <a:pt x="81" y="25"/>
                    <a:pt x="78" y="24"/>
                    <a:pt x="73" y="24"/>
                  </a:cubicBezTo>
                  <a:cubicBezTo>
                    <a:pt x="68" y="24"/>
                    <a:pt x="70" y="29"/>
                    <a:pt x="69" y="32"/>
                  </a:cubicBezTo>
                  <a:cubicBezTo>
                    <a:pt x="68" y="34"/>
                    <a:pt x="62" y="30"/>
                    <a:pt x="59" y="30"/>
                  </a:cubicBezTo>
                  <a:cubicBezTo>
                    <a:pt x="60" y="31"/>
                    <a:pt x="60" y="33"/>
                    <a:pt x="61" y="33"/>
                  </a:cubicBezTo>
                  <a:cubicBezTo>
                    <a:pt x="63" y="33"/>
                    <a:pt x="65" y="37"/>
                    <a:pt x="66" y="36"/>
                  </a:cubicBezTo>
                  <a:cubicBezTo>
                    <a:pt x="68" y="35"/>
                    <a:pt x="72" y="36"/>
                    <a:pt x="74" y="35"/>
                  </a:cubicBezTo>
                  <a:cubicBezTo>
                    <a:pt x="77" y="35"/>
                    <a:pt x="77" y="33"/>
                    <a:pt x="81" y="33"/>
                  </a:cubicBezTo>
                  <a:cubicBezTo>
                    <a:pt x="84" y="33"/>
                    <a:pt x="83" y="36"/>
                    <a:pt x="87" y="34"/>
                  </a:cubicBezTo>
                  <a:cubicBezTo>
                    <a:pt x="90" y="32"/>
                    <a:pt x="93" y="33"/>
                    <a:pt x="92" y="30"/>
                  </a:cubicBezTo>
                  <a:cubicBezTo>
                    <a:pt x="92" y="27"/>
                    <a:pt x="94" y="27"/>
                    <a:pt x="94" y="24"/>
                  </a:cubicBezTo>
                  <a:cubicBezTo>
                    <a:pt x="94" y="22"/>
                    <a:pt x="98" y="24"/>
                    <a:pt x="98" y="19"/>
                  </a:cubicBezTo>
                  <a:cubicBezTo>
                    <a:pt x="97" y="14"/>
                    <a:pt x="104" y="15"/>
                    <a:pt x="107" y="15"/>
                  </a:cubicBezTo>
                  <a:cubicBezTo>
                    <a:pt x="108" y="15"/>
                    <a:pt x="109" y="15"/>
                    <a:pt x="110" y="16"/>
                  </a:cubicBezTo>
                  <a:cubicBezTo>
                    <a:pt x="112" y="15"/>
                    <a:pt x="116" y="13"/>
                    <a:pt x="114" y="12"/>
                  </a:cubicBezTo>
                  <a:cubicBezTo>
                    <a:pt x="112" y="10"/>
                    <a:pt x="119" y="12"/>
                    <a:pt x="120" y="10"/>
                  </a:cubicBezTo>
                  <a:cubicBezTo>
                    <a:pt x="121" y="7"/>
                    <a:pt x="117" y="5"/>
                    <a:pt x="1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4" name="Freeform 96"/>
            <p:cNvSpPr>
              <a:spLocks/>
            </p:cNvSpPr>
            <p:nvPr/>
          </p:nvSpPr>
          <p:spPr bwMode="auto">
            <a:xfrm>
              <a:off x="7959725" y="3841750"/>
              <a:ext cx="26988" cy="15875"/>
            </a:xfrm>
            <a:custGeom>
              <a:avLst/>
              <a:gdLst>
                <a:gd name="T0" fmla="*/ 4 w 9"/>
                <a:gd name="T1" fmla="*/ 5 h 5"/>
                <a:gd name="T2" fmla="*/ 8 w 9"/>
                <a:gd name="T3" fmla="*/ 3 h 5"/>
                <a:gd name="T4" fmla="*/ 8 w 9"/>
                <a:gd name="T5" fmla="*/ 0 h 5"/>
                <a:gd name="T6" fmla="*/ 5 w 9"/>
                <a:gd name="T7" fmla="*/ 1 h 5"/>
                <a:gd name="T8" fmla="*/ 0 w 9"/>
                <a:gd name="T9" fmla="*/ 1 h 5"/>
                <a:gd name="T10" fmla="*/ 4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6" y="5"/>
                    <a:pt x="6" y="3"/>
                    <a:pt x="8" y="3"/>
                  </a:cubicBezTo>
                  <a:cubicBezTo>
                    <a:pt x="9" y="4"/>
                    <a:pt x="8" y="2"/>
                    <a:pt x="8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2" y="3"/>
                    <a:pt x="3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5" name="Freeform 97"/>
            <p:cNvSpPr>
              <a:spLocks/>
            </p:cNvSpPr>
            <p:nvPr/>
          </p:nvSpPr>
          <p:spPr bwMode="auto">
            <a:xfrm>
              <a:off x="6594475" y="3162300"/>
              <a:ext cx="179388" cy="184150"/>
            </a:xfrm>
            <a:custGeom>
              <a:avLst/>
              <a:gdLst>
                <a:gd name="T0" fmla="*/ 52 w 61"/>
                <a:gd name="T1" fmla="*/ 54 h 59"/>
                <a:gd name="T2" fmla="*/ 54 w 61"/>
                <a:gd name="T3" fmla="*/ 51 h 59"/>
                <a:gd name="T4" fmla="*/ 58 w 61"/>
                <a:gd name="T5" fmla="*/ 54 h 59"/>
                <a:gd name="T6" fmla="*/ 61 w 61"/>
                <a:gd name="T7" fmla="*/ 52 h 59"/>
                <a:gd name="T8" fmla="*/ 58 w 61"/>
                <a:gd name="T9" fmla="*/ 47 h 59"/>
                <a:gd name="T10" fmla="*/ 55 w 61"/>
                <a:gd name="T11" fmla="*/ 43 h 59"/>
                <a:gd name="T12" fmla="*/ 56 w 61"/>
                <a:gd name="T13" fmla="*/ 39 h 59"/>
                <a:gd name="T14" fmla="*/ 53 w 61"/>
                <a:gd name="T15" fmla="*/ 35 h 59"/>
                <a:gd name="T16" fmla="*/ 46 w 61"/>
                <a:gd name="T17" fmla="*/ 31 h 59"/>
                <a:gd name="T18" fmla="*/ 43 w 61"/>
                <a:gd name="T19" fmla="*/ 27 h 59"/>
                <a:gd name="T20" fmla="*/ 42 w 61"/>
                <a:gd name="T21" fmla="*/ 21 h 59"/>
                <a:gd name="T22" fmla="*/ 45 w 61"/>
                <a:gd name="T23" fmla="*/ 17 h 59"/>
                <a:gd name="T24" fmla="*/ 46 w 61"/>
                <a:gd name="T25" fmla="*/ 13 h 59"/>
                <a:gd name="T26" fmla="*/ 43 w 61"/>
                <a:gd name="T27" fmla="*/ 11 h 59"/>
                <a:gd name="T28" fmla="*/ 40 w 61"/>
                <a:gd name="T29" fmla="*/ 7 h 59"/>
                <a:gd name="T30" fmla="*/ 38 w 61"/>
                <a:gd name="T31" fmla="*/ 2 h 59"/>
                <a:gd name="T32" fmla="*/ 31 w 61"/>
                <a:gd name="T33" fmla="*/ 1 h 59"/>
                <a:gd name="T34" fmla="*/ 25 w 61"/>
                <a:gd name="T35" fmla="*/ 0 h 59"/>
                <a:gd name="T36" fmla="*/ 23 w 61"/>
                <a:gd name="T37" fmla="*/ 2 h 59"/>
                <a:gd name="T38" fmla="*/ 23 w 61"/>
                <a:gd name="T39" fmla="*/ 2 h 59"/>
                <a:gd name="T40" fmla="*/ 19 w 61"/>
                <a:gd name="T41" fmla="*/ 5 h 59"/>
                <a:gd name="T42" fmla="*/ 15 w 61"/>
                <a:gd name="T43" fmla="*/ 8 h 59"/>
                <a:gd name="T44" fmla="*/ 16 w 61"/>
                <a:gd name="T45" fmla="*/ 13 h 59"/>
                <a:gd name="T46" fmla="*/ 15 w 61"/>
                <a:gd name="T47" fmla="*/ 18 h 59"/>
                <a:gd name="T48" fmla="*/ 14 w 61"/>
                <a:gd name="T49" fmla="*/ 21 h 59"/>
                <a:gd name="T50" fmla="*/ 0 w 61"/>
                <a:gd name="T51" fmla="*/ 29 h 59"/>
                <a:gd name="T52" fmla="*/ 1 w 61"/>
                <a:gd name="T53" fmla="*/ 32 h 59"/>
                <a:gd name="T54" fmla="*/ 2 w 61"/>
                <a:gd name="T55" fmla="*/ 38 h 59"/>
                <a:gd name="T56" fmla="*/ 7 w 61"/>
                <a:gd name="T57" fmla="*/ 38 h 59"/>
                <a:gd name="T58" fmla="*/ 19 w 61"/>
                <a:gd name="T59" fmla="*/ 45 h 59"/>
                <a:gd name="T60" fmla="*/ 34 w 61"/>
                <a:gd name="T61" fmla="*/ 56 h 59"/>
                <a:gd name="T62" fmla="*/ 42 w 61"/>
                <a:gd name="T63" fmla="*/ 58 h 59"/>
                <a:gd name="T64" fmla="*/ 49 w 61"/>
                <a:gd name="T65" fmla="*/ 59 h 59"/>
                <a:gd name="T66" fmla="*/ 52 w 61"/>
                <a:gd name="T6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59">
                  <a:moveTo>
                    <a:pt x="52" y="54"/>
                  </a:moveTo>
                  <a:cubicBezTo>
                    <a:pt x="52" y="53"/>
                    <a:pt x="52" y="52"/>
                    <a:pt x="54" y="51"/>
                  </a:cubicBezTo>
                  <a:cubicBezTo>
                    <a:pt x="56" y="51"/>
                    <a:pt x="57" y="52"/>
                    <a:pt x="58" y="54"/>
                  </a:cubicBezTo>
                  <a:cubicBezTo>
                    <a:pt x="59" y="53"/>
                    <a:pt x="60" y="53"/>
                    <a:pt x="61" y="52"/>
                  </a:cubicBezTo>
                  <a:cubicBezTo>
                    <a:pt x="60" y="51"/>
                    <a:pt x="58" y="49"/>
                    <a:pt x="58" y="47"/>
                  </a:cubicBezTo>
                  <a:cubicBezTo>
                    <a:pt x="58" y="45"/>
                    <a:pt x="56" y="44"/>
                    <a:pt x="55" y="43"/>
                  </a:cubicBezTo>
                  <a:cubicBezTo>
                    <a:pt x="55" y="42"/>
                    <a:pt x="57" y="40"/>
                    <a:pt x="56" y="39"/>
                  </a:cubicBezTo>
                  <a:cubicBezTo>
                    <a:pt x="55" y="38"/>
                    <a:pt x="55" y="36"/>
                    <a:pt x="53" y="35"/>
                  </a:cubicBezTo>
                  <a:cubicBezTo>
                    <a:pt x="51" y="35"/>
                    <a:pt x="46" y="32"/>
                    <a:pt x="46" y="31"/>
                  </a:cubicBezTo>
                  <a:cubicBezTo>
                    <a:pt x="46" y="29"/>
                    <a:pt x="44" y="28"/>
                    <a:pt x="43" y="27"/>
                  </a:cubicBezTo>
                  <a:cubicBezTo>
                    <a:pt x="42" y="27"/>
                    <a:pt x="41" y="22"/>
                    <a:pt x="42" y="21"/>
                  </a:cubicBezTo>
                  <a:cubicBezTo>
                    <a:pt x="44" y="21"/>
                    <a:pt x="43" y="17"/>
                    <a:pt x="45" y="17"/>
                  </a:cubicBezTo>
                  <a:cubicBezTo>
                    <a:pt x="46" y="17"/>
                    <a:pt x="45" y="14"/>
                    <a:pt x="46" y="13"/>
                  </a:cubicBezTo>
                  <a:cubicBezTo>
                    <a:pt x="46" y="11"/>
                    <a:pt x="44" y="11"/>
                    <a:pt x="43" y="11"/>
                  </a:cubicBezTo>
                  <a:cubicBezTo>
                    <a:pt x="42" y="11"/>
                    <a:pt x="40" y="9"/>
                    <a:pt x="40" y="7"/>
                  </a:cubicBezTo>
                  <a:cubicBezTo>
                    <a:pt x="40" y="5"/>
                    <a:pt x="37" y="3"/>
                    <a:pt x="38" y="2"/>
                  </a:cubicBezTo>
                  <a:cubicBezTo>
                    <a:pt x="37" y="5"/>
                    <a:pt x="32" y="0"/>
                    <a:pt x="31" y="1"/>
                  </a:cubicBezTo>
                  <a:cubicBezTo>
                    <a:pt x="29" y="2"/>
                    <a:pt x="28" y="0"/>
                    <a:pt x="25" y="0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6" y="6"/>
                    <a:pt x="15" y="8"/>
                  </a:cubicBezTo>
                  <a:cubicBezTo>
                    <a:pt x="14" y="10"/>
                    <a:pt x="17" y="12"/>
                    <a:pt x="16" y="13"/>
                  </a:cubicBezTo>
                  <a:cubicBezTo>
                    <a:pt x="15" y="14"/>
                    <a:pt x="15" y="17"/>
                    <a:pt x="15" y="18"/>
                  </a:cubicBezTo>
                  <a:cubicBezTo>
                    <a:pt x="15" y="19"/>
                    <a:pt x="14" y="21"/>
                    <a:pt x="14" y="21"/>
                  </a:cubicBezTo>
                  <a:cubicBezTo>
                    <a:pt x="14" y="21"/>
                    <a:pt x="6" y="25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" y="33"/>
                    <a:pt x="2" y="36"/>
                    <a:pt x="2" y="38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9" y="38"/>
                    <a:pt x="17" y="44"/>
                    <a:pt x="19" y="45"/>
                  </a:cubicBezTo>
                  <a:cubicBezTo>
                    <a:pt x="21" y="46"/>
                    <a:pt x="32" y="54"/>
                    <a:pt x="34" y="56"/>
                  </a:cubicBezTo>
                  <a:cubicBezTo>
                    <a:pt x="37" y="58"/>
                    <a:pt x="40" y="58"/>
                    <a:pt x="42" y="58"/>
                  </a:cubicBezTo>
                  <a:cubicBezTo>
                    <a:pt x="43" y="58"/>
                    <a:pt x="46" y="59"/>
                    <a:pt x="49" y="59"/>
                  </a:cubicBezTo>
                  <a:cubicBezTo>
                    <a:pt x="50" y="57"/>
                    <a:pt x="51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6" name="Freeform 98"/>
            <p:cNvSpPr>
              <a:spLocks/>
            </p:cNvSpPr>
            <p:nvPr/>
          </p:nvSpPr>
          <p:spPr bwMode="auto">
            <a:xfrm>
              <a:off x="6738938" y="3321050"/>
              <a:ext cx="34925" cy="38100"/>
            </a:xfrm>
            <a:custGeom>
              <a:avLst/>
              <a:gdLst>
                <a:gd name="T0" fmla="*/ 4 w 12"/>
                <a:gd name="T1" fmla="*/ 9 h 12"/>
                <a:gd name="T2" fmla="*/ 7 w 12"/>
                <a:gd name="T3" fmla="*/ 11 h 12"/>
                <a:gd name="T4" fmla="*/ 12 w 12"/>
                <a:gd name="T5" fmla="*/ 12 h 12"/>
                <a:gd name="T6" fmla="*/ 9 w 12"/>
                <a:gd name="T7" fmla="*/ 4 h 12"/>
                <a:gd name="T8" fmla="*/ 9 w 12"/>
                <a:gd name="T9" fmla="*/ 3 h 12"/>
                <a:gd name="T10" fmla="*/ 5 w 12"/>
                <a:gd name="T11" fmla="*/ 0 h 12"/>
                <a:gd name="T12" fmla="*/ 3 w 12"/>
                <a:gd name="T13" fmla="*/ 3 h 12"/>
                <a:gd name="T14" fmla="*/ 0 w 12"/>
                <a:gd name="T15" fmla="*/ 8 h 12"/>
                <a:gd name="T16" fmla="*/ 4 w 1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9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9" y="5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2" y="8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7" name="Freeform 99"/>
            <p:cNvSpPr>
              <a:spLocks noEditPoints="1"/>
            </p:cNvSpPr>
            <p:nvPr/>
          </p:nvSpPr>
          <p:spPr bwMode="auto">
            <a:xfrm>
              <a:off x="5803900" y="2832100"/>
              <a:ext cx="266700" cy="236538"/>
            </a:xfrm>
            <a:custGeom>
              <a:avLst/>
              <a:gdLst>
                <a:gd name="T0" fmla="*/ 80 w 91"/>
                <a:gd name="T1" fmla="*/ 18 h 76"/>
                <a:gd name="T2" fmla="*/ 76 w 91"/>
                <a:gd name="T3" fmla="*/ 16 h 76"/>
                <a:gd name="T4" fmla="*/ 72 w 91"/>
                <a:gd name="T5" fmla="*/ 15 h 76"/>
                <a:gd name="T6" fmla="*/ 66 w 91"/>
                <a:gd name="T7" fmla="*/ 13 h 76"/>
                <a:gd name="T8" fmla="*/ 63 w 91"/>
                <a:gd name="T9" fmla="*/ 11 h 76"/>
                <a:gd name="T10" fmla="*/ 61 w 91"/>
                <a:gd name="T11" fmla="*/ 8 h 76"/>
                <a:gd name="T12" fmla="*/ 58 w 91"/>
                <a:gd name="T13" fmla="*/ 10 h 76"/>
                <a:gd name="T14" fmla="*/ 56 w 91"/>
                <a:gd name="T15" fmla="*/ 8 h 76"/>
                <a:gd name="T16" fmla="*/ 52 w 91"/>
                <a:gd name="T17" fmla="*/ 5 h 76"/>
                <a:gd name="T18" fmla="*/ 49 w 91"/>
                <a:gd name="T19" fmla="*/ 3 h 76"/>
                <a:gd name="T20" fmla="*/ 47 w 91"/>
                <a:gd name="T21" fmla="*/ 1 h 76"/>
                <a:gd name="T22" fmla="*/ 46 w 91"/>
                <a:gd name="T23" fmla="*/ 0 h 76"/>
                <a:gd name="T24" fmla="*/ 45 w 91"/>
                <a:gd name="T25" fmla="*/ 0 h 76"/>
                <a:gd name="T26" fmla="*/ 41 w 91"/>
                <a:gd name="T27" fmla="*/ 6 h 76"/>
                <a:gd name="T28" fmla="*/ 35 w 91"/>
                <a:gd name="T29" fmla="*/ 10 h 76"/>
                <a:gd name="T30" fmla="*/ 31 w 91"/>
                <a:gd name="T31" fmla="*/ 15 h 76"/>
                <a:gd name="T32" fmla="*/ 23 w 91"/>
                <a:gd name="T33" fmla="*/ 12 h 76"/>
                <a:gd name="T34" fmla="*/ 19 w 91"/>
                <a:gd name="T35" fmla="*/ 14 h 76"/>
                <a:gd name="T36" fmla="*/ 20 w 91"/>
                <a:gd name="T37" fmla="*/ 21 h 76"/>
                <a:gd name="T38" fmla="*/ 15 w 91"/>
                <a:gd name="T39" fmla="*/ 21 h 76"/>
                <a:gd name="T40" fmla="*/ 11 w 91"/>
                <a:gd name="T41" fmla="*/ 19 h 76"/>
                <a:gd name="T42" fmla="*/ 5 w 91"/>
                <a:gd name="T43" fmla="*/ 19 h 76"/>
                <a:gd name="T44" fmla="*/ 1 w 91"/>
                <a:gd name="T45" fmla="*/ 22 h 76"/>
                <a:gd name="T46" fmla="*/ 2 w 91"/>
                <a:gd name="T47" fmla="*/ 26 h 76"/>
                <a:gd name="T48" fmla="*/ 10 w 91"/>
                <a:gd name="T49" fmla="*/ 29 h 76"/>
                <a:gd name="T50" fmla="*/ 15 w 91"/>
                <a:gd name="T51" fmla="*/ 30 h 76"/>
                <a:gd name="T52" fmla="*/ 17 w 91"/>
                <a:gd name="T53" fmla="*/ 33 h 76"/>
                <a:gd name="T54" fmla="*/ 22 w 91"/>
                <a:gd name="T55" fmla="*/ 38 h 76"/>
                <a:gd name="T56" fmla="*/ 24 w 91"/>
                <a:gd name="T57" fmla="*/ 43 h 76"/>
                <a:gd name="T58" fmla="*/ 23 w 91"/>
                <a:gd name="T59" fmla="*/ 51 h 76"/>
                <a:gd name="T60" fmla="*/ 20 w 91"/>
                <a:gd name="T61" fmla="*/ 62 h 76"/>
                <a:gd name="T62" fmla="*/ 20 w 91"/>
                <a:gd name="T63" fmla="*/ 62 h 76"/>
                <a:gd name="T64" fmla="*/ 23 w 91"/>
                <a:gd name="T65" fmla="*/ 64 h 76"/>
                <a:gd name="T66" fmla="*/ 29 w 91"/>
                <a:gd name="T67" fmla="*/ 67 h 76"/>
                <a:gd name="T68" fmla="*/ 34 w 91"/>
                <a:gd name="T69" fmla="*/ 66 h 76"/>
                <a:gd name="T70" fmla="*/ 37 w 91"/>
                <a:gd name="T71" fmla="*/ 67 h 76"/>
                <a:gd name="T72" fmla="*/ 44 w 91"/>
                <a:gd name="T73" fmla="*/ 69 h 76"/>
                <a:gd name="T74" fmla="*/ 51 w 91"/>
                <a:gd name="T75" fmla="*/ 69 h 76"/>
                <a:gd name="T76" fmla="*/ 50 w 91"/>
                <a:gd name="T77" fmla="*/ 67 h 76"/>
                <a:gd name="T78" fmla="*/ 56 w 91"/>
                <a:gd name="T79" fmla="*/ 61 h 76"/>
                <a:gd name="T80" fmla="*/ 67 w 91"/>
                <a:gd name="T81" fmla="*/ 64 h 76"/>
                <a:gd name="T82" fmla="*/ 74 w 91"/>
                <a:gd name="T83" fmla="*/ 61 h 76"/>
                <a:gd name="T84" fmla="*/ 78 w 91"/>
                <a:gd name="T85" fmla="*/ 59 h 76"/>
                <a:gd name="T86" fmla="*/ 79 w 91"/>
                <a:gd name="T87" fmla="*/ 57 h 76"/>
                <a:gd name="T88" fmla="*/ 76 w 91"/>
                <a:gd name="T89" fmla="*/ 56 h 76"/>
                <a:gd name="T90" fmla="*/ 75 w 91"/>
                <a:gd name="T91" fmla="*/ 53 h 76"/>
                <a:gd name="T92" fmla="*/ 73 w 91"/>
                <a:gd name="T93" fmla="*/ 49 h 76"/>
                <a:gd name="T94" fmla="*/ 74 w 91"/>
                <a:gd name="T95" fmla="*/ 48 h 76"/>
                <a:gd name="T96" fmla="*/ 75 w 91"/>
                <a:gd name="T97" fmla="*/ 45 h 76"/>
                <a:gd name="T98" fmla="*/ 75 w 91"/>
                <a:gd name="T99" fmla="*/ 42 h 76"/>
                <a:gd name="T100" fmla="*/ 73 w 91"/>
                <a:gd name="T101" fmla="*/ 39 h 76"/>
                <a:gd name="T102" fmla="*/ 71 w 91"/>
                <a:gd name="T103" fmla="*/ 39 h 76"/>
                <a:gd name="T104" fmla="*/ 70 w 91"/>
                <a:gd name="T105" fmla="*/ 37 h 76"/>
                <a:gd name="T106" fmla="*/ 74 w 91"/>
                <a:gd name="T107" fmla="*/ 32 h 76"/>
                <a:gd name="T108" fmla="*/ 77 w 91"/>
                <a:gd name="T109" fmla="*/ 29 h 76"/>
                <a:gd name="T110" fmla="*/ 78 w 91"/>
                <a:gd name="T111" fmla="*/ 25 h 76"/>
                <a:gd name="T112" fmla="*/ 81 w 91"/>
                <a:gd name="T113" fmla="*/ 20 h 76"/>
                <a:gd name="T114" fmla="*/ 80 w 91"/>
                <a:gd name="T115" fmla="*/ 18 h 76"/>
                <a:gd name="T116" fmla="*/ 90 w 91"/>
                <a:gd name="T117" fmla="*/ 64 h 76"/>
                <a:gd name="T118" fmla="*/ 86 w 91"/>
                <a:gd name="T119" fmla="*/ 68 h 76"/>
                <a:gd name="T120" fmla="*/ 88 w 91"/>
                <a:gd name="T121" fmla="*/ 76 h 76"/>
                <a:gd name="T122" fmla="*/ 90 w 91"/>
                <a:gd name="T12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76">
                  <a:moveTo>
                    <a:pt x="80" y="18"/>
                  </a:moveTo>
                  <a:cubicBezTo>
                    <a:pt x="79" y="18"/>
                    <a:pt x="78" y="16"/>
                    <a:pt x="76" y="16"/>
                  </a:cubicBezTo>
                  <a:cubicBezTo>
                    <a:pt x="75" y="16"/>
                    <a:pt x="73" y="16"/>
                    <a:pt x="72" y="15"/>
                  </a:cubicBezTo>
                  <a:cubicBezTo>
                    <a:pt x="72" y="13"/>
                    <a:pt x="67" y="13"/>
                    <a:pt x="66" y="13"/>
                  </a:cubicBezTo>
                  <a:cubicBezTo>
                    <a:pt x="65" y="14"/>
                    <a:pt x="64" y="11"/>
                    <a:pt x="63" y="11"/>
                  </a:cubicBezTo>
                  <a:cubicBezTo>
                    <a:pt x="61" y="12"/>
                    <a:pt x="61" y="10"/>
                    <a:pt x="61" y="8"/>
                  </a:cubicBezTo>
                  <a:cubicBezTo>
                    <a:pt x="61" y="7"/>
                    <a:pt x="59" y="9"/>
                    <a:pt x="58" y="10"/>
                  </a:cubicBezTo>
                  <a:cubicBezTo>
                    <a:pt x="57" y="10"/>
                    <a:pt x="56" y="9"/>
                    <a:pt x="56" y="8"/>
                  </a:cubicBezTo>
                  <a:cubicBezTo>
                    <a:pt x="56" y="7"/>
                    <a:pt x="54" y="6"/>
                    <a:pt x="52" y="5"/>
                  </a:cubicBezTo>
                  <a:cubicBezTo>
                    <a:pt x="51" y="5"/>
                    <a:pt x="50" y="2"/>
                    <a:pt x="49" y="3"/>
                  </a:cubicBezTo>
                  <a:cubicBezTo>
                    <a:pt x="49" y="4"/>
                    <a:pt x="47" y="2"/>
                    <a:pt x="47" y="1"/>
                  </a:cubicBezTo>
                  <a:cubicBezTo>
                    <a:pt x="47" y="0"/>
                    <a:pt x="47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0"/>
                    <a:pt x="41" y="2"/>
                    <a:pt x="41" y="6"/>
                  </a:cubicBezTo>
                  <a:cubicBezTo>
                    <a:pt x="41" y="9"/>
                    <a:pt x="38" y="10"/>
                    <a:pt x="35" y="10"/>
                  </a:cubicBezTo>
                  <a:cubicBezTo>
                    <a:pt x="31" y="10"/>
                    <a:pt x="32" y="13"/>
                    <a:pt x="31" y="15"/>
                  </a:cubicBezTo>
                  <a:cubicBezTo>
                    <a:pt x="29" y="16"/>
                    <a:pt x="23" y="14"/>
                    <a:pt x="23" y="12"/>
                  </a:cubicBezTo>
                  <a:cubicBezTo>
                    <a:pt x="22" y="10"/>
                    <a:pt x="17" y="12"/>
                    <a:pt x="19" y="14"/>
                  </a:cubicBezTo>
                  <a:cubicBezTo>
                    <a:pt x="21" y="17"/>
                    <a:pt x="21" y="20"/>
                    <a:pt x="20" y="21"/>
                  </a:cubicBezTo>
                  <a:cubicBezTo>
                    <a:pt x="19" y="22"/>
                    <a:pt x="16" y="19"/>
                    <a:pt x="15" y="21"/>
                  </a:cubicBezTo>
                  <a:cubicBezTo>
                    <a:pt x="13" y="22"/>
                    <a:pt x="13" y="19"/>
                    <a:pt x="11" y="19"/>
                  </a:cubicBezTo>
                  <a:cubicBezTo>
                    <a:pt x="9" y="18"/>
                    <a:pt x="8" y="20"/>
                    <a:pt x="5" y="19"/>
                  </a:cubicBezTo>
                  <a:cubicBezTo>
                    <a:pt x="1" y="19"/>
                    <a:pt x="0" y="21"/>
                    <a:pt x="1" y="22"/>
                  </a:cubicBezTo>
                  <a:cubicBezTo>
                    <a:pt x="2" y="24"/>
                    <a:pt x="1" y="25"/>
                    <a:pt x="2" y="26"/>
                  </a:cubicBezTo>
                  <a:cubicBezTo>
                    <a:pt x="2" y="27"/>
                    <a:pt x="7" y="27"/>
                    <a:pt x="10" y="29"/>
                  </a:cubicBezTo>
                  <a:cubicBezTo>
                    <a:pt x="13" y="31"/>
                    <a:pt x="14" y="29"/>
                    <a:pt x="15" y="30"/>
                  </a:cubicBezTo>
                  <a:cubicBezTo>
                    <a:pt x="17" y="32"/>
                    <a:pt x="17" y="31"/>
                    <a:pt x="17" y="33"/>
                  </a:cubicBezTo>
                  <a:cubicBezTo>
                    <a:pt x="17" y="35"/>
                    <a:pt x="19" y="38"/>
                    <a:pt x="22" y="38"/>
                  </a:cubicBezTo>
                  <a:cubicBezTo>
                    <a:pt x="25" y="39"/>
                    <a:pt x="23" y="41"/>
                    <a:pt x="24" y="43"/>
                  </a:cubicBezTo>
                  <a:cubicBezTo>
                    <a:pt x="25" y="45"/>
                    <a:pt x="22" y="48"/>
                    <a:pt x="23" y="51"/>
                  </a:cubicBezTo>
                  <a:cubicBezTo>
                    <a:pt x="23" y="53"/>
                    <a:pt x="21" y="61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2" y="63"/>
                    <a:pt x="23" y="64"/>
                  </a:cubicBezTo>
                  <a:cubicBezTo>
                    <a:pt x="25" y="65"/>
                    <a:pt x="27" y="66"/>
                    <a:pt x="29" y="67"/>
                  </a:cubicBezTo>
                  <a:cubicBezTo>
                    <a:pt x="31" y="68"/>
                    <a:pt x="34" y="68"/>
                    <a:pt x="34" y="66"/>
                  </a:cubicBezTo>
                  <a:cubicBezTo>
                    <a:pt x="34" y="65"/>
                    <a:pt x="36" y="66"/>
                    <a:pt x="37" y="67"/>
                  </a:cubicBezTo>
                  <a:cubicBezTo>
                    <a:pt x="38" y="68"/>
                    <a:pt x="42" y="68"/>
                    <a:pt x="44" y="69"/>
                  </a:cubicBezTo>
                  <a:cubicBezTo>
                    <a:pt x="46" y="69"/>
                    <a:pt x="49" y="69"/>
                    <a:pt x="51" y="69"/>
                  </a:cubicBezTo>
                  <a:cubicBezTo>
                    <a:pt x="51" y="68"/>
                    <a:pt x="51" y="68"/>
                    <a:pt x="50" y="67"/>
                  </a:cubicBezTo>
                  <a:cubicBezTo>
                    <a:pt x="49" y="64"/>
                    <a:pt x="53" y="62"/>
                    <a:pt x="56" y="61"/>
                  </a:cubicBezTo>
                  <a:cubicBezTo>
                    <a:pt x="59" y="61"/>
                    <a:pt x="65" y="63"/>
                    <a:pt x="67" y="64"/>
                  </a:cubicBezTo>
                  <a:cubicBezTo>
                    <a:pt x="69" y="65"/>
                    <a:pt x="71" y="65"/>
                    <a:pt x="74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78" y="58"/>
                    <a:pt x="79" y="57"/>
                    <a:pt x="79" y="57"/>
                  </a:cubicBezTo>
                  <a:cubicBezTo>
                    <a:pt x="79" y="56"/>
                    <a:pt x="77" y="56"/>
                    <a:pt x="76" y="56"/>
                  </a:cubicBezTo>
                  <a:cubicBezTo>
                    <a:pt x="75" y="56"/>
                    <a:pt x="74" y="54"/>
                    <a:pt x="75" y="53"/>
                  </a:cubicBezTo>
                  <a:cubicBezTo>
                    <a:pt x="76" y="51"/>
                    <a:pt x="74" y="51"/>
                    <a:pt x="73" y="49"/>
                  </a:cubicBezTo>
                  <a:cubicBezTo>
                    <a:pt x="72" y="48"/>
                    <a:pt x="73" y="48"/>
                    <a:pt x="74" y="48"/>
                  </a:cubicBezTo>
                  <a:cubicBezTo>
                    <a:pt x="75" y="48"/>
                    <a:pt x="76" y="46"/>
                    <a:pt x="75" y="45"/>
                  </a:cubicBezTo>
                  <a:cubicBezTo>
                    <a:pt x="75" y="45"/>
                    <a:pt x="74" y="44"/>
                    <a:pt x="75" y="42"/>
                  </a:cubicBezTo>
                  <a:cubicBezTo>
                    <a:pt x="75" y="41"/>
                    <a:pt x="73" y="41"/>
                    <a:pt x="73" y="39"/>
                  </a:cubicBezTo>
                  <a:cubicBezTo>
                    <a:pt x="73" y="38"/>
                    <a:pt x="72" y="38"/>
                    <a:pt x="71" y="39"/>
                  </a:cubicBezTo>
                  <a:cubicBezTo>
                    <a:pt x="69" y="41"/>
                    <a:pt x="69" y="40"/>
                    <a:pt x="70" y="37"/>
                  </a:cubicBezTo>
                  <a:cubicBezTo>
                    <a:pt x="71" y="35"/>
                    <a:pt x="74" y="33"/>
                    <a:pt x="74" y="32"/>
                  </a:cubicBezTo>
                  <a:cubicBezTo>
                    <a:pt x="74" y="31"/>
                    <a:pt x="76" y="29"/>
                    <a:pt x="77" y="29"/>
                  </a:cubicBezTo>
                  <a:cubicBezTo>
                    <a:pt x="78" y="29"/>
                    <a:pt x="78" y="27"/>
                    <a:pt x="78" y="25"/>
                  </a:cubicBezTo>
                  <a:cubicBezTo>
                    <a:pt x="79" y="23"/>
                    <a:pt x="79" y="21"/>
                    <a:pt x="81" y="20"/>
                  </a:cubicBezTo>
                  <a:cubicBezTo>
                    <a:pt x="83" y="18"/>
                    <a:pt x="81" y="17"/>
                    <a:pt x="80" y="18"/>
                  </a:cubicBezTo>
                  <a:close/>
                  <a:moveTo>
                    <a:pt x="90" y="64"/>
                  </a:moveTo>
                  <a:cubicBezTo>
                    <a:pt x="89" y="64"/>
                    <a:pt x="88" y="66"/>
                    <a:pt x="86" y="68"/>
                  </a:cubicBezTo>
                  <a:cubicBezTo>
                    <a:pt x="83" y="69"/>
                    <a:pt x="86" y="76"/>
                    <a:pt x="88" y="76"/>
                  </a:cubicBezTo>
                  <a:cubicBezTo>
                    <a:pt x="91" y="76"/>
                    <a:pt x="91" y="65"/>
                    <a:pt x="9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8" name="Freeform 100"/>
            <p:cNvSpPr>
              <a:spLocks/>
            </p:cNvSpPr>
            <p:nvPr/>
          </p:nvSpPr>
          <p:spPr bwMode="auto">
            <a:xfrm>
              <a:off x="4225925" y="3649663"/>
              <a:ext cx="44450" cy="23813"/>
            </a:xfrm>
            <a:custGeom>
              <a:avLst/>
              <a:gdLst>
                <a:gd name="T0" fmla="*/ 14 w 15"/>
                <a:gd name="T1" fmla="*/ 3 h 8"/>
                <a:gd name="T2" fmla="*/ 8 w 15"/>
                <a:gd name="T3" fmla="*/ 1 h 8"/>
                <a:gd name="T4" fmla="*/ 5 w 15"/>
                <a:gd name="T5" fmla="*/ 0 h 8"/>
                <a:gd name="T6" fmla="*/ 5 w 15"/>
                <a:gd name="T7" fmla="*/ 0 h 8"/>
                <a:gd name="T8" fmla="*/ 0 w 15"/>
                <a:gd name="T9" fmla="*/ 4 h 8"/>
                <a:gd name="T10" fmla="*/ 12 w 15"/>
                <a:gd name="T11" fmla="*/ 8 h 8"/>
                <a:gd name="T12" fmla="*/ 14 w 15"/>
                <a:gd name="T13" fmla="*/ 7 h 8"/>
                <a:gd name="T14" fmla="*/ 14 w 1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3" y="1"/>
                    <a:pt x="11" y="3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2"/>
                    <a:pt x="0" y="4"/>
                  </a:cubicBezTo>
                  <a:cubicBezTo>
                    <a:pt x="2" y="5"/>
                    <a:pt x="10" y="8"/>
                    <a:pt x="12" y="8"/>
                  </a:cubicBezTo>
                  <a:cubicBezTo>
                    <a:pt x="13" y="8"/>
                    <a:pt x="14" y="7"/>
                    <a:pt x="14" y="7"/>
                  </a:cubicBezTo>
                  <a:cubicBezTo>
                    <a:pt x="15" y="5"/>
                    <a:pt x="15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9" name="Freeform 101"/>
            <p:cNvSpPr>
              <a:spLocks/>
            </p:cNvSpPr>
            <p:nvPr/>
          </p:nvSpPr>
          <p:spPr bwMode="auto">
            <a:xfrm>
              <a:off x="4241800" y="3611563"/>
              <a:ext cx="111125" cy="65088"/>
            </a:xfrm>
            <a:custGeom>
              <a:avLst/>
              <a:gdLst>
                <a:gd name="T0" fmla="*/ 16 w 38"/>
                <a:gd name="T1" fmla="*/ 19 h 21"/>
                <a:gd name="T2" fmla="*/ 18 w 38"/>
                <a:gd name="T3" fmla="*/ 15 h 21"/>
                <a:gd name="T4" fmla="*/ 25 w 38"/>
                <a:gd name="T5" fmla="*/ 12 h 21"/>
                <a:gd name="T6" fmla="*/ 31 w 38"/>
                <a:gd name="T7" fmla="*/ 11 h 21"/>
                <a:gd name="T8" fmla="*/ 38 w 38"/>
                <a:gd name="T9" fmla="*/ 8 h 21"/>
                <a:gd name="T10" fmla="*/ 31 w 38"/>
                <a:gd name="T11" fmla="*/ 3 h 21"/>
                <a:gd name="T12" fmla="*/ 18 w 38"/>
                <a:gd name="T13" fmla="*/ 3 h 21"/>
                <a:gd name="T14" fmla="*/ 6 w 38"/>
                <a:gd name="T15" fmla="*/ 3 h 21"/>
                <a:gd name="T16" fmla="*/ 6 w 38"/>
                <a:gd name="T17" fmla="*/ 4 h 21"/>
                <a:gd name="T18" fmla="*/ 3 w 38"/>
                <a:gd name="T19" fmla="*/ 7 h 21"/>
                <a:gd name="T20" fmla="*/ 0 w 38"/>
                <a:gd name="T21" fmla="*/ 12 h 21"/>
                <a:gd name="T22" fmla="*/ 3 w 38"/>
                <a:gd name="T23" fmla="*/ 13 h 21"/>
                <a:gd name="T24" fmla="*/ 9 w 38"/>
                <a:gd name="T25" fmla="*/ 15 h 21"/>
                <a:gd name="T26" fmla="*/ 9 w 38"/>
                <a:gd name="T27" fmla="*/ 19 h 21"/>
                <a:gd name="T28" fmla="*/ 11 w 38"/>
                <a:gd name="T29" fmla="*/ 19 h 21"/>
                <a:gd name="T30" fmla="*/ 12 w 38"/>
                <a:gd name="T31" fmla="*/ 21 h 21"/>
                <a:gd name="T32" fmla="*/ 14 w 38"/>
                <a:gd name="T33" fmla="*/ 21 h 21"/>
                <a:gd name="T34" fmla="*/ 16 w 38"/>
                <a:gd name="T3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1">
                  <a:moveTo>
                    <a:pt x="16" y="19"/>
                  </a:moveTo>
                  <a:cubicBezTo>
                    <a:pt x="16" y="19"/>
                    <a:pt x="14" y="15"/>
                    <a:pt x="18" y="15"/>
                  </a:cubicBezTo>
                  <a:cubicBezTo>
                    <a:pt x="22" y="15"/>
                    <a:pt x="24" y="14"/>
                    <a:pt x="25" y="12"/>
                  </a:cubicBezTo>
                  <a:cubicBezTo>
                    <a:pt x="25" y="10"/>
                    <a:pt x="30" y="11"/>
                    <a:pt x="31" y="11"/>
                  </a:cubicBezTo>
                  <a:cubicBezTo>
                    <a:pt x="32" y="11"/>
                    <a:pt x="35" y="8"/>
                    <a:pt x="38" y="8"/>
                  </a:cubicBezTo>
                  <a:cubicBezTo>
                    <a:pt x="38" y="5"/>
                    <a:pt x="34" y="6"/>
                    <a:pt x="31" y="3"/>
                  </a:cubicBezTo>
                  <a:cubicBezTo>
                    <a:pt x="28" y="0"/>
                    <a:pt x="21" y="1"/>
                    <a:pt x="18" y="3"/>
                  </a:cubicBezTo>
                  <a:cubicBezTo>
                    <a:pt x="14" y="4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0" y="9"/>
                    <a:pt x="1" y="11"/>
                    <a:pt x="0" y="12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6" y="15"/>
                    <a:pt x="8" y="13"/>
                    <a:pt x="9" y="15"/>
                  </a:cubicBezTo>
                  <a:cubicBezTo>
                    <a:pt x="10" y="15"/>
                    <a:pt x="10" y="17"/>
                    <a:pt x="9" y="19"/>
                  </a:cubicBezTo>
                  <a:cubicBezTo>
                    <a:pt x="10" y="19"/>
                    <a:pt x="10" y="18"/>
                    <a:pt x="11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6" y="20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0" name="Freeform 102"/>
            <p:cNvSpPr>
              <a:spLocks/>
            </p:cNvSpPr>
            <p:nvPr/>
          </p:nvSpPr>
          <p:spPr bwMode="auto">
            <a:xfrm>
              <a:off x="3732213" y="3268663"/>
              <a:ext cx="558800" cy="368300"/>
            </a:xfrm>
            <a:custGeom>
              <a:avLst/>
              <a:gdLst>
                <a:gd name="T0" fmla="*/ 166 w 190"/>
                <a:gd name="T1" fmla="*/ 110 h 118"/>
                <a:gd name="T2" fmla="*/ 163 w 190"/>
                <a:gd name="T3" fmla="*/ 100 h 118"/>
                <a:gd name="T4" fmla="*/ 179 w 190"/>
                <a:gd name="T5" fmla="*/ 96 h 118"/>
                <a:gd name="T6" fmla="*/ 184 w 190"/>
                <a:gd name="T7" fmla="*/ 89 h 118"/>
                <a:gd name="T8" fmla="*/ 189 w 190"/>
                <a:gd name="T9" fmla="*/ 77 h 118"/>
                <a:gd name="T10" fmla="*/ 174 w 190"/>
                <a:gd name="T11" fmla="*/ 76 h 118"/>
                <a:gd name="T12" fmla="*/ 164 w 190"/>
                <a:gd name="T13" fmla="*/ 89 h 118"/>
                <a:gd name="T14" fmla="*/ 155 w 190"/>
                <a:gd name="T15" fmla="*/ 94 h 118"/>
                <a:gd name="T16" fmla="*/ 133 w 190"/>
                <a:gd name="T17" fmla="*/ 94 h 118"/>
                <a:gd name="T18" fmla="*/ 123 w 190"/>
                <a:gd name="T19" fmla="*/ 79 h 118"/>
                <a:gd name="T20" fmla="*/ 123 w 190"/>
                <a:gd name="T21" fmla="*/ 50 h 118"/>
                <a:gd name="T22" fmla="*/ 121 w 190"/>
                <a:gd name="T23" fmla="*/ 46 h 118"/>
                <a:gd name="T24" fmla="*/ 110 w 190"/>
                <a:gd name="T25" fmla="*/ 39 h 118"/>
                <a:gd name="T26" fmla="*/ 103 w 190"/>
                <a:gd name="T27" fmla="*/ 26 h 118"/>
                <a:gd name="T28" fmla="*/ 87 w 190"/>
                <a:gd name="T29" fmla="*/ 26 h 118"/>
                <a:gd name="T30" fmla="*/ 78 w 190"/>
                <a:gd name="T31" fmla="*/ 18 h 118"/>
                <a:gd name="T32" fmla="*/ 67 w 190"/>
                <a:gd name="T33" fmla="*/ 7 h 118"/>
                <a:gd name="T34" fmla="*/ 55 w 190"/>
                <a:gd name="T35" fmla="*/ 9 h 118"/>
                <a:gd name="T36" fmla="*/ 21 w 190"/>
                <a:gd name="T37" fmla="*/ 4 h 118"/>
                <a:gd name="T38" fmla="*/ 0 w 190"/>
                <a:gd name="T39" fmla="*/ 2 h 118"/>
                <a:gd name="T40" fmla="*/ 8 w 190"/>
                <a:gd name="T41" fmla="*/ 19 h 118"/>
                <a:gd name="T42" fmla="*/ 19 w 190"/>
                <a:gd name="T43" fmla="*/ 34 h 118"/>
                <a:gd name="T44" fmla="*/ 22 w 190"/>
                <a:gd name="T45" fmla="*/ 40 h 118"/>
                <a:gd name="T46" fmla="*/ 30 w 190"/>
                <a:gd name="T47" fmla="*/ 52 h 118"/>
                <a:gd name="T48" fmla="*/ 44 w 190"/>
                <a:gd name="T49" fmla="*/ 66 h 118"/>
                <a:gd name="T50" fmla="*/ 46 w 190"/>
                <a:gd name="T51" fmla="*/ 59 h 118"/>
                <a:gd name="T52" fmla="*/ 39 w 190"/>
                <a:gd name="T53" fmla="*/ 52 h 118"/>
                <a:gd name="T54" fmla="*/ 28 w 190"/>
                <a:gd name="T55" fmla="*/ 33 h 118"/>
                <a:gd name="T56" fmla="*/ 24 w 190"/>
                <a:gd name="T57" fmla="*/ 23 h 118"/>
                <a:gd name="T58" fmla="*/ 15 w 190"/>
                <a:gd name="T59" fmla="*/ 16 h 118"/>
                <a:gd name="T60" fmla="*/ 16 w 190"/>
                <a:gd name="T61" fmla="*/ 7 h 118"/>
                <a:gd name="T62" fmla="*/ 21 w 190"/>
                <a:gd name="T63" fmla="*/ 9 h 118"/>
                <a:gd name="T64" fmla="*/ 26 w 190"/>
                <a:gd name="T65" fmla="*/ 18 h 118"/>
                <a:gd name="T66" fmla="*/ 30 w 190"/>
                <a:gd name="T67" fmla="*/ 26 h 118"/>
                <a:gd name="T68" fmla="*/ 40 w 190"/>
                <a:gd name="T69" fmla="*/ 34 h 118"/>
                <a:gd name="T70" fmla="*/ 47 w 190"/>
                <a:gd name="T71" fmla="*/ 41 h 118"/>
                <a:gd name="T72" fmla="*/ 52 w 190"/>
                <a:gd name="T73" fmla="*/ 50 h 118"/>
                <a:gd name="T74" fmla="*/ 71 w 190"/>
                <a:gd name="T75" fmla="*/ 69 h 118"/>
                <a:gd name="T76" fmla="*/ 74 w 190"/>
                <a:gd name="T77" fmla="*/ 81 h 118"/>
                <a:gd name="T78" fmla="*/ 77 w 190"/>
                <a:gd name="T79" fmla="*/ 91 h 118"/>
                <a:gd name="T80" fmla="*/ 96 w 190"/>
                <a:gd name="T81" fmla="*/ 100 h 118"/>
                <a:gd name="T82" fmla="*/ 122 w 190"/>
                <a:gd name="T83" fmla="*/ 112 h 118"/>
                <a:gd name="T84" fmla="*/ 146 w 190"/>
                <a:gd name="T85" fmla="*/ 113 h 118"/>
                <a:gd name="T86" fmla="*/ 158 w 190"/>
                <a:gd name="T87" fmla="*/ 1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18">
                  <a:moveTo>
                    <a:pt x="158" y="111"/>
                  </a:moveTo>
                  <a:cubicBezTo>
                    <a:pt x="158" y="111"/>
                    <a:pt x="165" y="112"/>
                    <a:pt x="166" y="110"/>
                  </a:cubicBezTo>
                  <a:cubicBezTo>
                    <a:pt x="167" y="109"/>
                    <a:pt x="161" y="105"/>
                    <a:pt x="161" y="104"/>
                  </a:cubicBezTo>
                  <a:cubicBezTo>
                    <a:pt x="162" y="104"/>
                    <a:pt x="162" y="100"/>
                    <a:pt x="163" y="100"/>
                  </a:cubicBezTo>
                  <a:cubicBezTo>
                    <a:pt x="164" y="100"/>
                    <a:pt x="174" y="100"/>
                    <a:pt x="175" y="100"/>
                  </a:cubicBezTo>
                  <a:cubicBezTo>
                    <a:pt x="175" y="100"/>
                    <a:pt x="177" y="96"/>
                    <a:pt x="179" y="96"/>
                  </a:cubicBezTo>
                  <a:cubicBezTo>
                    <a:pt x="179" y="96"/>
                    <a:pt x="181" y="97"/>
                    <a:pt x="182" y="98"/>
                  </a:cubicBezTo>
                  <a:cubicBezTo>
                    <a:pt x="183" y="96"/>
                    <a:pt x="184" y="92"/>
                    <a:pt x="184" y="89"/>
                  </a:cubicBezTo>
                  <a:cubicBezTo>
                    <a:pt x="185" y="86"/>
                    <a:pt x="184" y="84"/>
                    <a:pt x="185" y="82"/>
                  </a:cubicBezTo>
                  <a:cubicBezTo>
                    <a:pt x="187" y="80"/>
                    <a:pt x="190" y="80"/>
                    <a:pt x="189" y="77"/>
                  </a:cubicBezTo>
                  <a:cubicBezTo>
                    <a:pt x="188" y="74"/>
                    <a:pt x="186" y="77"/>
                    <a:pt x="184" y="76"/>
                  </a:cubicBezTo>
                  <a:cubicBezTo>
                    <a:pt x="181" y="74"/>
                    <a:pt x="179" y="75"/>
                    <a:pt x="174" y="76"/>
                  </a:cubicBezTo>
                  <a:cubicBezTo>
                    <a:pt x="168" y="77"/>
                    <a:pt x="165" y="79"/>
                    <a:pt x="166" y="83"/>
                  </a:cubicBezTo>
                  <a:cubicBezTo>
                    <a:pt x="166" y="87"/>
                    <a:pt x="164" y="86"/>
                    <a:pt x="164" y="89"/>
                  </a:cubicBezTo>
                  <a:cubicBezTo>
                    <a:pt x="164" y="92"/>
                    <a:pt x="160" y="93"/>
                    <a:pt x="160" y="95"/>
                  </a:cubicBezTo>
                  <a:cubicBezTo>
                    <a:pt x="160" y="97"/>
                    <a:pt x="156" y="95"/>
                    <a:pt x="155" y="94"/>
                  </a:cubicBezTo>
                  <a:cubicBezTo>
                    <a:pt x="154" y="93"/>
                    <a:pt x="142" y="97"/>
                    <a:pt x="140" y="97"/>
                  </a:cubicBezTo>
                  <a:cubicBezTo>
                    <a:pt x="139" y="97"/>
                    <a:pt x="136" y="94"/>
                    <a:pt x="133" y="94"/>
                  </a:cubicBezTo>
                  <a:cubicBezTo>
                    <a:pt x="131" y="94"/>
                    <a:pt x="130" y="90"/>
                    <a:pt x="130" y="87"/>
                  </a:cubicBezTo>
                  <a:cubicBezTo>
                    <a:pt x="130" y="85"/>
                    <a:pt x="125" y="82"/>
                    <a:pt x="123" y="79"/>
                  </a:cubicBezTo>
                  <a:cubicBezTo>
                    <a:pt x="121" y="77"/>
                    <a:pt x="121" y="71"/>
                    <a:pt x="121" y="67"/>
                  </a:cubicBezTo>
                  <a:cubicBezTo>
                    <a:pt x="121" y="63"/>
                    <a:pt x="120" y="57"/>
                    <a:pt x="123" y="50"/>
                  </a:cubicBezTo>
                  <a:cubicBezTo>
                    <a:pt x="123" y="49"/>
                    <a:pt x="123" y="48"/>
                    <a:pt x="123" y="47"/>
                  </a:cubicBezTo>
                  <a:cubicBezTo>
                    <a:pt x="122" y="47"/>
                    <a:pt x="122" y="46"/>
                    <a:pt x="121" y="46"/>
                  </a:cubicBezTo>
                  <a:cubicBezTo>
                    <a:pt x="118" y="46"/>
                    <a:pt x="113" y="43"/>
                    <a:pt x="112" y="43"/>
                  </a:cubicBezTo>
                  <a:cubicBezTo>
                    <a:pt x="111" y="43"/>
                    <a:pt x="111" y="41"/>
                    <a:pt x="110" y="39"/>
                  </a:cubicBezTo>
                  <a:cubicBezTo>
                    <a:pt x="109" y="38"/>
                    <a:pt x="110" y="35"/>
                    <a:pt x="109" y="35"/>
                  </a:cubicBezTo>
                  <a:cubicBezTo>
                    <a:pt x="108" y="34"/>
                    <a:pt x="104" y="30"/>
                    <a:pt x="103" y="26"/>
                  </a:cubicBezTo>
                  <a:cubicBezTo>
                    <a:pt x="102" y="22"/>
                    <a:pt x="95" y="20"/>
                    <a:pt x="92" y="20"/>
                  </a:cubicBezTo>
                  <a:cubicBezTo>
                    <a:pt x="89" y="20"/>
                    <a:pt x="88" y="25"/>
                    <a:pt x="87" y="26"/>
                  </a:cubicBezTo>
                  <a:cubicBezTo>
                    <a:pt x="86" y="26"/>
                    <a:pt x="81" y="23"/>
                    <a:pt x="80" y="22"/>
                  </a:cubicBezTo>
                  <a:cubicBezTo>
                    <a:pt x="78" y="21"/>
                    <a:pt x="78" y="20"/>
                    <a:pt x="78" y="18"/>
                  </a:cubicBezTo>
                  <a:cubicBezTo>
                    <a:pt x="78" y="16"/>
                    <a:pt x="74" y="13"/>
                    <a:pt x="74" y="13"/>
                  </a:cubicBezTo>
                  <a:cubicBezTo>
                    <a:pt x="73" y="13"/>
                    <a:pt x="67" y="7"/>
                    <a:pt x="6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23" y="4"/>
                    <a:pt x="21" y="4"/>
                  </a:cubicBezTo>
                  <a:cubicBezTo>
                    <a:pt x="18" y="3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7"/>
                  </a:cubicBezTo>
                  <a:cubicBezTo>
                    <a:pt x="6" y="11"/>
                    <a:pt x="8" y="17"/>
                    <a:pt x="8" y="19"/>
                  </a:cubicBezTo>
                  <a:cubicBezTo>
                    <a:pt x="8" y="22"/>
                    <a:pt x="12" y="23"/>
                    <a:pt x="16" y="26"/>
                  </a:cubicBezTo>
                  <a:cubicBezTo>
                    <a:pt x="19" y="28"/>
                    <a:pt x="19" y="33"/>
                    <a:pt x="19" y="34"/>
                  </a:cubicBezTo>
                  <a:cubicBezTo>
                    <a:pt x="19" y="35"/>
                    <a:pt x="14" y="33"/>
                    <a:pt x="14" y="34"/>
                  </a:cubicBezTo>
                  <a:cubicBezTo>
                    <a:pt x="14" y="36"/>
                    <a:pt x="19" y="40"/>
                    <a:pt x="22" y="40"/>
                  </a:cubicBezTo>
                  <a:cubicBezTo>
                    <a:pt x="24" y="40"/>
                    <a:pt x="25" y="41"/>
                    <a:pt x="28" y="44"/>
                  </a:cubicBezTo>
                  <a:cubicBezTo>
                    <a:pt x="32" y="47"/>
                    <a:pt x="32" y="51"/>
                    <a:pt x="30" y="52"/>
                  </a:cubicBezTo>
                  <a:cubicBezTo>
                    <a:pt x="29" y="53"/>
                    <a:pt x="33" y="55"/>
                    <a:pt x="37" y="58"/>
                  </a:cubicBezTo>
                  <a:cubicBezTo>
                    <a:pt x="42" y="61"/>
                    <a:pt x="44" y="65"/>
                    <a:pt x="44" y="66"/>
                  </a:cubicBezTo>
                  <a:cubicBezTo>
                    <a:pt x="45" y="68"/>
                    <a:pt x="46" y="66"/>
                    <a:pt x="47" y="64"/>
                  </a:cubicBezTo>
                  <a:cubicBezTo>
                    <a:pt x="48" y="62"/>
                    <a:pt x="46" y="62"/>
                    <a:pt x="46" y="59"/>
                  </a:cubicBezTo>
                  <a:cubicBezTo>
                    <a:pt x="46" y="57"/>
                    <a:pt x="42" y="58"/>
                    <a:pt x="41" y="57"/>
                  </a:cubicBezTo>
                  <a:cubicBezTo>
                    <a:pt x="39" y="57"/>
                    <a:pt x="41" y="53"/>
                    <a:pt x="39" y="52"/>
                  </a:cubicBezTo>
                  <a:cubicBezTo>
                    <a:pt x="37" y="50"/>
                    <a:pt x="36" y="46"/>
                    <a:pt x="35" y="43"/>
                  </a:cubicBezTo>
                  <a:cubicBezTo>
                    <a:pt x="34" y="40"/>
                    <a:pt x="30" y="37"/>
                    <a:pt x="28" y="33"/>
                  </a:cubicBezTo>
                  <a:cubicBezTo>
                    <a:pt x="26" y="30"/>
                    <a:pt x="24" y="28"/>
                    <a:pt x="23" y="27"/>
                  </a:cubicBezTo>
                  <a:cubicBezTo>
                    <a:pt x="22" y="26"/>
                    <a:pt x="25" y="25"/>
                    <a:pt x="24" y="23"/>
                  </a:cubicBezTo>
                  <a:cubicBezTo>
                    <a:pt x="23" y="22"/>
                    <a:pt x="21" y="22"/>
                    <a:pt x="19" y="21"/>
                  </a:cubicBezTo>
                  <a:cubicBezTo>
                    <a:pt x="17" y="20"/>
                    <a:pt x="15" y="19"/>
                    <a:pt x="15" y="16"/>
                  </a:cubicBezTo>
                  <a:cubicBezTo>
                    <a:pt x="15" y="14"/>
                    <a:pt x="14" y="9"/>
                    <a:pt x="13" y="7"/>
                  </a:cubicBezTo>
                  <a:cubicBezTo>
                    <a:pt x="13" y="5"/>
                    <a:pt x="15" y="6"/>
                    <a:pt x="16" y="7"/>
                  </a:cubicBezTo>
                  <a:cubicBezTo>
                    <a:pt x="16" y="7"/>
                    <a:pt x="17" y="8"/>
                    <a:pt x="18" y="8"/>
                  </a:cubicBezTo>
                  <a:cubicBezTo>
                    <a:pt x="19" y="7"/>
                    <a:pt x="20" y="7"/>
                    <a:pt x="21" y="9"/>
                  </a:cubicBezTo>
                  <a:cubicBezTo>
                    <a:pt x="22" y="11"/>
                    <a:pt x="24" y="9"/>
                    <a:pt x="25" y="10"/>
                  </a:cubicBezTo>
                  <a:cubicBezTo>
                    <a:pt x="26" y="11"/>
                    <a:pt x="23" y="11"/>
                    <a:pt x="26" y="18"/>
                  </a:cubicBezTo>
                  <a:cubicBezTo>
                    <a:pt x="30" y="24"/>
                    <a:pt x="28" y="20"/>
                    <a:pt x="28" y="25"/>
                  </a:cubicBezTo>
                  <a:cubicBezTo>
                    <a:pt x="28" y="29"/>
                    <a:pt x="30" y="27"/>
                    <a:pt x="30" y="26"/>
                  </a:cubicBezTo>
                  <a:cubicBezTo>
                    <a:pt x="31" y="26"/>
                    <a:pt x="33" y="28"/>
                    <a:pt x="35" y="30"/>
                  </a:cubicBezTo>
                  <a:cubicBezTo>
                    <a:pt x="37" y="32"/>
                    <a:pt x="40" y="32"/>
                    <a:pt x="40" y="34"/>
                  </a:cubicBezTo>
                  <a:cubicBezTo>
                    <a:pt x="40" y="35"/>
                    <a:pt x="41" y="37"/>
                    <a:pt x="43" y="38"/>
                  </a:cubicBezTo>
                  <a:cubicBezTo>
                    <a:pt x="45" y="38"/>
                    <a:pt x="46" y="41"/>
                    <a:pt x="47" y="41"/>
                  </a:cubicBezTo>
                  <a:cubicBezTo>
                    <a:pt x="49" y="41"/>
                    <a:pt x="49" y="43"/>
                    <a:pt x="48" y="45"/>
                  </a:cubicBezTo>
                  <a:cubicBezTo>
                    <a:pt x="48" y="47"/>
                    <a:pt x="48" y="48"/>
                    <a:pt x="52" y="50"/>
                  </a:cubicBezTo>
                  <a:cubicBezTo>
                    <a:pt x="56" y="51"/>
                    <a:pt x="54" y="51"/>
                    <a:pt x="57" y="54"/>
                  </a:cubicBezTo>
                  <a:cubicBezTo>
                    <a:pt x="60" y="57"/>
                    <a:pt x="69" y="67"/>
                    <a:pt x="71" y="69"/>
                  </a:cubicBezTo>
                  <a:cubicBezTo>
                    <a:pt x="73" y="72"/>
                    <a:pt x="73" y="74"/>
                    <a:pt x="74" y="76"/>
                  </a:cubicBezTo>
                  <a:cubicBezTo>
                    <a:pt x="75" y="78"/>
                    <a:pt x="72" y="79"/>
                    <a:pt x="74" y="81"/>
                  </a:cubicBezTo>
                  <a:cubicBezTo>
                    <a:pt x="75" y="82"/>
                    <a:pt x="71" y="82"/>
                    <a:pt x="72" y="83"/>
                  </a:cubicBezTo>
                  <a:cubicBezTo>
                    <a:pt x="72" y="84"/>
                    <a:pt x="74" y="90"/>
                    <a:pt x="77" y="91"/>
                  </a:cubicBezTo>
                  <a:cubicBezTo>
                    <a:pt x="80" y="91"/>
                    <a:pt x="83" y="95"/>
                    <a:pt x="86" y="97"/>
                  </a:cubicBezTo>
                  <a:cubicBezTo>
                    <a:pt x="88" y="99"/>
                    <a:pt x="92" y="98"/>
                    <a:pt x="96" y="100"/>
                  </a:cubicBezTo>
                  <a:cubicBezTo>
                    <a:pt x="99" y="101"/>
                    <a:pt x="102" y="104"/>
                    <a:pt x="108" y="106"/>
                  </a:cubicBezTo>
                  <a:cubicBezTo>
                    <a:pt x="113" y="107"/>
                    <a:pt x="118" y="110"/>
                    <a:pt x="122" y="112"/>
                  </a:cubicBezTo>
                  <a:cubicBezTo>
                    <a:pt x="125" y="114"/>
                    <a:pt x="130" y="113"/>
                    <a:pt x="134" y="111"/>
                  </a:cubicBezTo>
                  <a:cubicBezTo>
                    <a:pt x="139" y="109"/>
                    <a:pt x="143" y="112"/>
                    <a:pt x="146" y="113"/>
                  </a:cubicBezTo>
                  <a:cubicBezTo>
                    <a:pt x="147" y="113"/>
                    <a:pt x="150" y="116"/>
                    <a:pt x="153" y="118"/>
                  </a:cubicBezTo>
                  <a:cubicBezTo>
                    <a:pt x="155" y="115"/>
                    <a:pt x="157" y="111"/>
                    <a:pt x="15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1" name="Freeform 103"/>
            <p:cNvSpPr>
              <a:spLocks/>
            </p:cNvSpPr>
            <p:nvPr/>
          </p:nvSpPr>
          <p:spPr bwMode="auto">
            <a:xfrm>
              <a:off x="4183063" y="3579813"/>
              <a:ext cx="76200" cy="80963"/>
            </a:xfrm>
            <a:custGeom>
              <a:avLst/>
              <a:gdLst>
                <a:gd name="T0" fmla="*/ 23 w 26"/>
                <a:gd name="T1" fmla="*/ 17 h 26"/>
                <a:gd name="T2" fmla="*/ 26 w 26"/>
                <a:gd name="T3" fmla="*/ 14 h 26"/>
                <a:gd name="T4" fmla="*/ 24 w 26"/>
                <a:gd name="T5" fmla="*/ 12 h 26"/>
                <a:gd name="T6" fmla="*/ 21 w 26"/>
                <a:gd name="T7" fmla="*/ 12 h 26"/>
                <a:gd name="T8" fmla="*/ 21 w 26"/>
                <a:gd name="T9" fmla="*/ 0 h 26"/>
                <a:gd name="T10" fmla="*/ 10 w 26"/>
                <a:gd name="T11" fmla="*/ 0 h 26"/>
                <a:gd name="T12" fmla="*/ 8 w 26"/>
                <a:gd name="T13" fmla="*/ 4 h 26"/>
                <a:gd name="T14" fmla="*/ 13 w 26"/>
                <a:gd name="T15" fmla="*/ 10 h 26"/>
                <a:gd name="T16" fmla="*/ 5 w 26"/>
                <a:gd name="T17" fmla="*/ 11 h 26"/>
                <a:gd name="T18" fmla="*/ 0 w 26"/>
                <a:gd name="T19" fmla="*/ 18 h 26"/>
                <a:gd name="T20" fmla="*/ 6 w 26"/>
                <a:gd name="T21" fmla="*/ 24 h 26"/>
                <a:gd name="T22" fmla="*/ 15 w 26"/>
                <a:gd name="T23" fmla="*/ 26 h 26"/>
                <a:gd name="T24" fmla="*/ 15 w 26"/>
                <a:gd name="T25" fmla="*/ 26 h 26"/>
                <a:gd name="T26" fmla="*/ 20 w 26"/>
                <a:gd name="T27" fmla="*/ 22 h 26"/>
                <a:gd name="T28" fmla="*/ 23 w 26"/>
                <a:gd name="T2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6">
                  <a:moveTo>
                    <a:pt x="23" y="17"/>
                  </a:moveTo>
                  <a:cubicBezTo>
                    <a:pt x="24" y="16"/>
                    <a:pt x="25" y="15"/>
                    <a:pt x="26" y="14"/>
                  </a:cubicBezTo>
                  <a:cubicBezTo>
                    <a:pt x="24" y="15"/>
                    <a:pt x="23" y="14"/>
                    <a:pt x="2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1" y="0"/>
                    <a:pt x="10" y="0"/>
                  </a:cubicBezTo>
                  <a:cubicBezTo>
                    <a:pt x="9" y="0"/>
                    <a:pt x="9" y="4"/>
                    <a:pt x="8" y="4"/>
                  </a:cubicBezTo>
                  <a:cubicBezTo>
                    <a:pt x="8" y="5"/>
                    <a:pt x="14" y="9"/>
                    <a:pt x="13" y="10"/>
                  </a:cubicBezTo>
                  <a:cubicBezTo>
                    <a:pt x="12" y="12"/>
                    <a:pt x="5" y="11"/>
                    <a:pt x="5" y="11"/>
                  </a:cubicBezTo>
                  <a:cubicBezTo>
                    <a:pt x="4" y="11"/>
                    <a:pt x="2" y="15"/>
                    <a:pt x="0" y="18"/>
                  </a:cubicBezTo>
                  <a:cubicBezTo>
                    <a:pt x="2" y="21"/>
                    <a:pt x="5" y="23"/>
                    <a:pt x="6" y="24"/>
                  </a:cubicBezTo>
                  <a:cubicBezTo>
                    <a:pt x="9" y="26"/>
                    <a:pt x="13" y="24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4"/>
                    <a:pt x="19" y="22"/>
                    <a:pt x="20" y="22"/>
                  </a:cubicBezTo>
                  <a:cubicBezTo>
                    <a:pt x="21" y="22"/>
                    <a:pt x="20" y="19"/>
                    <a:pt x="2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2" name="Freeform 104"/>
            <p:cNvSpPr>
              <a:spLocks/>
            </p:cNvSpPr>
            <p:nvPr/>
          </p:nvSpPr>
          <p:spPr bwMode="auto">
            <a:xfrm>
              <a:off x="4243388" y="3567113"/>
              <a:ext cx="23813" cy="50800"/>
            </a:xfrm>
            <a:custGeom>
              <a:avLst/>
              <a:gdLst>
                <a:gd name="T0" fmla="*/ 1 w 8"/>
                <a:gd name="T1" fmla="*/ 4 h 16"/>
                <a:gd name="T2" fmla="*/ 0 w 8"/>
                <a:gd name="T3" fmla="*/ 4 h 16"/>
                <a:gd name="T4" fmla="*/ 0 w 8"/>
                <a:gd name="T5" fmla="*/ 16 h 16"/>
                <a:gd name="T6" fmla="*/ 3 w 8"/>
                <a:gd name="T7" fmla="*/ 16 h 16"/>
                <a:gd name="T8" fmla="*/ 5 w 8"/>
                <a:gd name="T9" fmla="*/ 13 h 16"/>
                <a:gd name="T10" fmla="*/ 6 w 8"/>
                <a:gd name="T11" fmla="*/ 3 h 16"/>
                <a:gd name="T12" fmla="*/ 8 w 8"/>
                <a:gd name="T13" fmla="*/ 2 h 16"/>
                <a:gd name="T14" fmla="*/ 5 w 8"/>
                <a:gd name="T15" fmla="*/ 0 h 16"/>
                <a:gd name="T16" fmla="*/ 1 w 8"/>
                <a:gd name="T1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7" y="11"/>
                    <a:pt x="3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3" y="0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3" name="Freeform 105"/>
            <p:cNvSpPr>
              <a:spLocks/>
            </p:cNvSpPr>
            <p:nvPr/>
          </p:nvSpPr>
          <p:spPr bwMode="auto">
            <a:xfrm>
              <a:off x="4511675" y="3530600"/>
              <a:ext cx="55563" cy="49213"/>
            </a:xfrm>
            <a:custGeom>
              <a:avLst/>
              <a:gdLst>
                <a:gd name="T0" fmla="*/ 9 w 19"/>
                <a:gd name="T1" fmla="*/ 1 h 16"/>
                <a:gd name="T2" fmla="*/ 13 w 19"/>
                <a:gd name="T3" fmla="*/ 10 h 16"/>
                <a:gd name="T4" fmla="*/ 1 w 19"/>
                <a:gd name="T5" fmla="*/ 12 h 16"/>
                <a:gd name="T6" fmla="*/ 9 w 19"/>
                <a:gd name="T7" fmla="*/ 14 h 16"/>
                <a:gd name="T8" fmla="*/ 17 w 19"/>
                <a:gd name="T9" fmla="*/ 15 h 16"/>
                <a:gd name="T10" fmla="*/ 19 w 19"/>
                <a:gd name="T11" fmla="*/ 3 h 16"/>
                <a:gd name="T12" fmla="*/ 9 w 19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9" y="1"/>
                  </a:moveTo>
                  <a:cubicBezTo>
                    <a:pt x="6" y="3"/>
                    <a:pt x="13" y="8"/>
                    <a:pt x="13" y="10"/>
                  </a:cubicBezTo>
                  <a:cubicBezTo>
                    <a:pt x="13" y="12"/>
                    <a:pt x="2" y="10"/>
                    <a:pt x="1" y="12"/>
                  </a:cubicBezTo>
                  <a:cubicBezTo>
                    <a:pt x="0" y="14"/>
                    <a:pt x="5" y="16"/>
                    <a:pt x="9" y="14"/>
                  </a:cubicBezTo>
                  <a:cubicBezTo>
                    <a:pt x="13" y="13"/>
                    <a:pt x="15" y="14"/>
                    <a:pt x="17" y="15"/>
                  </a:cubicBezTo>
                  <a:cubicBezTo>
                    <a:pt x="18" y="11"/>
                    <a:pt x="18" y="6"/>
                    <a:pt x="19" y="3"/>
                  </a:cubicBezTo>
                  <a:cubicBezTo>
                    <a:pt x="15" y="2"/>
                    <a:pt x="11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4" name="Freeform 106"/>
            <p:cNvSpPr>
              <a:spLocks/>
            </p:cNvSpPr>
            <p:nvPr/>
          </p:nvSpPr>
          <p:spPr bwMode="auto">
            <a:xfrm>
              <a:off x="4562475" y="3536950"/>
              <a:ext cx="63500" cy="46038"/>
            </a:xfrm>
            <a:custGeom>
              <a:avLst/>
              <a:gdLst>
                <a:gd name="T0" fmla="*/ 9 w 22"/>
                <a:gd name="T1" fmla="*/ 11 h 15"/>
                <a:gd name="T2" fmla="*/ 22 w 22"/>
                <a:gd name="T3" fmla="*/ 8 h 15"/>
                <a:gd name="T4" fmla="*/ 5 w 22"/>
                <a:gd name="T5" fmla="*/ 1 h 15"/>
                <a:gd name="T6" fmla="*/ 2 w 22"/>
                <a:gd name="T7" fmla="*/ 1 h 15"/>
                <a:gd name="T8" fmla="*/ 0 w 22"/>
                <a:gd name="T9" fmla="*/ 13 h 15"/>
                <a:gd name="T10" fmla="*/ 1 w 22"/>
                <a:gd name="T11" fmla="*/ 14 h 15"/>
                <a:gd name="T12" fmla="*/ 9 w 22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9" y="11"/>
                  </a:moveTo>
                  <a:cubicBezTo>
                    <a:pt x="14" y="9"/>
                    <a:pt x="22" y="12"/>
                    <a:pt x="22" y="8"/>
                  </a:cubicBezTo>
                  <a:cubicBezTo>
                    <a:pt x="22" y="4"/>
                    <a:pt x="8" y="0"/>
                    <a:pt x="5" y="1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3" y="15"/>
                    <a:pt x="4" y="12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5" name="Freeform 107"/>
            <p:cNvSpPr>
              <a:spLocks/>
            </p:cNvSpPr>
            <p:nvPr/>
          </p:nvSpPr>
          <p:spPr bwMode="auto">
            <a:xfrm>
              <a:off x="4276725" y="3636963"/>
              <a:ext cx="76200" cy="84138"/>
            </a:xfrm>
            <a:custGeom>
              <a:avLst/>
              <a:gdLst>
                <a:gd name="T0" fmla="*/ 14 w 26"/>
                <a:gd name="T1" fmla="*/ 26 h 27"/>
                <a:gd name="T2" fmla="*/ 20 w 26"/>
                <a:gd name="T3" fmla="*/ 27 h 27"/>
                <a:gd name="T4" fmla="*/ 23 w 26"/>
                <a:gd name="T5" fmla="*/ 27 h 27"/>
                <a:gd name="T6" fmla="*/ 22 w 26"/>
                <a:gd name="T7" fmla="*/ 26 h 27"/>
                <a:gd name="T8" fmla="*/ 24 w 26"/>
                <a:gd name="T9" fmla="*/ 18 h 27"/>
                <a:gd name="T10" fmla="*/ 25 w 26"/>
                <a:gd name="T11" fmla="*/ 7 h 27"/>
                <a:gd name="T12" fmla="*/ 26 w 26"/>
                <a:gd name="T13" fmla="*/ 1 h 27"/>
                <a:gd name="T14" fmla="*/ 26 w 26"/>
                <a:gd name="T15" fmla="*/ 0 h 27"/>
                <a:gd name="T16" fmla="*/ 19 w 26"/>
                <a:gd name="T17" fmla="*/ 3 h 27"/>
                <a:gd name="T18" fmla="*/ 13 w 26"/>
                <a:gd name="T19" fmla="*/ 4 h 27"/>
                <a:gd name="T20" fmla="*/ 6 w 26"/>
                <a:gd name="T21" fmla="*/ 7 h 27"/>
                <a:gd name="T22" fmla="*/ 4 w 26"/>
                <a:gd name="T23" fmla="*/ 11 h 27"/>
                <a:gd name="T24" fmla="*/ 2 w 26"/>
                <a:gd name="T25" fmla="*/ 13 h 27"/>
                <a:gd name="T26" fmla="*/ 0 w 26"/>
                <a:gd name="T27" fmla="*/ 13 h 27"/>
                <a:gd name="T28" fmla="*/ 1 w 26"/>
                <a:gd name="T29" fmla="*/ 16 h 27"/>
                <a:gd name="T30" fmla="*/ 8 w 26"/>
                <a:gd name="T31" fmla="*/ 23 h 27"/>
                <a:gd name="T32" fmla="*/ 11 w 26"/>
                <a:gd name="T33" fmla="*/ 26 h 27"/>
                <a:gd name="T34" fmla="*/ 14 w 26"/>
                <a:gd name="T3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7">
                  <a:moveTo>
                    <a:pt x="14" y="26"/>
                  </a:moveTo>
                  <a:cubicBezTo>
                    <a:pt x="15" y="26"/>
                    <a:pt x="19" y="26"/>
                    <a:pt x="20" y="27"/>
                  </a:cubicBezTo>
                  <a:cubicBezTo>
                    <a:pt x="21" y="27"/>
                    <a:pt x="22" y="27"/>
                    <a:pt x="23" y="27"/>
                  </a:cubicBezTo>
                  <a:cubicBezTo>
                    <a:pt x="23" y="27"/>
                    <a:pt x="22" y="26"/>
                    <a:pt x="22" y="26"/>
                  </a:cubicBezTo>
                  <a:cubicBezTo>
                    <a:pt x="21" y="24"/>
                    <a:pt x="23" y="20"/>
                    <a:pt x="24" y="18"/>
                  </a:cubicBezTo>
                  <a:cubicBezTo>
                    <a:pt x="25" y="15"/>
                    <a:pt x="23" y="9"/>
                    <a:pt x="25" y="7"/>
                  </a:cubicBezTo>
                  <a:cubicBezTo>
                    <a:pt x="26" y="5"/>
                    <a:pt x="25" y="4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0" y="3"/>
                    <a:pt x="19" y="3"/>
                  </a:cubicBezTo>
                  <a:cubicBezTo>
                    <a:pt x="18" y="3"/>
                    <a:pt x="13" y="2"/>
                    <a:pt x="13" y="4"/>
                  </a:cubicBezTo>
                  <a:cubicBezTo>
                    <a:pt x="12" y="6"/>
                    <a:pt x="10" y="7"/>
                    <a:pt x="6" y="7"/>
                  </a:cubicBezTo>
                  <a:cubicBezTo>
                    <a:pt x="2" y="7"/>
                    <a:pt x="4" y="11"/>
                    <a:pt x="4" y="11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3" y="17"/>
                    <a:pt x="6" y="22"/>
                    <a:pt x="8" y="23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5"/>
                    <a:pt x="13" y="25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6" name="Freeform 108"/>
            <p:cNvSpPr>
              <a:spLocks/>
            </p:cNvSpPr>
            <p:nvPr/>
          </p:nvSpPr>
          <p:spPr bwMode="auto">
            <a:xfrm>
              <a:off x="4524375" y="3830638"/>
              <a:ext cx="728663" cy="792163"/>
            </a:xfrm>
            <a:custGeom>
              <a:avLst/>
              <a:gdLst>
                <a:gd name="T0" fmla="*/ 140 w 248"/>
                <a:gd name="T1" fmla="*/ 236 h 254"/>
                <a:gd name="T2" fmla="*/ 143 w 248"/>
                <a:gd name="T3" fmla="*/ 237 h 254"/>
                <a:gd name="T4" fmla="*/ 159 w 248"/>
                <a:gd name="T5" fmla="*/ 209 h 254"/>
                <a:gd name="T6" fmla="*/ 169 w 248"/>
                <a:gd name="T7" fmla="*/ 189 h 254"/>
                <a:gd name="T8" fmla="*/ 186 w 248"/>
                <a:gd name="T9" fmla="*/ 180 h 254"/>
                <a:gd name="T10" fmla="*/ 205 w 248"/>
                <a:gd name="T11" fmla="*/ 175 h 254"/>
                <a:gd name="T12" fmla="*/ 213 w 248"/>
                <a:gd name="T13" fmla="*/ 160 h 254"/>
                <a:gd name="T14" fmla="*/ 219 w 248"/>
                <a:gd name="T15" fmla="*/ 146 h 254"/>
                <a:gd name="T16" fmla="*/ 222 w 248"/>
                <a:gd name="T17" fmla="*/ 117 h 254"/>
                <a:gd name="T18" fmla="*/ 226 w 248"/>
                <a:gd name="T19" fmla="*/ 114 h 254"/>
                <a:gd name="T20" fmla="*/ 246 w 248"/>
                <a:gd name="T21" fmla="*/ 87 h 254"/>
                <a:gd name="T22" fmla="*/ 224 w 248"/>
                <a:gd name="T23" fmla="*/ 57 h 254"/>
                <a:gd name="T24" fmla="*/ 185 w 248"/>
                <a:gd name="T25" fmla="*/ 53 h 254"/>
                <a:gd name="T26" fmla="*/ 163 w 248"/>
                <a:gd name="T27" fmla="*/ 41 h 254"/>
                <a:gd name="T28" fmla="*/ 161 w 248"/>
                <a:gd name="T29" fmla="*/ 37 h 254"/>
                <a:gd name="T30" fmla="*/ 146 w 248"/>
                <a:gd name="T31" fmla="*/ 33 h 254"/>
                <a:gd name="T32" fmla="*/ 142 w 248"/>
                <a:gd name="T33" fmla="*/ 7 h 254"/>
                <a:gd name="T34" fmla="*/ 122 w 248"/>
                <a:gd name="T35" fmla="*/ 18 h 254"/>
                <a:gd name="T36" fmla="*/ 105 w 248"/>
                <a:gd name="T37" fmla="*/ 21 h 254"/>
                <a:gd name="T38" fmla="*/ 91 w 248"/>
                <a:gd name="T39" fmla="*/ 22 h 254"/>
                <a:gd name="T40" fmla="*/ 87 w 248"/>
                <a:gd name="T41" fmla="*/ 1 h 254"/>
                <a:gd name="T42" fmla="*/ 71 w 248"/>
                <a:gd name="T43" fmla="*/ 10 h 254"/>
                <a:gd name="T44" fmla="*/ 59 w 248"/>
                <a:gd name="T45" fmla="*/ 8 h 254"/>
                <a:gd name="T46" fmla="*/ 66 w 248"/>
                <a:gd name="T47" fmla="*/ 18 h 254"/>
                <a:gd name="T48" fmla="*/ 58 w 248"/>
                <a:gd name="T49" fmla="*/ 26 h 254"/>
                <a:gd name="T50" fmla="*/ 46 w 248"/>
                <a:gd name="T51" fmla="*/ 27 h 254"/>
                <a:gd name="T52" fmla="*/ 26 w 248"/>
                <a:gd name="T53" fmla="*/ 23 h 254"/>
                <a:gd name="T54" fmla="*/ 25 w 248"/>
                <a:gd name="T55" fmla="*/ 33 h 254"/>
                <a:gd name="T56" fmla="*/ 25 w 248"/>
                <a:gd name="T57" fmla="*/ 60 h 254"/>
                <a:gd name="T58" fmla="*/ 7 w 248"/>
                <a:gd name="T59" fmla="*/ 66 h 254"/>
                <a:gd name="T60" fmla="*/ 1 w 248"/>
                <a:gd name="T61" fmla="*/ 80 h 254"/>
                <a:gd name="T62" fmla="*/ 8 w 248"/>
                <a:gd name="T63" fmla="*/ 93 h 254"/>
                <a:gd name="T64" fmla="*/ 21 w 248"/>
                <a:gd name="T65" fmla="*/ 95 h 254"/>
                <a:gd name="T66" fmla="*/ 36 w 248"/>
                <a:gd name="T67" fmla="*/ 102 h 254"/>
                <a:gd name="T68" fmla="*/ 55 w 248"/>
                <a:gd name="T69" fmla="*/ 96 h 254"/>
                <a:gd name="T70" fmla="*/ 68 w 248"/>
                <a:gd name="T71" fmla="*/ 114 h 254"/>
                <a:gd name="T72" fmla="*/ 83 w 248"/>
                <a:gd name="T73" fmla="*/ 120 h 254"/>
                <a:gd name="T74" fmla="*/ 87 w 248"/>
                <a:gd name="T75" fmla="*/ 134 h 254"/>
                <a:gd name="T76" fmla="*/ 103 w 248"/>
                <a:gd name="T77" fmla="*/ 146 h 254"/>
                <a:gd name="T78" fmla="*/ 100 w 248"/>
                <a:gd name="T79" fmla="*/ 162 h 254"/>
                <a:gd name="T80" fmla="*/ 110 w 248"/>
                <a:gd name="T81" fmla="*/ 175 h 254"/>
                <a:gd name="T82" fmla="*/ 123 w 248"/>
                <a:gd name="T83" fmla="*/ 186 h 254"/>
                <a:gd name="T84" fmla="*/ 127 w 248"/>
                <a:gd name="T85" fmla="*/ 207 h 254"/>
                <a:gd name="T86" fmla="*/ 103 w 248"/>
                <a:gd name="T87" fmla="*/ 229 h 254"/>
                <a:gd name="T88" fmla="*/ 113 w 248"/>
                <a:gd name="T89" fmla="*/ 235 h 254"/>
                <a:gd name="T90" fmla="*/ 128 w 248"/>
                <a:gd name="T91" fmla="*/ 2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54">
                  <a:moveTo>
                    <a:pt x="132" y="251"/>
                  </a:moveTo>
                  <a:cubicBezTo>
                    <a:pt x="135" y="248"/>
                    <a:pt x="134" y="247"/>
                    <a:pt x="136" y="244"/>
                  </a:cubicBezTo>
                  <a:cubicBezTo>
                    <a:pt x="138" y="240"/>
                    <a:pt x="137" y="239"/>
                    <a:pt x="140" y="236"/>
                  </a:cubicBezTo>
                  <a:cubicBezTo>
                    <a:pt x="143" y="233"/>
                    <a:pt x="139" y="231"/>
                    <a:pt x="143" y="229"/>
                  </a:cubicBezTo>
                  <a:cubicBezTo>
                    <a:pt x="147" y="227"/>
                    <a:pt x="146" y="231"/>
                    <a:pt x="143" y="235"/>
                  </a:cubicBezTo>
                  <a:cubicBezTo>
                    <a:pt x="140" y="239"/>
                    <a:pt x="139" y="240"/>
                    <a:pt x="143" y="237"/>
                  </a:cubicBezTo>
                  <a:cubicBezTo>
                    <a:pt x="148" y="234"/>
                    <a:pt x="149" y="230"/>
                    <a:pt x="151" y="225"/>
                  </a:cubicBezTo>
                  <a:cubicBezTo>
                    <a:pt x="154" y="220"/>
                    <a:pt x="156" y="218"/>
                    <a:pt x="158" y="218"/>
                  </a:cubicBezTo>
                  <a:cubicBezTo>
                    <a:pt x="160" y="218"/>
                    <a:pt x="160" y="213"/>
                    <a:pt x="159" y="209"/>
                  </a:cubicBezTo>
                  <a:cubicBezTo>
                    <a:pt x="159" y="206"/>
                    <a:pt x="158" y="202"/>
                    <a:pt x="160" y="200"/>
                  </a:cubicBezTo>
                  <a:cubicBezTo>
                    <a:pt x="161" y="198"/>
                    <a:pt x="160" y="195"/>
                    <a:pt x="162" y="195"/>
                  </a:cubicBezTo>
                  <a:cubicBezTo>
                    <a:pt x="163" y="195"/>
                    <a:pt x="166" y="193"/>
                    <a:pt x="169" y="189"/>
                  </a:cubicBezTo>
                  <a:cubicBezTo>
                    <a:pt x="172" y="186"/>
                    <a:pt x="174" y="186"/>
                    <a:pt x="178" y="186"/>
                  </a:cubicBezTo>
                  <a:cubicBezTo>
                    <a:pt x="181" y="186"/>
                    <a:pt x="179" y="184"/>
                    <a:pt x="181" y="184"/>
                  </a:cubicBezTo>
                  <a:cubicBezTo>
                    <a:pt x="183" y="183"/>
                    <a:pt x="185" y="181"/>
                    <a:pt x="186" y="180"/>
                  </a:cubicBezTo>
                  <a:cubicBezTo>
                    <a:pt x="187" y="179"/>
                    <a:pt x="193" y="180"/>
                    <a:pt x="196" y="180"/>
                  </a:cubicBezTo>
                  <a:cubicBezTo>
                    <a:pt x="200" y="180"/>
                    <a:pt x="202" y="181"/>
                    <a:pt x="202" y="179"/>
                  </a:cubicBezTo>
                  <a:cubicBezTo>
                    <a:pt x="202" y="176"/>
                    <a:pt x="203" y="175"/>
                    <a:pt x="205" y="175"/>
                  </a:cubicBezTo>
                  <a:cubicBezTo>
                    <a:pt x="207" y="175"/>
                    <a:pt x="208" y="174"/>
                    <a:pt x="208" y="171"/>
                  </a:cubicBezTo>
                  <a:cubicBezTo>
                    <a:pt x="208" y="169"/>
                    <a:pt x="209" y="167"/>
                    <a:pt x="210" y="166"/>
                  </a:cubicBezTo>
                  <a:cubicBezTo>
                    <a:pt x="212" y="165"/>
                    <a:pt x="212" y="162"/>
                    <a:pt x="213" y="160"/>
                  </a:cubicBezTo>
                  <a:cubicBezTo>
                    <a:pt x="214" y="158"/>
                    <a:pt x="215" y="159"/>
                    <a:pt x="215" y="157"/>
                  </a:cubicBezTo>
                  <a:cubicBezTo>
                    <a:pt x="215" y="154"/>
                    <a:pt x="216" y="151"/>
                    <a:pt x="216" y="149"/>
                  </a:cubicBezTo>
                  <a:cubicBezTo>
                    <a:pt x="216" y="147"/>
                    <a:pt x="219" y="147"/>
                    <a:pt x="219" y="146"/>
                  </a:cubicBezTo>
                  <a:cubicBezTo>
                    <a:pt x="220" y="144"/>
                    <a:pt x="219" y="142"/>
                    <a:pt x="220" y="138"/>
                  </a:cubicBezTo>
                  <a:cubicBezTo>
                    <a:pt x="222" y="134"/>
                    <a:pt x="220" y="130"/>
                    <a:pt x="220" y="126"/>
                  </a:cubicBezTo>
                  <a:cubicBezTo>
                    <a:pt x="220" y="122"/>
                    <a:pt x="220" y="118"/>
                    <a:pt x="222" y="117"/>
                  </a:cubicBezTo>
                  <a:cubicBezTo>
                    <a:pt x="223" y="116"/>
                    <a:pt x="222" y="115"/>
                    <a:pt x="221" y="114"/>
                  </a:cubicBezTo>
                  <a:cubicBezTo>
                    <a:pt x="220" y="114"/>
                    <a:pt x="221" y="112"/>
                    <a:pt x="222" y="112"/>
                  </a:cubicBezTo>
                  <a:cubicBezTo>
                    <a:pt x="223" y="113"/>
                    <a:pt x="224" y="115"/>
                    <a:pt x="226" y="114"/>
                  </a:cubicBezTo>
                  <a:cubicBezTo>
                    <a:pt x="228" y="113"/>
                    <a:pt x="230" y="108"/>
                    <a:pt x="231" y="104"/>
                  </a:cubicBezTo>
                  <a:cubicBezTo>
                    <a:pt x="233" y="100"/>
                    <a:pt x="235" y="100"/>
                    <a:pt x="237" y="99"/>
                  </a:cubicBezTo>
                  <a:cubicBezTo>
                    <a:pt x="239" y="99"/>
                    <a:pt x="243" y="94"/>
                    <a:pt x="246" y="87"/>
                  </a:cubicBezTo>
                  <a:cubicBezTo>
                    <a:pt x="248" y="80"/>
                    <a:pt x="246" y="74"/>
                    <a:pt x="244" y="69"/>
                  </a:cubicBezTo>
                  <a:cubicBezTo>
                    <a:pt x="243" y="64"/>
                    <a:pt x="242" y="65"/>
                    <a:pt x="239" y="65"/>
                  </a:cubicBezTo>
                  <a:cubicBezTo>
                    <a:pt x="236" y="66"/>
                    <a:pt x="231" y="65"/>
                    <a:pt x="224" y="57"/>
                  </a:cubicBezTo>
                  <a:cubicBezTo>
                    <a:pt x="217" y="50"/>
                    <a:pt x="210" y="51"/>
                    <a:pt x="206" y="52"/>
                  </a:cubicBezTo>
                  <a:cubicBezTo>
                    <a:pt x="201" y="53"/>
                    <a:pt x="197" y="50"/>
                    <a:pt x="194" y="49"/>
                  </a:cubicBezTo>
                  <a:cubicBezTo>
                    <a:pt x="191" y="48"/>
                    <a:pt x="188" y="52"/>
                    <a:pt x="185" y="53"/>
                  </a:cubicBezTo>
                  <a:cubicBezTo>
                    <a:pt x="183" y="54"/>
                    <a:pt x="187" y="50"/>
                    <a:pt x="187" y="47"/>
                  </a:cubicBezTo>
                  <a:cubicBezTo>
                    <a:pt x="187" y="44"/>
                    <a:pt x="178" y="41"/>
                    <a:pt x="172" y="38"/>
                  </a:cubicBezTo>
                  <a:cubicBezTo>
                    <a:pt x="166" y="36"/>
                    <a:pt x="163" y="37"/>
                    <a:pt x="163" y="41"/>
                  </a:cubicBezTo>
                  <a:cubicBezTo>
                    <a:pt x="163" y="45"/>
                    <a:pt x="160" y="40"/>
                    <a:pt x="159" y="44"/>
                  </a:cubicBezTo>
                  <a:cubicBezTo>
                    <a:pt x="157" y="48"/>
                    <a:pt x="153" y="45"/>
                    <a:pt x="155" y="44"/>
                  </a:cubicBezTo>
                  <a:cubicBezTo>
                    <a:pt x="158" y="43"/>
                    <a:pt x="160" y="39"/>
                    <a:pt x="161" y="37"/>
                  </a:cubicBezTo>
                  <a:cubicBezTo>
                    <a:pt x="162" y="34"/>
                    <a:pt x="152" y="32"/>
                    <a:pt x="148" y="34"/>
                  </a:cubicBezTo>
                  <a:cubicBezTo>
                    <a:pt x="145" y="35"/>
                    <a:pt x="147" y="40"/>
                    <a:pt x="144" y="38"/>
                  </a:cubicBezTo>
                  <a:cubicBezTo>
                    <a:pt x="141" y="37"/>
                    <a:pt x="144" y="33"/>
                    <a:pt x="146" y="33"/>
                  </a:cubicBezTo>
                  <a:cubicBezTo>
                    <a:pt x="148" y="33"/>
                    <a:pt x="151" y="29"/>
                    <a:pt x="152" y="26"/>
                  </a:cubicBezTo>
                  <a:cubicBezTo>
                    <a:pt x="154" y="22"/>
                    <a:pt x="149" y="22"/>
                    <a:pt x="147" y="19"/>
                  </a:cubicBezTo>
                  <a:cubicBezTo>
                    <a:pt x="144" y="16"/>
                    <a:pt x="145" y="8"/>
                    <a:pt x="142" y="7"/>
                  </a:cubicBezTo>
                  <a:cubicBezTo>
                    <a:pt x="140" y="10"/>
                    <a:pt x="136" y="14"/>
                    <a:pt x="135" y="17"/>
                  </a:cubicBezTo>
                  <a:cubicBezTo>
                    <a:pt x="134" y="21"/>
                    <a:pt x="132" y="19"/>
                    <a:pt x="129" y="20"/>
                  </a:cubicBezTo>
                  <a:cubicBezTo>
                    <a:pt x="125" y="21"/>
                    <a:pt x="123" y="19"/>
                    <a:pt x="122" y="18"/>
                  </a:cubicBezTo>
                  <a:cubicBezTo>
                    <a:pt x="121" y="16"/>
                    <a:pt x="118" y="18"/>
                    <a:pt x="115" y="18"/>
                  </a:cubicBezTo>
                  <a:cubicBezTo>
                    <a:pt x="113" y="17"/>
                    <a:pt x="114" y="21"/>
                    <a:pt x="113" y="22"/>
                  </a:cubicBezTo>
                  <a:cubicBezTo>
                    <a:pt x="111" y="22"/>
                    <a:pt x="107" y="20"/>
                    <a:pt x="105" y="21"/>
                  </a:cubicBezTo>
                  <a:cubicBezTo>
                    <a:pt x="104" y="23"/>
                    <a:pt x="103" y="21"/>
                    <a:pt x="102" y="23"/>
                  </a:cubicBezTo>
                  <a:cubicBezTo>
                    <a:pt x="101" y="24"/>
                    <a:pt x="99" y="23"/>
                    <a:pt x="98" y="24"/>
                  </a:cubicBezTo>
                  <a:cubicBezTo>
                    <a:pt x="97" y="25"/>
                    <a:pt x="95" y="26"/>
                    <a:pt x="91" y="22"/>
                  </a:cubicBezTo>
                  <a:cubicBezTo>
                    <a:pt x="88" y="18"/>
                    <a:pt x="88" y="12"/>
                    <a:pt x="90" y="11"/>
                  </a:cubicBezTo>
                  <a:cubicBezTo>
                    <a:pt x="91" y="10"/>
                    <a:pt x="91" y="7"/>
                    <a:pt x="89" y="6"/>
                  </a:cubicBezTo>
                  <a:cubicBezTo>
                    <a:pt x="87" y="5"/>
                    <a:pt x="89" y="1"/>
                    <a:pt x="87" y="1"/>
                  </a:cubicBezTo>
                  <a:cubicBezTo>
                    <a:pt x="84" y="0"/>
                    <a:pt x="85" y="4"/>
                    <a:pt x="83" y="4"/>
                  </a:cubicBezTo>
                  <a:cubicBezTo>
                    <a:pt x="81" y="5"/>
                    <a:pt x="77" y="8"/>
                    <a:pt x="75" y="7"/>
                  </a:cubicBezTo>
                  <a:cubicBezTo>
                    <a:pt x="73" y="7"/>
                    <a:pt x="71" y="8"/>
                    <a:pt x="71" y="10"/>
                  </a:cubicBezTo>
                  <a:cubicBezTo>
                    <a:pt x="71" y="12"/>
                    <a:pt x="69" y="11"/>
                    <a:pt x="68" y="9"/>
                  </a:cubicBezTo>
                  <a:cubicBezTo>
                    <a:pt x="68" y="8"/>
                    <a:pt x="64" y="9"/>
                    <a:pt x="63" y="8"/>
                  </a:cubicBezTo>
                  <a:cubicBezTo>
                    <a:pt x="62" y="6"/>
                    <a:pt x="57" y="7"/>
                    <a:pt x="59" y="8"/>
                  </a:cubicBezTo>
                  <a:cubicBezTo>
                    <a:pt x="61" y="10"/>
                    <a:pt x="61" y="11"/>
                    <a:pt x="61" y="13"/>
                  </a:cubicBezTo>
                  <a:cubicBezTo>
                    <a:pt x="61" y="15"/>
                    <a:pt x="63" y="14"/>
                    <a:pt x="63" y="17"/>
                  </a:cubicBezTo>
                  <a:cubicBezTo>
                    <a:pt x="63" y="19"/>
                    <a:pt x="65" y="18"/>
                    <a:pt x="66" y="18"/>
                  </a:cubicBezTo>
                  <a:cubicBezTo>
                    <a:pt x="68" y="18"/>
                    <a:pt x="68" y="20"/>
                    <a:pt x="65" y="20"/>
                  </a:cubicBezTo>
                  <a:cubicBezTo>
                    <a:pt x="63" y="21"/>
                    <a:pt x="62" y="22"/>
                    <a:pt x="62" y="24"/>
                  </a:cubicBezTo>
                  <a:cubicBezTo>
                    <a:pt x="61" y="25"/>
                    <a:pt x="59" y="24"/>
                    <a:pt x="58" y="26"/>
                  </a:cubicBezTo>
                  <a:cubicBezTo>
                    <a:pt x="56" y="27"/>
                    <a:pt x="55" y="29"/>
                    <a:pt x="53" y="28"/>
                  </a:cubicBezTo>
                  <a:cubicBezTo>
                    <a:pt x="52" y="27"/>
                    <a:pt x="51" y="28"/>
                    <a:pt x="50" y="28"/>
                  </a:cubicBezTo>
                  <a:cubicBezTo>
                    <a:pt x="49" y="29"/>
                    <a:pt x="48" y="28"/>
                    <a:pt x="46" y="27"/>
                  </a:cubicBezTo>
                  <a:cubicBezTo>
                    <a:pt x="45" y="26"/>
                    <a:pt x="44" y="23"/>
                    <a:pt x="42" y="21"/>
                  </a:cubicBezTo>
                  <a:cubicBezTo>
                    <a:pt x="40" y="21"/>
                    <a:pt x="37" y="22"/>
                    <a:pt x="36" y="22"/>
                  </a:cubicBezTo>
                  <a:cubicBezTo>
                    <a:pt x="33" y="22"/>
                    <a:pt x="26" y="22"/>
                    <a:pt x="26" y="23"/>
                  </a:cubicBezTo>
                  <a:cubicBezTo>
                    <a:pt x="26" y="24"/>
                    <a:pt x="27" y="26"/>
                    <a:pt x="28" y="27"/>
                  </a:cubicBezTo>
                  <a:cubicBezTo>
                    <a:pt x="29" y="27"/>
                    <a:pt x="31" y="28"/>
                    <a:pt x="29" y="29"/>
                  </a:cubicBezTo>
                  <a:cubicBezTo>
                    <a:pt x="27" y="31"/>
                    <a:pt x="25" y="29"/>
                    <a:pt x="25" y="33"/>
                  </a:cubicBezTo>
                  <a:cubicBezTo>
                    <a:pt x="25" y="36"/>
                    <a:pt x="30" y="39"/>
                    <a:pt x="29" y="43"/>
                  </a:cubicBezTo>
                  <a:cubicBezTo>
                    <a:pt x="28" y="44"/>
                    <a:pt x="27" y="49"/>
                    <a:pt x="27" y="51"/>
                  </a:cubicBezTo>
                  <a:cubicBezTo>
                    <a:pt x="27" y="53"/>
                    <a:pt x="27" y="59"/>
                    <a:pt x="25" y="60"/>
                  </a:cubicBezTo>
                  <a:cubicBezTo>
                    <a:pt x="23" y="60"/>
                    <a:pt x="22" y="58"/>
                    <a:pt x="20" y="60"/>
                  </a:cubicBezTo>
                  <a:cubicBezTo>
                    <a:pt x="17" y="62"/>
                    <a:pt x="15" y="61"/>
                    <a:pt x="12" y="63"/>
                  </a:cubicBezTo>
                  <a:cubicBezTo>
                    <a:pt x="10" y="65"/>
                    <a:pt x="7" y="64"/>
                    <a:pt x="7" y="66"/>
                  </a:cubicBezTo>
                  <a:cubicBezTo>
                    <a:pt x="6" y="69"/>
                    <a:pt x="4" y="70"/>
                    <a:pt x="5" y="72"/>
                  </a:cubicBezTo>
                  <a:cubicBezTo>
                    <a:pt x="5" y="75"/>
                    <a:pt x="3" y="74"/>
                    <a:pt x="2" y="76"/>
                  </a:cubicBezTo>
                  <a:cubicBezTo>
                    <a:pt x="0" y="77"/>
                    <a:pt x="2" y="78"/>
                    <a:pt x="1" y="80"/>
                  </a:cubicBezTo>
                  <a:cubicBezTo>
                    <a:pt x="0" y="81"/>
                    <a:pt x="1" y="83"/>
                    <a:pt x="3" y="85"/>
                  </a:cubicBezTo>
                  <a:cubicBezTo>
                    <a:pt x="4" y="87"/>
                    <a:pt x="5" y="89"/>
                    <a:pt x="5" y="90"/>
                  </a:cubicBezTo>
                  <a:cubicBezTo>
                    <a:pt x="5" y="92"/>
                    <a:pt x="6" y="93"/>
                    <a:pt x="8" y="93"/>
                  </a:cubicBezTo>
                  <a:cubicBezTo>
                    <a:pt x="10" y="93"/>
                    <a:pt x="9" y="96"/>
                    <a:pt x="12" y="96"/>
                  </a:cubicBezTo>
                  <a:cubicBezTo>
                    <a:pt x="15" y="96"/>
                    <a:pt x="17" y="97"/>
                    <a:pt x="18" y="95"/>
                  </a:cubicBezTo>
                  <a:cubicBezTo>
                    <a:pt x="19" y="94"/>
                    <a:pt x="21" y="92"/>
                    <a:pt x="21" y="95"/>
                  </a:cubicBezTo>
                  <a:cubicBezTo>
                    <a:pt x="21" y="97"/>
                    <a:pt x="20" y="104"/>
                    <a:pt x="22" y="103"/>
                  </a:cubicBezTo>
                  <a:cubicBezTo>
                    <a:pt x="24" y="102"/>
                    <a:pt x="29" y="102"/>
                    <a:pt x="31" y="103"/>
                  </a:cubicBezTo>
                  <a:cubicBezTo>
                    <a:pt x="33" y="104"/>
                    <a:pt x="35" y="103"/>
                    <a:pt x="36" y="102"/>
                  </a:cubicBezTo>
                  <a:cubicBezTo>
                    <a:pt x="37" y="100"/>
                    <a:pt x="39" y="100"/>
                    <a:pt x="41" y="99"/>
                  </a:cubicBezTo>
                  <a:cubicBezTo>
                    <a:pt x="44" y="98"/>
                    <a:pt x="46" y="96"/>
                    <a:pt x="49" y="96"/>
                  </a:cubicBezTo>
                  <a:cubicBezTo>
                    <a:pt x="51" y="96"/>
                    <a:pt x="55" y="94"/>
                    <a:pt x="55" y="96"/>
                  </a:cubicBezTo>
                  <a:cubicBezTo>
                    <a:pt x="54" y="98"/>
                    <a:pt x="54" y="105"/>
                    <a:pt x="57" y="108"/>
                  </a:cubicBezTo>
                  <a:cubicBezTo>
                    <a:pt x="60" y="112"/>
                    <a:pt x="61" y="113"/>
                    <a:pt x="64" y="113"/>
                  </a:cubicBezTo>
                  <a:cubicBezTo>
                    <a:pt x="67" y="112"/>
                    <a:pt x="66" y="114"/>
                    <a:pt x="68" y="114"/>
                  </a:cubicBezTo>
                  <a:cubicBezTo>
                    <a:pt x="70" y="113"/>
                    <a:pt x="69" y="116"/>
                    <a:pt x="71" y="116"/>
                  </a:cubicBezTo>
                  <a:cubicBezTo>
                    <a:pt x="73" y="116"/>
                    <a:pt x="76" y="116"/>
                    <a:pt x="76" y="118"/>
                  </a:cubicBezTo>
                  <a:cubicBezTo>
                    <a:pt x="76" y="120"/>
                    <a:pt x="82" y="119"/>
                    <a:pt x="83" y="120"/>
                  </a:cubicBezTo>
                  <a:cubicBezTo>
                    <a:pt x="84" y="121"/>
                    <a:pt x="86" y="122"/>
                    <a:pt x="85" y="124"/>
                  </a:cubicBezTo>
                  <a:cubicBezTo>
                    <a:pt x="85" y="126"/>
                    <a:pt x="88" y="128"/>
                    <a:pt x="86" y="129"/>
                  </a:cubicBezTo>
                  <a:cubicBezTo>
                    <a:pt x="84" y="130"/>
                    <a:pt x="87" y="131"/>
                    <a:pt x="87" y="134"/>
                  </a:cubicBezTo>
                  <a:cubicBezTo>
                    <a:pt x="87" y="136"/>
                    <a:pt x="90" y="137"/>
                    <a:pt x="94" y="137"/>
                  </a:cubicBezTo>
                  <a:cubicBezTo>
                    <a:pt x="98" y="137"/>
                    <a:pt x="99" y="137"/>
                    <a:pt x="99" y="140"/>
                  </a:cubicBezTo>
                  <a:cubicBezTo>
                    <a:pt x="99" y="143"/>
                    <a:pt x="102" y="143"/>
                    <a:pt x="103" y="146"/>
                  </a:cubicBezTo>
                  <a:cubicBezTo>
                    <a:pt x="104" y="149"/>
                    <a:pt x="102" y="152"/>
                    <a:pt x="102" y="154"/>
                  </a:cubicBezTo>
                  <a:cubicBezTo>
                    <a:pt x="102" y="156"/>
                    <a:pt x="101" y="158"/>
                    <a:pt x="100" y="159"/>
                  </a:cubicBezTo>
                  <a:cubicBezTo>
                    <a:pt x="101" y="160"/>
                    <a:pt x="102" y="161"/>
                    <a:pt x="100" y="162"/>
                  </a:cubicBezTo>
                  <a:cubicBezTo>
                    <a:pt x="99" y="163"/>
                    <a:pt x="102" y="165"/>
                    <a:pt x="101" y="170"/>
                  </a:cubicBezTo>
                  <a:cubicBezTo>
                    <a:pt x="100" y="174"/>
                    <a:pt x="100" y="174"/>
                    <a:pt x="105" y="175"/>
                  </a:cubicBezTo>
                  <a:cubicBezTo>
                    <a:pt x="109" y="175"/>
                    <a:pt x="108" y="176"/>
                    <a:pt x="110" y="175"/>
                  </a:cubicBezTo>
                  <a:cubicBezTo>
                    <a:pt x="111" y="174"/>
                    <a:pt x="114" y="178"/>
                    <a:pt x="114" y="180"/>
                  </a:cubicBezTo>
                  <a:cubicBezTo>
                    <a:pt x="115" y="182"/>
                    <a:pt x="117" y="187"/>
                    <a:pt x="117" y="187"/>
                  </a:cubicBezTo>
                  <a:cubicBezTo>
                    <a:pt x="118" y="187"/>
                    <a:pt x="120" y="185"/>
                    <a:pt x="123" y="186"/>
                  </a:cubicBezTo>
                  <a:cubicBezTo>
                    <a:pt x="125" y="187"/>
                    <a:pt x="122" y="194"/>
                    <a:pt x="122" y="197"/>
                  </a:cubicBezTo>
                  <a:cubicBezTo>
                    <a:pt x="124" y="197"/>
                    <a:pt x="125" y="197"/>
                    <a:pt x="126" y="198"/>
                  </a:cubicBezTo>
                  <a:cubicBezTo>
                    <a:pt x="127" y="198"/>
                    <a:pt x="128" y="206"/>
                    <a:pt x="127" y="207"/>
                  </a:cubicBezTo>
                  <a:cubicBezTo>
                    <a:pt x="127" y="209"/>
                    <a:pt x="122" y="210"/>
                    <a:pt x="120" y="211"/>
                  </a:cubicBezTo>
                  <a:cubicBezTo>
                    <a:pt x="117" y="213"/>
                    <a:pt x="111" y="218"/>
                    <a:pt x="109" y="223"/>
                  </a:cubicBezTo>
                  <a:cubicBezTo>
                    <a:pt x="107" y="225"/>
                    <a:pt x="105" y="227"/>
                    <a:pt x="103" y="229"/>
                  </a:cubicBezTo>
                  <a:cubicBezTo>
                    <a:pt x="104" y="229"/>
                    <a:pt x="105" y="229"/>
                    <a:pt x="105" y="229"/>
                  </a:cubicBezTo>
                  <a:cubicBezTo>
                    <a:pt x="106" y="229"/>
                    <a:pt x="108" y="229"/>
                    <a:pt x="111" y="231"/>
                  </a:cubicBezTo>
                  <a:cubicBezTo>
                    <a:pt x="113" y="234"/>
                    <a:pt x="112" y="236"/>
                    <a:pt x="113" y="235"/>
                  </a:cubicBezTo>
                  <a:cubicBezTo>
                    <a:pt x="114" y="235"/>
                    <a:pt x="115" y="232"/>
                    <a:pt x="117" y="234"/>
                  </a:cubicBezTo>
                  <a:cubicBezTo>
                    <a:pt x="118" y="237"/>
                    <a:pt x="123" y="239"/>
                    <a:pt x="124" y="240"/>
                  </a:cubicBezTo>
                  <a:cubicBezTo>
                    <a:pt x="125" y="241"/>
                    <a:pt x="128" y="242"/>
                    <a:pt x="128" y="245"/>
                  </a:cubicBezTo>
                  <a:cubicBezTo>
                    <a:pt x="128" y="247"/>
                    <a:pt x="127" y="251"/>
                    <a:pt x="129" y="254"/>
                  </a:cubicBezTo>
                  <a:cubicBezTo>
                    <a:pt x="129" y="253"/>
                    <a:pt x="130" y="252"/>
                    <a:pt x="132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7" name="Freeform 109"/>
            <p:cNvSpPr>
              <a:spLocks/>
            </p:cNvSpPr>
            <p:nvPr/>
          </p:nvSpPr>
          <p:spPr bwMode="auto">
            <a:xfrm>
              <a:off x="4808538" y="4545013"/>
              <a:ext cx="95250" cy="106363"/>
            </a:xfrm>
            <a:custGeom>
              <a:avLst/>
              <a:gdLst>
                <a:gd name="T0" fmla="*/ 31 w 32"/>
                <a:gd name="T1" fmla="*/ 16 h 34"/>
                <a:gd name="T2" fmla="*/ 27 w 32"/>
                <a:gd name="T3" fmla="*/ 11 h 34"/>
                <a:gd name="T4" fmla="*/ 20 w 32"/>
                <a:gd name="T5" fmla="*/ 5 h 34"/>
                <a:gd name="T6" fmla="*/ 16 w 32"/>
                <a:gd name="T7" fmla="*/ 6 h 34"/>
                <a:gd name="T8" fmla="*/ 14 w 32"/>
                <a:gd name="T9" fmla="*/ 2 h 34"/>
                <a:gd name="T10" fmla="*/ 8 w 32"/>
                <a:gd name="T11" fmla="*/ 0 h 34"/>
                <a:gd name="T12" fmla="*/ 6 w 32"/>
                <a:gd name="T13" fmla="*/ 0 h 34"/>
                <a:gd name="T14" fmla="*/ 4 w 32"/>
                <a:gd name="T15" fmla="*/ 4 h 34"/>
                <a:gd name="T16" fmla="*/ 2 w 32"/>
                <a:gd name="T17" fmla="*/ 14 h 34"/>
                <a:gd name="T18" fmla="*/ 1 w 32"/>
                <a:gd name="T19" fmla="*/ 23 h 34"/>
                <a:gd name="T20" fmla="*/ 2 w 32"/>
                <a:gd name="T21" fmla="*/ 26 h 34"/>
                <a:gd name="T22" fmla="*/ 2 w 32"/>
                <a:gd name="T23" fmla="*/ 29 h 34"/>
                <a:gd name="T24" fmla="*/ 4 w 32"/>
                <a:gd name="T25" fmla="*/ 30 h 34"/>
                <a:gd name="T26" fmla="*/ 12 w 32"/>
                <a:gd name="T27" fmla="*/ 32 h 34"/>
                <a:gd name="T28" fmla="*/ 17 w 32"/>
                <a:gd name="T29" fmla="*/ 32 h 34"/>
                <a:gd name="T30" fmla="*/ 27 w 32"/>
                <a:gd name="T31" fmla="*/ 31 h 34"/>
                <a:gd name="T32" fmla="*/ 32 w 32"/>
                <a:gd name="T33" fmla="*/ 25 h 34"/>
                <a:gd name="T34" fmla="*/ 31 w 32"/>
                <a:gd name="T3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4">
                  <a:moveTo>
                    <a:pt x="31" y="16"/>
                  </a:moveTo>
                  <a:cubicBezTo>
                    <a:pt x="31" y="13"/>
                    <a:pt x="28" y="12"/>
                    <a:pt x="27" y="11"/>
                  </a:cubicBezTo>
                  <a:cubicBezTo>
                    <a:pt x="26" y="10"/>
                    <a:pt x="21" y="8"/>
                    <a:pt x="20" y="5"/>
                  </a:cubicBezTo>
                  <a:cubicBezTo>
                    <a:pt x="18" y="3"/>
                    <a:pt x="17" y="6"/>
                    <a:pt x="16" y="6"/>
                  </a:cubicBezTo>
                  <a:cubicBezTo>
                    <a:pt x="15" y="7"/>
                    <a:pt x="16" y="5"/>
                    <a:pt x="14" y="2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6"/>
                    <a:pt x="2" y="9"/>
                    <a:pt x="2" y="14"/>
                  </a:cubicBezTo>
                  <a:cubicBezTo>
                    <a:pt x="2" y="19"/>
                    <a:pt x="1" y="19"/>
                    <a:pt x="1" y="23"/>
                  </a:cubicBezTo>
                  <a:cubicBezTo>
                    <a:pt x="0" y="26"/>
                    <a:pt x="2" y="26"/>
                    <a:pt x="2" y="26"/>
                  </a:cubicBezTo>
                  <a:cubicBezTo>
                    <a:pt x="3" y="27"/>
                    <a:pt x="2" y="28"/>
                    <a:pt x="2" y="29"/>
                  </a:cubicBezTo>
                  <a:cubicBezTo>
                    <a:pt x="3" y="29"/>
                    <a:pt x="3" y="30"/>
                    <a:pt x="4" y="30"/>
                  </a:cubicBezTo>
                  <a:cubicBezTo>
                    <a:pt x="7" y="30"/>
                    <a:pt x="9" y="31"/>
                    <a:pt x="12" y="32"/>
                  </a:cubicBezTo>
                  <a:cubicBezTo>
                    <a:pt x="15" y="34"/>
                    <a:pt x="14" y="32"/>
                    <a:pt x="17" y="32"/>
                  </a:cubicBezTo>
                  <a:cubicBezTo>
                    <a:pt x="20" y="33"/>
                    <a:pt x="24" y="33"/>
                    <a:pt x="27" y="31"/>
                  </a:cubicBezTo>
                  <a:cubicBezTo>
                    <a:pt x="29" y="30"/>
                    <a:pt x="30" y="27"/>
                    <a:pt x="32" y="25"/>
                  </a:cubicBezTo>
                  <a:cubicBezTo>
                    <a:pt x="30" y="22"/>
                    <a:pt x="31" y="18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8" name="Freeform 110"/>
            <p:cNvSpPr>
              <a:spLocks noEditPoints="1"/>
            </p:cNvSpPr>
            <p:nvPr/>
          </p:nvSpPr>
          <p:spPr bwMode="auto">
            <a:xfrm>
              <a:off x="4525963" y="4367213"/>
              <a:ext cx="374650" cy="776288"/>
            </a:xfrm>
            <a:custGeom>
              <a:avLst/>
              <a:gdLst>
                <a:gd name="T0" fmla="*/ 36 w 127"/>
                <a:gd name="T1" fmla="*/ 236 h 249"/>
                <a:gd name="T2" fmla="*/ 34 w 127"/>
                <a:gd name="T3" fmla="*/ 230 h 249"/>
                <a:gd name="T4" fmla="*/ 32 w 127"/>
                <a:gd name="T5" fmla="*/ 247 h 249"/>
                <a:gd name="T6" fmla="*/ 45 w 127"/>
                <a:gd name="T7" fmla="*/ 248 h 249"/>
                <a:gd name="T8" fmla="*/ 48 w 127"/>
                <a:gd name="T9" fmla="*/ 244 h 249"/>
                <a:gd name="T10" fmla="*/ 121 w 127"/>
                <a:gd name="T11" fmla="*/ 25 h 249"/>
                <a:gd name="T12" fmla="*/ 118 w 127"/>
                <a:gd name="T13" fmla="*/ 35 h 249"/>
                <a:gd name="T14" fmla="*/ 107 w 127"/>
                <a:gd name="T15" fmla="*/ 39 h 249"/>
                <a:gd name="T16" fmla="*/ 96 w 127"/>
                <a:gd name="T17" fmla="*/ 37 h 249"/>
                <a:gd name="T18" fmla="*/ 103 w 127"/>
                <a:gd name="T19" fmla="*/ 24 h 249"/>
                <a:gd name="T20" fmla="*/ 84 w 127"/>
                <a:gd name="T21" fmla="*/ 15 h 249"/>
                <a:gd name="T22" fmla="*/ 69 w 127"/>
                <a:gd name="T23" fmla="*/ 2 h 249"/>
                <a:gd name="T24" fmla="*/ 59 w 127"/>
                <a:gd name="T25" fmla="*/ 6 h 249"/>
                <a:gd name="T26" fmla="*/ 46 w 127"/>
                <a:gd name="T27" fmla="*/ 3 h 249"/>
                <a:gd name="T28" fmla="*/ 40 w 127"/>
                <a:gd name="T29" fmla="*/ 14 h 249"/>
                <a:gd name="T30" fmla="*/ 33 w 127"/>
                <a:gd name="T31" fmla="*/ 24 h 249"/>
                <a:gd name="T32" fmla="*/ 33 w 127"/>
                <a:gd name="T33" fmla="*/ 35 h 249"/>
                <a:gd name="T34" fmla="*/ 28 w 127"/>
                <a:gd name="T35" fmla="*/ 43 h 249"/>
                <a:gd name="T36" fmla="*/ 23 w 127"/>
                <a:gd name="T37" fmla="*/ 52 h 249"/>
                <a:gd name="T38" fmla="*/ 21 w 127"/>
                <a:gd name="T39" fmla="*/ 63 h 249"/>
                <a:gd name="T40" fmla="*/ 23 w 127"/>
                <a:gd name="T41" fmla="*/ 76 h 249"/>
                <a:gd name="T42" fmla="*/ 23 w 127"/>
                <a:gd name="T43" fmla="*/ 87 h 249"/>
                <a:gd name="T44" fmla="*/ 21 w 127"/>
                <a:gd name="T45" fmla="*/ 99 h 249"/>
                <a:gd name="T46" fmla="*/ 16 w 127"/>
                <a:gd name="T47" fmla="*/ 114 h 249"/>
                <a:gd name="T48" fmla="*/ 14 w 127"/>
                <a:gd name="T49" fmla="*/ 120 h 249"/>
                <a:gd name="T50" fmla="*/ 12 w 127"/>
                <a:gd name="T51" fmla="*/ 128 h 249"/>
                <a:gd name="T52" fmla="*/ 12 w 127"/>
                <a:gd name="T53" fmla="*/ 137 h 249"/>
                <a:gd name="T54" fmla="*/ 10 w 127"/>
                <a:gd name="T55" fmla="*/ 150 h 249"/>
                <a:gd name="T56" fmla="*/ 12 w 127"/>
                <a:gd name="T57" fmla="*/ 157 h 249"/>
                <a:gd name="T58" fmla="*/ 15 w 127"/>
                <a:gd name="T59" fmla="*/ 163 h 249"/>
                <a:gd name="T60" fmla="*/ 13 w 127"/>
                <a:gd name="T61" fmla="*/ 169 h 249"/>
                <a:gd name="T62" fmla="*/ 12 w 127"/>
                <a:gd name="T63" fmla="*/ 178 h 249"/>
                <a:gd name="T64" fmla="*/ 8 w 127"/>
                <a:gd name="T65" fmla="*/ 187 h 249"/>
                <a:gd name="T66" fmla="*/ 5 w 127"/>
                <a:gd name="T67" fmla="*/ 196 h 249"/>
                <a:gd name="T68" fmla="*/ 2 w 127"/>
                <a:gd name="T69" fmla="*/ 206 h 249"/>
                <a:gd name="T70" fmla="*/ 9 w 127"/>
                <a:gd name="T71" fmla="*/ 212 h 249"/>
                <a:gd name="T72" fmla="*/ 12 w 127"/>
                <a:gd name="T73" fmla="*/ 222 h 249"/>
                <a:gd name="T74" fmla="*/ 27 w 127"/>
                <a:gd name="T75" fmla="*/ 223 h 249"/>
                <a:gd name="T76" fmla="*/ 29 w 127"/>
                <a:gd name="T77" fmla="*/ 218 h 249"/>
                <a:gd name="T78" fmla="*/ 30 w 127"/>
                <a:gd name="T79" fmla="*/ 208 h 249"/>
                <a:gd name="T80" fmla="*/ 37 w 127"/>
                <a:gd name="T81" fmla="*/ 201 h 249"/>
                <a:gd name="T82" fmla="*/ 49 w 127"/>
                <a:gd name="T83" fmla="*/ 188 h 249"/>
                <a:gd name="T84" fmla="*/ 44 w 127"/>
                <a:gd name="T85" fmla="*/ 180 h 249"/>
                <a:gd name="T86" fmla="*/ 50 w 127"/>
                <a:gd name="T87" fmla="*/ 165 h 249"/>
                <a:gd name="T88" fmla="*/ 53 w 127"/>
                <a:gd name="T89" fmla="*/ 157 h 249"/>
                <a:gd name="T90" fmla="*/ 57 w 127"/>
                <a:gd name="T91" fmla="*/ 149 h 249"/>
                <a:gd name="T92" fmla="*/ 61 w 127"/>
                <a:gd name="T93" fmla="*/ 148 h 249"/>
                <a:gd name="T94" fmla="*/ 59 w 127"/>
                <a:gd name="T95" fmla="*/ 145 h 249"/>
                <a:gd name="T96" fmla="*/ 54 w 127"/>
                <a:gd name="T97" fmla="*/ 138 h 249"/>
                <a:gd name="T98" fmla="*/ 64 w 127"/>
                <a:gd name="T99" fmla="*/ 135 h 249"/>
                <a:gd name="T100" fmla="*/ 72 w 127"/>
                <a:gd name="T101" fmla="*/ 126 h 249"/>
                <a:gd name="T102" fmla="*/ 74 w 127"/>
                <a:gd name="T103" fmla="*/ 119 h 249"/>
                <a:gd name="T104" fmla="*/ 102 w 127"/>
                <a:gd name="T105" fmla="*/ 112 h 249"/>
                <a:gd name="T106" fmla="*/ 105 w 127"/>
                <a:gd name="T107" fmla="*/ 100 h 249"/>
                <a:gd name="T108" fmla="*/ 100 w 127"/>
                <a:gd name="T109" fmla="*/ 91 h 249"/>
                <a:gd name="T110" fmla="*/ 98 w 127"/>
                <a:gd name="T111" fmla="*/ 86 h 249"/>
                <a:gd name="T112" fmla="*/ 97 w 127"/>
                <a:gd name="T113" fmla="*/ 80 h 249"/>
                <a:gd name="T114" fmla="*/ 100 w 127"/>
                <a:gd name="T115" fmla="*/ 61 h 249"/>
                <a:gd name="T116" fmla="*/ 119 w 127"/>
                <a:gd name="T117" fmla="*/ 39 h 249"/>
                <a:gd name="T118" fmla="*/ 125 w 127"/>
                <a:gd name="T119" fmla="*/ 2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249">
                  <a:moveTo>
                    <a:pt x="48" y="244"/>
                  </a:moveTo>
                  <a:cubicBezTo>
                    <a:pt x="45" y="244"/>
                    <a:pt x="38" y="237"/>
                    <a:pt x="36" y="236"/>
                  </a:cubicBezTo>
                  <a:cubicBezTo>
                    <a:pt x="34" y="234"/>
                    <a:pt x="36" y="232"/>
                    <a:pt x="33" y="233"/>
                  </a:cubicBezTo>
                  <a:cubicBezTo>
                    <a:pt x="31" y="233"/>
                    <a:pt x="32" y="231"/>
                    <a:pt x="34" y="230"/>
                  </a:cubicBezTo>
                  <a:cubicBezTo>
                    <a:pt x="35" y="230"/>
                    <a:pt x="33" y="227"/>
                    <a:pt x="31" y="227"/>
                  </a:cubicBezTo>
                  <a:cubicBezTo>
                    <a:pt x="31" y="231"/>
                    <a:pt x="31" y="247"/>
                    <a:pt x="32" y="247"/>
                  </a:cubicBezTo>
                  <a:cubicBezTo>
                    <a:pt x="33" y="248"/>
                    <a:pt x="40" y="246"/>
                    <a:pt x="42" y="248"/>
                  </a:cubicBezTo>
                  <a:cubicBezTo>
                    <a:pt x="43" y="248"/>
                    <a:pt x="44" y="249"/>
                    <a:pt x="45" y="248"/>
                  </a:cubicBezTo>
                  <a:cubicBezTo>
                    <a:pt x="46" y="246"/>
                    <a:pt x="50" y="247"/>
                    <a:pt x="53" y="246"/>
                  </a:cubicBezTo>
                  <a:cubicBezTo>
                    <a:pt x="55" y="244"/>
                    <a:pt x="52" y="244"/>
                    <a:pt x="48" y="244"/>
                  </a:cubicBezTo>
                  <a:close/>
                  <a:moveTo>
                    <a:pt x="125" y="26"/>
                  </a:moveTo>
                  <a:cubicBezTo>
                    <a:pt x="124" y="25"/>
                    <a:pt x="123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9"/>
                    <a:pt x="120" y="35"/>
                    <a:pt x="118" y="35"/>
                  </a:cubicBezTo>
                  <a:cubicBezTo>
                    <a:pt x="116" y="35"/>
                    <a:pt x="114" y="38"/>
                    <a:pt x="113" y="38"/>
                  </a:cubicBezTo>
                  <a:cubicBezTo>
                    <a:pt x="111" y="37"/>
                    <a:pt x="109" y="40"/>
                    <a:pt x="107" y="39"/>
                  </a:cubicBezTo>
                  <a:cubicBezTo>
                    <a:pt x="106" y="38"/>
                    <a:pt x="103" y="39"/>
                    <a:pt x="102" y="38"/>
                  </a:cubicBezTo>
                  <a:cubicBezTo>
                    <a:pt x="100" y="37"/>
                    <a:pt x="96" y="38"/>
                    <a:pt x="96" y="37"/>
                  </a:cubicBezTo>
                  <a:cubicBezTo>
                    <a:pt x="96" y="36"/>
                    <a:pt x="98" y="36"/>
                    <a:pt x="98" y="33"/>
                  </a:cubicBezTo>
                  <a:cubicBezTo>
                    <a:pt x="98" y="29"/>
                    <a:pt x="103" y="26"/>
                    <a:pt x="103" y="24"/>
                  </a:cubicBezTo>
                  <a:cubicBezTo>
                    <a:pt x="102" y="23"/>
                    <a:pt x="92" y="20"/>
                    <a:pt x="91" y="19"/>
                  </a:cubicBezTo>
                  <a:cubicBezTo>
                    <a:pt x="90" y="17"/>
                    <a:pt x="88" y="15"/>
                    <a:pt x="84" y="15"/>
                  </a:cubicBezTo>
                  <a:cubicBezTo>
                    <a:pt x="80" y="15"/>
                    <a:pt x="81" y="13"/>
                    <a:pt x="77" y="11"/>
                  </a:cubicBezTo>
                  <a:cubicBezTo>
                    <a:pt x="74" y="9"/>
                    <a:pt x="70" y="4"/>
                    <a:pt x="69" y="2"/>
                  </a:cubicBezTo>
                  <a:cubicBezTo>
                    <a:pt x="66" y="2"/>
                    <a:pt x="63" y="1"/>
                    <a:pt x="62" y="2"/>
                  </a:cubicBezTo>
                  <a:cubicBezTo>
                    <a:pt x="61" y="3"/>
                    <a:pt x="60" y="8"/>
                    <a:pt x="59" y="6"/>
                  </a:cubicBezTo>
                  <a:cubicBezTo>
                    <a:pt x="57" y="3"/>
                    <a:pt x="54" y="3"/>
                    <a:pt x="52" y="3"/>
                  </a:cubicBezTo>
                  <a:cubicBezTo>
                    <a:pt x="49" y="2"/>
                    <a:pt x="49" y="0"/>
                    <a:pt x="46" y="3"/>
                  </a:cubicBezTo>
                  <a:cubicBezTo>
                    <a:pt x="45" y="4"/>
                    <a:pt x="43" y="6"/>
                    <a:pt x="41" y="7"/>
                  </a:cubicBezTo>
                  <a:cubicBezTo>
                    <a:pt x="41" y="10"/>
                    <a:pt x="41" y="13"/>
                    <a:pt x="40" y="14"/>
                  </a:cubicBezTo>
                  <a:cubicBezTo>
                    <a:pt x="39" y="15"/>
                    <a:pt x="33" y="18"/>
                    <a:pt x="33" y="19"/>
                  </a:cubicBezTo>
                  <a:cubicBezTo>
                    <a:pt x="33" y="21"/>
                    <a:pt x="34" y="23"/>
                    <a:pt x="33" y="24"/>
                  </a:cubicBezTo>
                  <a:cubicBezTo>
                    <a:pt x="32" y="25"/>
                    <a:pt x="35" y="30"/>
                    <a:pt x="33" y="31"/>
                  </a:cubicBezTo>
                  <a:cubicBezTo>
                    <a:pt x="31" y="32"/>
                    <a:pt x="35" y="34"/>
                    <a:pt x="33" y="35"/>
                  </a:cubicBezTo>
                  <a:cubicBezTo>
                    <a:pt x="32" y="36"/>
                    <a:pt x="30" y="36"/>
                    <a:pt x="30" y="38"/>
                  </a:cubicBezTo>
                  <a:cubicBezTo>
                    <a:pt x="30" y="39"/>
                    <a:pt x="29" y="42"/>
                    <a:pt x="28" y="43"/>
                  </a:cubicBezTo>
                  <a:cubicBezTo>
                    <a:pt x="26" y="44"/>
                    <a:pt x="25" y="47"/>
                    <a:pt x="25" y="49"/>
                  </a:cubicBezTo>
                  <a:cubicBezTo>
                    <a:pt x="25" y="51"/>
                    <a:pt x="22" y="49"/>
                    <a:pt x="23" y="52"/>
                  </a:cubicBezTo>
                  <a:cubicBezTo>
                    <a:pt x="24" y="55"/>
                    <a:pt x="25" y="58"/>
                    <a:pt x="23" y="58"/>
                  </a:cubicBezTo>
                  <a:cubicBezTo>
                    <a:pt x="21" y="59"/>
                    <a:pt x="22" y="63"/>
                    <a:pt x="21" y="63"/>
                  </a:cubicBezTo>
                  <a:cubicBezTo>
                    <a:pt x="20" y="63"/>
                    <a:pt x="19" y="68"/>
                    <a:pt x="21" y="70"/>
                  </a:cubicBezTo>
                  <a:cubicBezTo>
                    <a:pt x="22" y="72"/>
                    <a:pt x="23" y="74"/>
                    <a:pt x="23" y="76"/>
                  </a:cubicBezTo>
                  <a:cubicBezTo>
                    <a:pt x="23" y="78"/>
                    <a:pt x="25" y="79"/>
                    <a:pt x="24" y="82"/>
                  </a:cubicBezTo>
                  <a:cubicBezTo>
                    <a:pt x="23" y="84"/>
                    <a:pt x="24" y="86"/>
                    <a:pt x="23" y="87"/>
                  </a:cubicBezTo>
                  <a:cubicBezTo>
                    <a:pt x="21" y="88"/>
                    <a:pt x="22" y="91"/>
                    <a:pt x="21" y="91"/>
                  </a:cubicBezTo>
                  <a:cubicBezTo>
                    <a:pt x="19" y="92"/>
                    <a:pt x="22" y="98"/>
                    <a:pt x="21" y="99"/>
                  </a:cubicBezTo>
                  <a:cubicBezTo>
                    <a:pt x="19" y="100"/>
                    <a:pt x="16" y="101"/>
                    <a:pt x="16" y="105"/>
                  </a:cubicBezTo>
                  <a:cubicBezTo>
                    <a:pt x="16" y="109"/>
                    <a:pt x="17" y="112"/>
                    <a:pt x="16" y="114"/>
                  </a:cubicBezTo>
                  <a:cubicBezTo>
                    <a:pt x="16" y="115"/>
                    <a:pt x="18" y="115"/>
                    <a:pt x="18" y="117"/>
                  </a:cubicBezTo>
                  <a:cubicBezTo>
                    <a:pt x="17" y="120"/>
                    <a:pt x="14" y="118"/>
                    <a:pt x="14" y="120"/>
                  </a:cubicBezTo>
                  <a:cubicBezTo>
                    <a:pt x="14" y="121"/>
                    <a:pt x="15" y="124"/>
                    <a:pt x="14" y="124"/>
                  </a:cubicBezTo>
                  <a:cubicBezTo>
                    <a:pt x="13" y="124"/>
                    <a:pt x="12" y="126"/>
                    <a:pt x="12" y="128"/>
                  </a:cubicBezTo>
                  <a:cubicBezTo>
                    <a:pt x="12" y="131"/>
                    <a:pt x="11" y="131"/>
                    <a:pt x="10" y="132"/>
                  </a:cubicBezTo>
                  <a:cubicBezTo>
                    <a:pt x="10" y="134"/>
                    <a:pt x="12" y="135"/>
                    <a:pt x="12" y="137"/>
                  </a:cubicBezTo>
                  <a:cubicBezTo>
                    <a:pt x="12" y="138"/>
                    <a:pt x="13" y="143"/>
                    <a:pt x="11" y="143"/>
                  </a:cubicBezTo>
                  <a:cubicBezTo>
                    <a:pt x="10" y="144"/>
                    <a:pt x="9" y="149"/>
                    <a:pt x="10" y="150"/>
                  </a:cubicBezTo>
                  <a:cubicBezTo>
                    <a:pt x="12" y="151"/>
                    <a:pt x="12" y="152"/>
                    <a:pt x="11" y="153"/>
                  </a:cubicBezTo>
                  <a:cubicBezTo>
                    <a:pt x="10" y="155"/>
                    <a:pt x="14" y="156"/>
                    <a:pt x="12" y="157"/>
                  </a:cubicBezTo>
                  <a:cubicBezTo>
                    <a:pt x="10" y="159"/>
                    <a:pt x="12" y="161"/>
                    <a:pt x="14" y="161"/>
                  </a:cubicBezTo>
                  <a:cubicBezTo>
                    <a:pt x="16" y="160"/>
                    <a:pt x="17" y="163"/>
                    <a:pt x="15" y="163"/>
                  </a:cubicBezTo>
                  <a:cubicBezTo>
                    <a:pt x="13" y="163"/>
                    <a:pt x="11" y="163"/>
                    <a:pt x="12" y="165"/>
                  </a:cubicBezTo>
                  <a:cubicBezTo>
                    <a:pt x="14" y="166"/>
                    <a:pt x="16" y="168"/>
                    <a:pt x="13" y="169"/>
                  </a:cubicBezTo>
                  <a:cubicBezTo>
                    <a:pt x="11" y="170"/>
                    <a:pt x="13" y="171"/>
                    <a:pt x="12" y="174"/>
                  </a:cubicBezTo>
                  <a:cubicBezTo>
                    <a:pt x="12" y="176"/>
                    <a:pt x="14" y="178"/>
                    <a:pt x="12" y="178"/>
                  </a:cubicBezTo>
                  <a:cubicBezTo>
                    <a:pt x="10" y="179"/>
                    <a:pt x="13" y="182"/>
                    <a:pt x="10" y="183"/>
                  </a:cubicBezTo>
                  <a:cubicBezTo>
                    <a:pt x="8" y="183"/>
                    <a:pt x="9" y="186"/>
                    <a:pt x="8" y="187"/>
                  </a:cubicBezTo>
                  <a:cubicBezTo>
                    <a:pt x="6" y="188"/>
                    <a:pt x="10" y="190"/>
                    <a:pt x="8" y="192"/>
                  </a:cubicBezTo>
                  <a:cubicBezTo>
                    <a:pt x="6" y="193"/>
                    <a:pt x="7" y="196"/>
                    <a:pt x="5" y="196"/>
                  </a:cubicBezTo>
                  <a:cubicBezTo>
                    <a:pt x="3" y="196"/>
                    <a:pt x="2" y="199"/>
                    <a:pt x="2" y="200"/>
                  </a:cubicBezTo>
                  <a:cubicBezTo>
                    <a:pt x="2" y="201"/>
                    <a:pt x="0" y="204"/>
                    <a:pt x="2" y="206"/>
                  </a:cubicBezTo>
                  <a:cubicBezTo>
                    <a:pt x="4" y="208"/>
                    <a:pt x="2" y="209"/>
                    <a:pt x="3" y="210"/>
                  </a:cubicBezTo>
                  <a:cubicBezTo>
                    <a:pt x="5" y="211"/>
                    <a:pt x="10" y="210"/>
                    <a:pt x="9" y="212"/>
                  </a:cubicBezTo>
                  <a:cubicBezTo>
                    <a:pt x="8" y="214"/>
                    <a:pt x="8" y="219"/>
                    <a:pt x="9" y="219"/>
                  </a:cubicBezTo>
                  <a:cubicBezTo>
                    <a:pt x="10" y="219"/>
                    <a:pt x="11" y="222"/>
                    <a:pt x="12" y="222"/>
                  </a:cubicBezTo>
                  <a:cubicBezTo>
                    <a:pt x="14" y="222"/>
                    <a:pt x="20" y="221"/>
                    <a:pt x="23" y="222"/>
                  </a:cubicBezTo>
                  <a:cubicBezTo>
                    <a:pt x="25" y="222"/>
                    <a:pt x="26" y="223"/>
                    <a:pt x="27" y="223"/>
                  </a:cubicBezTo>
                  <a:cubicBezTo>
                    <a:pt x="28" y="223"/>
                    <a:pt x="32" y="225"/>
                    <a:pt x="33" y="224"/>
                  </a:cubicBezTo>
                  <a:cubicBezTo>
                    <a:pt x="34" y="223"/>
                    <a:pt x="29" y="220"/>
                    <a:pt x="29" y="218"/>
                  </a:cubicBezTo>
                  <a:cubicBezTo>
                    <a:pt x="29" y="217"/>
                    <a:pt x="29" y="215"/>
                    <a:pt x="29" y="214"/>
                  </a:cubicBezTo>
                  <a:cubicBezTo>
                    <a:pt x="29" y="212"/>
                    <a:pt x="28" y="209"/>
                    <a:pt x="30" y="208"/>
                  </a:cubicBezTo>
                  <a:cubicBezTo>
                    <a:pt x="32" y="207"/>
                    <a:pt x="32" y="205"/>
                    <a:pt x="33" y="205"/>
                  </a:cubicBezTo>
                  <a:cubicBezTo>
                    <a:pt x="34" y="206"/>
                    <a:pt x="37" y="204"/>
                    <a:pt x="37" y="201"/>
                  </a:cubicBezTo>
                  <a:cubicBezTo>
                    <a:pt x="37" y="198"/>
                    <a:pt x="39" y="196"/>
                    <a:pt x="41" y="194"/>
                  </a:cubicBezTo>
                  <a:cubicBezTo>
                    <a:pt x="44" y="192"/>
                    <a:pt x="49" y="189"/>
                    <a:pt x="49" y="188"/>
                  </a:cubicBezTo>
                  <a:cubicBezTo>
                    <a:pt x="48" y="187"/>
                    <a:pt x="50" y="183"/>
                    <a:pt x="50" y="182"/>
                  </a:cubicBezTo>
                  <a:cubicBezTo>
                    <a:pt x="50" y="181"/>
                    <a:pt x="45" y="181"/>
                    <a:pt x="44" y="180"/>
                  </a:cubicBezTo>
                  <a:cubicBezTo>
                    <a:pt x="42" y="180"/>
                    <a:pt x="37" y="176"/>
                    <a:pt x="39" y="171"/>
                  </a:cubicBezTo>
                  <a:cubicBezTo>
                    <a:pt x="42" y="166"/>
                    <a:pt x="48" y="165"/>
                    <a:pt x="50" y="165"/>
                  </a:cubicBezTo>
                  <a:cubicBezTo>
                    <a:pt x="51" y="165"/>
                    <a:pt x="50" y="162"/>
                    <a:pt x="51" y="162"/>
                  </a:cubicBezTo>
                  <a:cubicBezTo>
                    <a:pt x="52" y="161"/>
                    <a:pt x="53" y="159"/>
                    <a:pt x="53" y="157"/>
                  </a:cubicBezTo>
                  <a:cubicBezTo>
                    <a:pt x="53" y="155"/>
                    <a:pt x="53" y="151"/>
                    <a:pt x="55" y="151"/>
                  </a:cubicBezTo>
                  <a:cubicBezTo>
                    <a:pt x="58" y="151"/>
                    <a:pt x="58" y="149"/>
                    <a:pt x="57" y="149"/>
                  </a:cubicBezTo>
                  <a:cubicBezTo>
                    <a:pt x="55" y="148"/>
                    <a:pt x="55" y="147"/>
                    <a:pt x="57" y="146"/>
                  </a:cubicBezTo>
                  <a:cubicBezTo>
                    <a:pt x="60" y="146"/>
                    <a:pt x="59" y="148"/>
                    <a:pt x="61" y="148"/>
                  </a:cubicBezTo>
                  <a:cubicBezTo>
                    <a:pt x="62" y="148"/>
                    <a:pt x="65" y="145"/>
                    <a:pt x="63" y="144"/>
                  </a:cubicBezTo>
                  <a:cubicBezTo>
                    <a:pt x="61" y="142"/>
                    <a:pt x="60" y="144"/>
                    <a:pt x="59" y="145"/>
                  </a:cubicBezTo>
                  <a:cubicBezTo>
                    <a:pt x="58" y="145"/>
                    <a:pt x="57" y="143"/>
                    <a:pt x="55" y="143"/>
                  </a:cubicBezTo>
                  <a:cubicBezTo>
                    <a:pt x="54" y="143"/>
                    <a:pt x="55" y="140"/>
                    <a:pt x="54" y="138"/>
                  </a:cubicBezTo>
                  <a:cubicBezTo>
                    <a:pt x="54" y="137"/>
                    <a:pt x="53" y="134"/>
                    <a:pt x="54" y="133"/>
                  </a:cubicBezTo>
                  <a:cubicBezTo>
                    <a:pt x="55" y="131"/>
                    <a:pt x="60" y="135"/>
                    <a:pt x="64" y="135"/>
                  </a:cubicBezTo>
                  <a:cubicBezTo>
                    <a:pt x="68" y="135"/>
                    <a:pt x="71" y="133"/>
                    <a:pt x="71" y="132"/>
                  </a:cubicBezTo>
                  <a:cubicBezTo>
                    <a:pt x="71" y="130"/>
                    <a:pt x="69" y="127"/>
                    <a:pt x="72" y="126"/>
                  </a:cubicBezTo>
                  <a:cubicBezTo>
                    <a:pt x="74" y="124"/>
                    <a:pt x="72" y="123"/>
                    <a:pt x="72" y="121"/>
                  </a:cubicBezTo>
                  <a:cubicBezTo>
                    <a:pt x="71" y="119"/>
                    <a:pt x="73" y="118"/>
                    <a:pt x="74" y="119"/>
                  </a:cubicBezTo>
                  <a:cubicBezTo>
                    <a:pt x="75" y="120"/>
                    <a:pt x="83" y="119"/>
                    <a:pt x="90" y="118"/>
                  </a:cubicBezTo>
                  <a:cubicBezTo>
                    <a:pt x="97" y="116"/>
                    <a:pt x="101" y="114"/>
                    <a:pt x="102" y="112"/>
                  </a:cubicBezTo>
                  <a:cubicBezTo>
                    <a:pt x="102" y="110"/>
                    <a:pt x="106" y="106"/>
                    <a:pt x="107" y="104"/>
                  </a:cubicBezTo>
                  <a:cubicBezTo>
                    <a:pt x="108" y="102"/>
                    <a:pt x="107" y="100"/>
                    <a:pt x="105" y="100"/>
                  </a:cubicBezTo>
                  <a:cubicBezTo>
                    <a:pt x="102" y="99"/>
                    <a:pt x="102" y="96"/>
                    <a:pt x="104" y="94"/>
                  </a:cubicBezTo>
                  <a:cubicBezTo>
                    <a:pt x="105" y="93"/>
                    <a:pt x="103" y="91"/>
                    <a:pt x="100" y="91"/>
                  </a:cubicBezTo>
                  <a:cubicBezTo>
                    <a:pt x="98" y="90"/>
                    <a:pt x="93" y="89"/>
                    <a:pt x="96" y="86"/>
                  </a:cubicBezTo>
                  <a:cubicBezTo>
                    <a:pt x="97" y="85"/>
                    <a:pt x="97" y="85"/>
                    <a:pt x="98" y="86"/>
                  </a:cubicBezTo>
                  <a:cubicBezTo>
                    <a:pt x="98" y="85"/>
                    <a:pt x="99" y="84"/>
                    <a:pt x="98" y="83"/>
                  </a:cubicBezTo>
                  <a:cubicBezTo>
                    <a:pt x="98" y="83"/>
                    <a:pt x="96" y="83"/>
                    <a:pt x="97" y="80"/>
                  </a:cubicBezTo>
                  <a:cubicBezTo>
                    <a:pt x="97" y="76"/>
                    <a:pt x="98" y="76"/>
                    <a:pt x="98" y="71"/>
                  </a:cubicBezTo>
                  <a:cubicBezTo>
                    <a:pt x="98" y="66"/>
                    <a:pt x="100" y="63"/>
                    <a:pt x="100" y="61"/>
                  </a:cubicBezTo>
                  <a:cubicBezTo>
                    <a:pt x="100" y="58"/>
                    <a:pt x="105" y="55"/>
                    <a:pt x="108" y="51"/>
                  </a:cubicBezTo>
                  <a:cubicBezTo>
                    <a:pt x="110" y="46"/>
                    <a:pt x="116" y="41"/>
                    <a:pt x="119" y="39"/>
                  </a:cubicBezTo>
                  <a:cubicBezTo>
                    <a:pt x="121" y="38"/>
                    <a:pt x="126" y="37"/>
                    <a:pt x="126" y="35"/>
                  </a:cubicBezTo>
                  <a:cubicBezTo>
                    <a:pt x="127" y="34"/>
                    <a:pt x="126" y="26"/>
                    <a:pt x="1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9" name="Freeform 111"/>
            <p:cNvSpPr>
              <a:spLocks/>
            </p:cNvSpPr>
            <p:nvPr/>
          </p:nvSpPr>
          <p:spPr bwMode="auto">
            <a:xfrm>
              <a:off x="4487863" y="4279900"/>
              <a:ext cx="161925" cy="879475"/>
            </a:xfrm>
            <a:custGeom>
              <a:avLst/>
              <a:gdLst>
                <a:gd name="T0" fmla="*/ 22 w 55"/>
                <a:gd name="T1" fmla="*/ 240 h 282"/>
                <a:gd name="T2" fmla="*/ 15 w 55"/>
                <a:gd name="T3" fmla="*/ 228 h 282"/>
                <a:gd name="T4" fmla="*/ 21 w 55"/>
                <a:gd name="T5" fmla="*/ 215 h 282"/>
                <a:gd name="T6" fmla="*/ 25 w 55"/>
                <a:gd name="T7" fmla="*/ 202 h 282"/>
                <a:gd name="T8" fmla="*/ 28 w 55"/>
                <a:gd name="T9" fmla="*/ 191 h 282"/>
                <a:gd name="T10" fmla="*/ 24 w 55"/>
                <a:gd name="T11" fmla="*/ 181 h 282"/>
                <a:gd name="T12" fmla="*/ 25 w 55"/>
                <a:gd name="T13" fmla="*/ 165 h 282"/>
                <a:gd name="T14" fmla="*/ 27 w 55"/>
                <a:gd name="T15" fmla="*/ 152 h 282"/>
                <a:gd name="T16" fmla="*/ 29 w 55"/>
                <a:gd name="T17" fmla="*/ 142 h 282"/>
                <a:gd name="T18" fmla="*/ 34 w 55"/>
                <a:gd name="T19" fmla="*/ 119 h 282"/>
                <a:gd name="T20" fmla="*/ 36 w 55"/>
                <a:gd name="T21" fmla="*/ 104 h 282"/>
                <a:gd name="T22" fmla="*/ 36 w 55"/>
                <a:gd name="T23" fmla="*/ 86 h 282"/>
                <a:gd name="T24" fmla="*/ 41 w 55"/>
                <a:gd name="T25" fmla="*/ 71 h 282"/>
                <a:gd name="T26" fmla="*/ 46 w 55"/>
                <a:gd name="T27" fmla="*/ 59 h 282"/>
                <a:gd name="T28" fmla="*/ 53 w 55"/>
                <a:gd name="T29" fmla="*/ 42 h 282"/>
                <a:gd name="T30" fmla="*/ 49 w 55"/>
                <a:gd name="T31" fmla="*/ 29 h 282"/>
                <a:gd name="T32" fmla="*/ 46 w 55"/>
                <a:gd name="T33" fmla="*/ 14 h 282"/>
                <a:gd name="T34" fmla="*/ 39 w 55"/>
                <a:gd name="T35" fmla="*/ 1 h 282"/>
                <a:gd name="T36" fmla="*/ 35 w 55"/>
                <a:gd name="T37" fmla="*/ 12 h 282"/>
                <a:gd name="T38" fmla="*/ 34 w 55"/>
                <a:gd name="T39" fmla="*/ 41 h 282"/>
                <a:gd name="T40" fmla="*/ 29 w 55"/>
                <a:gd name="T41" fmla="*/ 70 h 282"/>
                <a:gd name="T42" fmla="*/ 26 w 55"/>
                <a:gd name="T43" fmla="*/ 90 h 282"/>
                <a:gd name="T44" fmla="*/ 22 w 55"/>
                <a:gd name="T45" fmla="*/ 116 h 282"/>
                <a:gd name="T46" fmla="*/ 14 w 55"/>
                <a:gd name="T47" fmla="*/ 138 h 282"/>
                <a:gd name="T48" fmla="*/ 13 w 55"/>
                <a:gd name="T49" fmla="*/ 158 h 282"/>
                <a:gd name="T50" fmla="*/ 9 w 55"/>
                <a:gd name="T51" fmla="*/ 176 h 282"/>
                <a:gd name="T52" fmla="*/ 17 w 55"/>
                <a:gd name="T53" fmla="*/ 166 h 282"/>
                <a:gd name="T54" fmla="*/ 19 w 55"/>
                <a:gd name="T55" fmla="*/ 177 h 282"/>
                <a:gd name="T56" fmla="*/ 16 w 55"/>
                <a:gd name="T57" fmla="*/ 189 h 282"/>
                <a:gd name="T58" fmla="*/ 13 w 55"/>
                <a:gd name="T59" fmla="*/ 197 h 282"/>
                <a:gd name="T60" fmla="*/ 13 w 55"/>
                <a:gd name="T61" fmla="*/ 195 h 282"/>
                <a:gd name="T62" fmla="*/ 8 w 55"/>
                <a:gd name="T63" fmla="*/ 197 h 282"/>
                <a:gd name="T64" fmla="*/ 1 w 55"/>
                <a:gd name="T65" fmla="*/ 207 h 282"/>
                <a:gd name="T66" fmla="*/ 9 w 55"/>
                <a:gd name="T67" fmla="*/ 207 h 282"/>
                <a:gd name="T68" fmla="*/ 13 w 55"/>
                <a:gd name="T69" fmla="*/ 215 h 282"/>
                <a:gd name="T70" fmla="*/ 5 w 55"/>
                <a:gd name="T71" fmla="*/ 217 h 282"/>
                <a:gd name="T72" fmla="*/ 7 w 55"/>
                <a:gd name="T73" fmla="*/ 221 h 282"/>
                <a:gd name="T74" fmla="*/ 3 w 55"/>
                <a:gd name="T75" fmla="*/ 228 h 282"/>
                <a:gd name="T76" fmla="*/ 8 w 55"/>
                <a:gd name="T77" fmla="*/ 230 h 282"/>
                <a:gd name="T78" fmla="*/ 9 w 55"/>
                <a:gd name="T79" fmla="*/ 236 h 282"/>
                <a:gd name="T80" fmla="*/ 5 w 55"/>
                <a:gd name="T81" fmla="*/ 244 h 282"/>
                <a:gd name="T82" fmla="*/ 12 w 55"/>
                <a:gd name="T83" fmla="*/ 245 h 282"/>
                <a:gd name="T84" fmla="*/ 15 w 55"/>
                <a:gd name="T85" fmla="*/ 248 h 282"/>
                <a:gd name="T86" fmla="*/ 12 w 55"/>
                <a:gd name="T87" fmla="*/ 255 h 282"/>
                <a:gd name="T88" fmla="*/ 22 w 55"/>
                <a:gd name="T89" fmla="*/ 255 h 282"/>
                <a:gd name="T90" fmla="*/ 15 w 55"/>
                <a:gd name="T91" fmla="*/ 261 h 282"/>
                <a:gd name="T92" fmla="*/ 23 w 55"/>
                <a:gd name="T93" fmla="*/ 259 h 282"/>
                <a:gd name="T94" fmla="*/ 14 w 55"/>
                <a:gd name="T95" fmla="*/ 266 h 282"/>
                <a:gd name="T96" fmla="*/ 22 w 55"/>
                <a:gd name="T97" fmla="*/ 267 h 282"/>
                <a:gd name="T98" fmla="*/ 35 w 55"/>
                <a:gd name="T99" fmla="*/ 254 h 282"/>
                <a:gd name="T100" fmla="*/ 39 w 55"/>
                <a:gd name="T101" fmla="*/ 261 h 282"/>
                <a:gd name="T102" fmla="*/ 33 w 55"/>
                <a:gd name="T103" fmla="*/ 263 h 282"/>
                <a:gd name="T104" fmla="*/ 27 w 55"/>
                <a:gd name="T105" fmla="*/ 269 h 282"/>
                <a:gd name="T106" fmla="*/ 32 w 55"/>
                <a:gd name="T107" fmla="*/ 278 h 282"/>
                <a:gd name="T108" fmla="*/ 41 w 55"/>
                <a:gd name="T109" fmla="*/ 276 h 282"/>
                <a:gd name="T110" fmla="*/ 50 w 55"/>
                <a:gd name="T111" fmla="*/ 277 h 282"/>
                <a:gd name="T112" fmla="*/ 45 w 55"/>
                <a:gd name="T113" fmla="*/ 275 h 282"/>
                <a:gd name="T114" fmla="*/ 39 w 55"/>
                <a:gd name="T115" fmla="*/ 252 h 282"/>
                <a:gd name="T116" fmla="*/ 25 w 55"/>
                <a:gd name="T117" fmla="*/ 25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282">
                  <a:moveTo>
                    <a:pt x="25" y="250"/>
                  </a:moveTo>
                  <a:cubicBezTo>
                    <a:pt x="24" y="250"/>
                    <a:pt x="23" y="247"/>
                    <a:pt x="22" y="247"/>
                  </a:cubicBezTo>
                  <a:cubicBezTo>
                    <a:pt x="21" y="247"/>
                    <a:pt x="21" y="242"/>
                    <a:pt x="22" y="240"/>
                  </a:cubicBezTo>
                  <a:cubicBezTo>
                    <a:pt x="23" y="238"/>
                    <a:pt x="18" y="239"/>
                    <a:pt x="16" y="238"/>
                  </a:cubicBezTo>
                  <a:cubicBezTo>
                    <a:pt x="15" y="237"/>
                    <a:pt x="17" y="236"/>
                    <a:pt x="15" y="234"/>
                  </a:cubicBezTo>
                  <a:cubicBezTo>
                    <a:pt x="13" y="232"/>
                    <a:pt x="15" y="229"/>
                    <a:pt x="15" y="228"/>
                  </a:cubicBezTo>
                  <a:cubicBezTo>
                    <a:pt x="15" y="227"/>
                    <a:pt x="16" y="224"/>
                    <a:pt x="18" y="224"/>
                  </a:cubicBezTo>
                  <a:cubicBezTo>
                    <a:pt x="20" y="224"/>
                    <a:pt x="19" y="221"/>
                    <a:pt x="21" y="220"/>
                  </a:cubicBezTo>
                  <a:cubicBezTo>
                    <a:pt x="23" y="218"/>
                    <a:pt x="19" y="216"/>
                    <a:pt x="21" y="215"/>
                  </a:cubicBezTo>
                  <a:cubicBezTo>
                    <a:pt x="22" y="214"/>
                    <a:pt x="21" y="211"/>
                    <a:pt x="23" y="211"/>
                  </a:cubicBezTo>
                  <a:cubicBezTo>
                    <a:pt x="26" y="210"/>
                    <a:pt x="23" y="207"/>
                    <a:pt x="25" y="206"/>
                  </a:cubicBezTo>
                  <a:cubicBezTo>
                    <a:pt x="27" y="206"/>
                    <a:pt x="25" y="204"/>
                    <a:pt x="25" y="202"/>
                  </a:cubicBezTo>
                  <a:cubicBezTo>
                    <a:pt x="26" y="199"/>
                    <a:pt x="24" y="198"/>
                    <a:pt x="26" y="197"/>
                  </a:cubicBezTo>
                  <a:cubicBezTo>
                    <a:pt x="29" y="196"/>
                    <a:pt x="27" y="194"/>
                    <a:pt x="25" y="193"/>
                  </a:cubicBezTo>
                  <a:cubicBezTo>
                    <a:pt x="24" y="191"/>
                    <a:pt x="26" y="191"/>
                    <a:pt x="28" y="191"/>
                  </a:cubicBezTo>
                  <a:cubicBezTo>
                    <a:pt x="30" y="191"/>
                    <a:pt x="29" y="188"/>
                    <a:pt x="27" y="189"/>
                  </a:cubicBezTo>
                  <a:cubicBezTo>
                    <a:pt x="25" y="189"/>
                    <a:pt x="23" y="187"/>
                    <a:pt x="25" y="185"/>
                  </a:cubicBezTo>
                  <a:cubicBezTo>
                    <a:pt x="27" y="184"/>
                    <a:pt x="23" y="183"/>
                    <a:pt x="24" y="181"/>
                  </a:cubicBezTo>
                  <a:cubicBezTo>
                    <a:pt x="25" y="180"/>
                    <a:pt x="25" y="179"/>
                    <a:pt x="23" y="178"/>
                  </a:cubicBezTo>
                  <a:cubicBezTo>
                    <a:pt x="22" y="177"/>
                    <a:pt x="23" y="172"/>
                    <a:pt x="24" y="171"/>
                  </a:cubicBezTo>
                  <a:cubicBezTo>
                    <a:pt x="26" y="171"/>
                    <a:pt x="25" y="166"/>
                    <a:pt x="25" y="165"/>
                  </a:cubicBezTo>
                  <a:cubicBezTo>
                    <a:pt x="25" y="163"/>
                    <a:pt x="23" y="162"/>
                    <a:pt x="23" y="160"/>
                  </a:cubicBezTo>
                  <a:cubicBezTo>
                    <a:pt x="24" y="159"/>
                    <a:pt x="25" y="159"/>
                    <a:pt x="25" y="156"/>
                  </a:cubicBezTo>
                  <a:cubicBezTo>
                    <a:pt x="25" y="154"/>
                    <a:pt x="26" y="152"/>
                    <a:pt x="27" y="152"/>
                  </a:cubicBezTo>
                  <a:cubicBezTo>
                    <a:pt x="28" y="152"/>
                    <a:pt x="27" y="149"/>
                    <a:pt x="27" y="148"/>
                  </a:cubicBezTo>
                  <a:cubicBezTo>
                    <a:pt x="27" y="146"/>
                    <a:pt x="30" y="148"/>
                    <a:pt x="31" y="145"/>
                  </a:cubicBezTo>
                  <a:cubicBezTo>
                    <a:pt x="31" y="143"/>
                    <a:pt x="29" y="143"/>
                    <a:pt x="29" y="142"/>
                  </a:cubicBezTo>
                  <a:cubicBezTo>
                    <a:pt x="30" y="140"/>
                    <a:pt x="29" y="137"/>
                    <a:pt x="29" y="133"/>
                  </a:cubicBezTo>
                  <a:cubicBezTo>
                    <a:pt x="29" y="129"/>
                    <a:pt x="32" y="128"/>
                    <a:pt x="34" y="127"/>
                  </a:cubicBezTo>
                  <a:cubicBezTo>
                    <a:pt x="35" y="126"/>
                    <a:pt x="32" y="120"/>
                    <a:pt x="34" y="119"/>
                  </a:cubicBezTo>
                  <a:cubicBezTo>
                    <a:pt x="35" y="119"/>
                    <a:pt x="34" y="116"/>
                    <a:pt x="36" y="115"/>
                  </a:cubicBezTo>
                  <a:cubicBezTo>
                    <a:pt x="37" y="114"/>
                    <a:pt x="36" y="112"/>
                    <a:pt x="37" y="110"/>
                  </a:cubicBezTo>
                  <a:cubicBezTo>
                    <a:pt x="38" y="107"/>
                    <a:pt x="36" y="106"/>
                    <a:pt x="36" y="104"/>
                  </a:cubicBezTo>
                  <a:cubicBezTo>
                    <a:pt x="36" y="102"/>
                    <a:pt x="35" y="100"/>
                    <a:pt x="34" y="98"/>
                  </a:cubicBezTo>
                  <a:cubicBezTo>
                    <a:pt x="32" y="96"/>
                    <a:pt x="33" y="91"/>
                    <a:pt x="34" y="91"/>
                  </a:cubicBezTo>
                  <a:cubicBezTo>
                    <a:pt x="35" y="91"/>
                    <a:pt x="34" y="87"/>
                    <a:pt x="36" y="86"/>
                  </a:cubicBezTo>
                  <a:cubicBezTo>
                    <a:pt x="38" y="86"/>
                    <a:pt x="37" y="83"/>
                    <a:pt x="36" y="80"/>
                  </a:cubicBezTo>
                  <a:cubicBezTo>
                    <a:pt x="35" y="77"/>
                    <a:pt x="38" y="79"/>
                    <a:pt x="38" y="77"/>
                  </a:cubicBezTo>
                  <a:cubicBezTo>
                    <a:pt x="38" y="75"/>
                    <a:pt x="39" y="72"/>
                    <a:pt x="41" y="71"/>
                  </a:cubicBezTo>
                  <a:cubicBezTo>
                    <a:pt x="42" y="70"/>
                    <a:pt x="43" y="67"/>
                    <a:pt x="43" y="66"/>
                  </a:cubicBezTo>
                  <a:cubicBezTo>
                    <a:pt x="43" y="64"/>
                    <a:pt x="45" y="64"/>
                    <a:pt x="46" y="63"/>
                  </a:cubicBezTo>
                  <a:cubicBezTo>
                    <a:pt x="48" y="62"/>
                    <a:pt x="44" y="60"/>
                    <a:pt x="46" y="59"/>
                  </a:cubicBezTo>
                  <a:cubicBezTo>
                    <a:pt x="48" y="58"/>
                    <a:pt x="45" y="53"/>
                    <a:pt x="46" y="52"/>
                  </a:cubicBezTo>
                  <a:cubicBezTo>
                    <a:pt x="47" y="51"/>
                    <a:pt x="46" y="49"/>
                    <a:pt x="46" y="47"/>
                  </a:cubicBezTo>
                  <a:cubicBezTo>
                    <a:pt x="46" y="46"/>
                    <a:pt x="52" y="43"/>
                    <a:pt x="53" y="42"/>
                  </a:cubicBezTo>
                  <a:cubicBezTo>
                    <a:pt x="54" y="41"/>
                    <a:pt x="54" y="38"/>
                    <a:pt x="54" y="35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50" y="34"/>
                    <a:pt x="51" y="31"/>
                    <a:pt x="49" y="29"/>
                  </a:cubicBezTo>
                  <a:cubicBezTo>
                    <a:pt x="47" y="27"/>
                    <a:pt x="48" y="24"/>
                    <a:pt x="47" y="23"/>
                  </a:cubicBezTo>
                  <a:cubicBezTo>
                    <a:pt x="45" y="22"/>
                    <a:pt x="43" y="19"/>
                    <a:pt x="45" y="18"/>
                  </a:cubicBezTo>
                  <a:cubicBezTo>
                    <a:pt x="46" y="17"/>
                    <a:pt x="45" y="15"/>
                    <a:pt x="46" y="14"/>
                  </a:cubicBezTo>
                  <a:cubicBezTo>
                    <a:pt x="47" y="13"/>
                    <a:pt x="45" y="12"/>
                    <a:pt x="43" y="10"/>
                  </a:cubicBezTo>
                  <a:cubicBezTo>
                    <a:pt x="41" y="8"/>
                    <a:pt x="44" y="5"/>
                    <a:pt x="42" y="3"/>
                  </a:cubicBezTo>
                  <a:cubicBezTo>
                    <a:pt x="40" y="2"/>
                    <a:pt x="40" y="0"/>
                    <a:pt x="39" y="1"/>
                  </a:cubicBezTo>
                  <a:cubicBezTo>
                    <a:pt x="39" y="2"/>
                    <a:pt x="38" y="5"/>
                    <a:pt x="36" y="6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8"/>
                    <a:pt x="35" y="11"/>
                    <a:pt x="35" y="12"/>
                  </a:cubicBezTo>
                  <a:cubicBezTo>
                    <a:pt x="36" y="14"/>
                    <a:pt x="36" y="24"/>
                    <a:pt x="36" y="28"/>
                  </a:cubicBezTo>
                  <a:cubicBezTo>
                    <a:pt x="35" y="32"/>
                    <a:pt x="34" y="35"/>
                    <a:pt x="33" y="38"/>
                  </a:cubicBezTo>
                  <a:cubicBezTo>
                    <a:pt x="32" y="40"/>
                    <a:pt x="35" y="40"/>
                    <a:pt x="34" y="41"/>
                  </a:cubicBezTo>
                  <a:cubicBezTo>
                    <a:pt x="33" y="42"/>
                    <a:pt x="33" y="45"/>
                    <a:pt x="33" y="50"/>
                  </a:cubicBezTo>
                  <a:cubicBezTo>
                    <a:pt x="33" y="54"/>
                    <a:pt x="31" y="61"/>
                    <a:pt x="31" y="64"/>
                  </a:cubicBezTo>
                  <a:cubicBezTo>
                    <a:pt x="30" y="66"/>
                    <a:pt x="29" y="68"/>
                    <a:pt x="29" y="70"/>
                  </a:cubicBezTo>
                  <a:cubicBezTo>
                    <a:pt x="29" y="73"/>
                    <a:pt x="28" y="74"/>
                    <a:pt x="26" y="76"/>
                  </a:cubicBezTo>
                  <a:cubicBezTo>
                    <a:pt x="25" y="77"/>
                    <a:pt x="29" y="81"/>
                    <a:pt x="28" y="83"/>
                  </a:cubicBezTo>
                  <a:cubicBezTo>
                    <a:pt x="28" y="85"/>
                    <a:pt x="25" y="86"/>
                    <a:pt x="26" y="90"/>
                  </a:cubicBezTo>
                  <a:cubicBezTo>
                    <a:pt x="27" y="94"/>
                    <a:pt x="26" y="102"/>
                    <a:pt x="26" y="104"/>
                  </a:cubicBezTo>
                  <a:cubicBezTo>
                    <a:pt x="26" y="105"/>
                    <a:pt x="24" y="105"/>
                    <a:pt x="25" y="108"/>
                  </a:cubicBezTo>
                  <a:cubicBezTo>
                    <a:pt x="25" y="111"/>
                    <a:pt x="23" y="112"/>
                    <a:pt x="22" y="116"/>
                  </a:cubicBezTo>
                  <a:cubicBezTo>
                    <a:pt x="22" y="120"/>
                    <a:pt x="19" y="126"/>
                    <a:pt x="18" y="129"/>
                  </a:cubicBezTo>
                  <a:cubicBezTo>
                    <a:pt x="16" y="132"/>
                    <a:pt x="16" y="134"/>
                    <a:pt x="15" y="134"/>
                  </a:cubicBezTo>
                  <a:cubicBezTo>
                    <a:pt x="13" y="134"/>
                    <a:pt x="13" y="136"/>
                    <a:pt x="14" y="138"/>
                  </a:cubicBezTo>
                  <a:cubicBezTo>
                    <a:pt x="15" y="141"/>
                    <a:pt x="13" y="144"/>
                    <a:pt x="15" y="146"/>
                  </a:cubicBezTo>
                  <a:cubicBezTo>
                    <a:pt x="16" y="149"/>
                    <a:pt x="16" y="150"/>
                    <a:pt x="15" y="153"/>
                  </a:cubicBezTo>
                  <a:cubicBezTo>
                    <a:pt x="14" y="155"/>
                    <a:pt x="13" y="155"/>
                    <a:pt x="13" y="158"/>
                  </a:cubicBezTo>
                  <a:cubicBezTo>
                    <a:pt x="13" y="160"/>
                    <a:pt x="11" y="163"/>
                    <a:pt x="12" y="165"/>
                  </a:cubicBezTo>
                  <a:cubicBezTo>
                    <a:pt x="13" y="168"/>
                    <a:pt x="13" y="169"/>
                    <a:pt x="12" y="169"/>
                  </a:cubicBezTo>
                  <a:cubicBezTo>
                    <a:pt x="10" y="169"/>
                    <a:pt x="10" y="171"/>
                    <a:pt x="9" y="176"/>
                  </a:cubicBezTo>
                  <a:cubicBezTo>
                    <a:pt x="9" y="180"/>
                    <a:pt x="9" y="180"/>
                    <a:pt x="12" y="180"/>
                  </a:cubicBezTo>
                  <a:cubicBezTo>
                    <a:pt x="15" y="180"/>
                    <a:pt x="13" y="169"/>
                    <a:pt x="15" y="169"/>
                  </a:cubicBezTo>
                  <a:cubicBezTo>
                    <a:pt x="17" y="169"/>
                    <a:pt x="15" y="167"/>
                    <a:pt x="17" y="166"/>
                  </a:cubicBezTo>
                  <a:cubicBezTo>
                    <a:pt x="19" y="166"/>
                    <a:pt x="17" y="168"/>
                    <a:pt x="19" y="169"/>
                  </a:cubicBezTo>
                  <a:cubicBezTo>
                    <a:pt x="20" y="169"/>
                    <a:pt x="21" y="170"/>
                    <a:pt x="19" y="172"/>
                  </a:cubicBezTo>
                  <a:cubicBezTo>
                    <a:pt x="17" y="173"/>
                    <a:pt x="20" y="175"/>
                    <a:pt x="19" y="177"/>
                  </a:cubicBezTo>
                  <a:cubicBezTo>
                    <a:pt x="18" y="178"/>
                    <a:pt x="16" y="180"/>
                    <a:pt x="17" y="182"/>
                  </a:cubicBezTo>
                  <a:cubicBezTo>
                    <a:pt x="18" y="184"/>
                    <a:pt x="16" y="183"/>
                    <a:pt x="16" y="186"/>
                  </a:cubicBezTo>
                  <a:cubicBezTo>
                    <a:pt x="16" y="188"/>
                    <a:pt x="17" y="188"/>
                    <a:pt x="16" y="189"/>
                  </a:cubicBezTo>
                  <a:cubicBezTo>
                    <a:pt x="15" y="189"/>
                    <a:pt x="18" y="191"/>
                    <a:pt x="16" y="191"/>
                  </a:cubicBezTo>
                  <a:cubicBezTo>
                    <a:pt x="15" y="192"/>
                    <a:pt x="16" y="193"/>
                    <a:pt x="16" y="195"/>
                  </a:cubicBezTo>
                  <a:cubicBezTo>
                    <a:pt x="17" y="197"/>
                    <a:pt x="15" y="196"/>
                    <a:pt x="13" y="197"/>
                  </a:cubicBezTo>
                  <a:cubicBezTo>
                    <a:pt x="12" y="198"/>
                    <a:pt x="15" y="200"/>
                    <a:pt x="14" y="201"/>
                  </a:cubicBezTo>
                  <a:cubicBezTo>
                    <a:pt x="13" y="203"/>
                    <a:pt x="11" y="200"/>
                    <a:pt x="10" y="199"/>
                  </a:cubicBezTo>
                  <a:cubicBezTo>
                    <a:pt x="9" y="199"/>
                    <a:pt x="11" y="197"/>
                    <a:pt x="13" y="195"/>
                  </a:cubicBezTo>
                  <a:cubicBezTo>
                    <a:pt x="14" y="194"/>
                    <a:pt x="11" y="190"/>
                    <a:pt x="9" y="191"/>
                  </a:cubicBezTo>
                  <a:cubicBezTo>
                    <a:pt x="7" y="192"/>
                    <a:pt x="11" y="194"/>
                    <a:pt x="11" y="196"/>
                  </a:cubicBezTo>
                  <a:cubicBezTo>
                    <a:pt x="11" y="197"/>
                    <a:pt x="8" y="195"/>
                    <a:pt x="8" y="197"/>
                  </a:cubicBezTo>
                  <a:cubicBezTo>
                    <a:pt x="8" y="199"/>
                    <a:pt x="6" y="198"/>
                    <a:pt x="4" y="200"/>
                  </a:cubicBezTo>
                  <a:cubicBezTo>
                    <a:pt x="3" y="201"/>
                    <a:pt x="6" y="202"/>
                    <a:pt x="5" y="203"/>
                  </a:cubicBezTo>
                  <a:cubicBezTo>
                    <a:pt x="3" y="203"/>
                    <a:pt x="1" y="205"/>
                    <a:pt x="1" y="207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2" y="206"/>
                    <a:pt x="5" y="205"/>
                    <a:pt x="5" y="207"/>
                  </a:cubicBezTo>
                  <a:cubicBezTo>
                    <a:pt x="6" y="209"/>
                    <a:pt x="7" y="207"/>
                    <a:pt x="9" y="207"/>
                  </a:cubicBezTo>
                  <a:cubicBezTo>
                    <a:pt x="11" y="208"/>
                    <a:pt x="10" y="211"/>
                    <a:pt x="9" y="210"/>
                  </a:cubicBezTo>
                  <a:cubicBezTo>
                    <a:pt x="8" y="210"/>
                    <a:pt x="7" y="212"/>
                    <a:pt x="7" y="214"/>
                  </a:cubicBezTo>
                  <a:cubicBezTo>
                    <a:pt x="8" y="216"/>
                    <a:pt x="12" y="214"/>
                    <a:pt x="13" y="215"/>
                  </a:cubicBezTo>
                  <a:cubicBezTo>
                    <a:pt x="15" y="215"/>
                    <a:pt x="14" y="218"/>
                    <a:pt x="13" y="217"/>
                  </a:cubicBezTo>
                  <a:cubicBezTo>
                    <a:pt x="12" y="216"/>
                    <a:pt x="10" y="215"/>
                    <a:pt x="9" y="216"/>
                  </a:cubicBezTo>
                  <a:cubicBezTo>
                    <a:pt x="8" y="218"/>
                    <a:pt x="7" y="217"/>
                    <a:pt x="5" y="217"/>
                  </a:cubicBezTo>
                  <a:cubicBezTo>
                    <a:pt x="4" y="216"/>
                    <a:pt x="0" y="219"/>
                    <a:pt x="1" y="220"/>
                  </a:cubicBezTo>
                  <a:cubicBezTo>
                    <a:pt x="3" y="221"/>
                    <a:pt x="3" y="223"/>
                    <a:pt x="4" y="223"/>
                  </a:cubicBezTo>
                  <a:cubicBezTo>
                    <a:pt x="5" y="223"/>
                    <a:pt x="6" y="222"/>
                    <a:pt x="7" y="221"/>
                  </a:cubicBezTo>
                  <a:cubicBezTo>
                    <a:pt x="7" y="220"/>
                    <a:pt x="9" y="219"/>
                    <a:pt x="9" y="221"/>
                  </a:cubicBezTo>
                  <a:cubicBezTo>
                    <a:pt x="9" y="224"/>
                    <a:pt x="7" y="223"/>
                    <a:pt x="6" y="224"/>
                  </a:cubicBezTo>
                  <a:cubicBezTo>
                    <a:pt x="6" y="225"/>
                    <a:pt x="5" y="226"/>
                    <a:pt x="3" y="228"/>
                  </a:cubicBezTo>
                  <a:cubicBezTo>
                    <a:pt x="1" y="229"/>
                    <a:pt x="3" y="231"/>
                    <a:pt x="4" y="230"/>
                  </a:cubicBezTo>
                  <a:cubicBezTo>
                    <a:pt x="6" y="230"/>
                    <a:pt x="4" y="232"/>
                    <a:pt x="6" y="232"/>
                  </a:cubicBezTo>
                  <a:cubicBezTo>
                    <a:pt x="8" y="232"/>
                    <a:pt x="8" y="231"/>
                    <a:pt x="8" y="230"/>
                  </a:cubicBezTo>
                  <a:cubicBezTo>
                    <a:pt x="7" y="228"/>
                    <a:pt x="9" y="225"/>
                    <a:pt x="10" y="227"/>
                  </a:cubicBezTo>
                  <a:cubicBezTo>
                    <a:pt x="12" y="228"/>
                    <a:pt x="9" y="230"/>
                    <a:pt x="9" y="231"/>
                  </a:cubicBezTo>
                  <a:cubicBezTo>
                    <a:pt x="9" y="233"/>
                    <a:pt x="9" y="234"/>
                    <a:pt x="9" y="236"/>
                  </a:cubicBezTo>
                  <a:cubicBezTo>
                    <a:pt x="9" y="237"/>
                    <a:pt x="7" y="237"/>
                    <a:pt x="7" y="238"/>
                  </a:cubicBezTo>
                  <a:cubicBezTo>
                    <a:pt x="7" y="240"/>
                    <a:pt x="3" y="239"/>
                    <a:pt x="5" y="240"/>
                  </a:cubicBezTo>
                  <a:cubicBezTo>
                    <a:pt x="7" y="241"/>
                    <a:pt x="4" y="243"/>
                    <a:pt x="5" y="244"/>
                  </a:cubicBezTo>
                  <a:cubicBezTo>
                    <a:pt x="6" y="245"/>
                    <a:pt x="6" y="242"/>
                    <a:pt x="8" y="243"/>
                  </a:cubicBezTo>
                  <a:cubicBezTo>
                    <a:pt x="9" y="243"/>
                    <a:pt x="9" y="244"/>
                    <a:pt x="11" y="243"/>
                  </a:cubicBezTo>
                  <a:cubicBezTo>
                    <a:pt x="13" y="242"/>
                    <a:pt x="14" y="244"/>
                    <a:pt x="12" y="245"/>
                  </a:cubicBezTo>
                  <a:cubicBezTo>
                    <a:pt x="11" y="245"/>
                    <a:pt x="9" y="248"/>
                    <a:pt x="9" y="248"/>
                  </a:cubicBezTo>
                  <a:cubicBezTo>
                    <a:pt x="10" y="248"/>
                    <a:pt x="13" y="246"/>
                    <a:pt x="13" y="248"/>
                  </a:cubicBezTo>
                  <a:cubicBezTo>
                    <a:pt x="14" y="250"/>
                    <a:pt x="15" y="249"/>
                    <a:pt x="15" y="248"/>
                  </a:cubicBezTo>
                  <a:cubicBezTo>
                    <a:pt x="15" y="246"/>
                    <a:pt x="19" y="247"/>
                    <a:pt x="19" y="249"/>
                  </a:cubicBezTo>
                  <a:cubicBezTo>
                    <a:pt x="20" y="251"/>
                    <a:pt x="16" y="252"/>
                    <a:pt x="14" y="251"/>
                  </a:cubicBezTo>
                  <a:cubicBezTo>
                    <a:pt x="12" y="251"/>
                    <a:pt x="11" y="253"/>
                    <a:pt x="12" y="255"/>
                  </a:cubicBezTo>
                  <a:cubicBezTo>
                    <a:pt x="13" y="257"/>
                    <a:pt x="15" y="255"/>
                    <a:pt x="17" y="253"/>
                  </a:cubicBezTo>
                  <a:cubicBezTo>
                    <a:pt x="18" y="252"/>
                    <a:pt x="26" y="252"/>
                    <a:pt x="26" y="254"/>
                  </a:cubicBezTo>
                  <a:cubicBezTo>
                    <a:pt x="27" y="256"/>
                    <a:pt x="23" y="254"/>
                    <a:pt x="22" y="255"/>
                  </a:cubicBezTo>
                  <a:cubicBezTo>
                    <a:pt x="22" y="256"/>
                    <a:pt x="19" y="257"/>
                    <a:pt x="18" y="256"/>
                  </a:cubicBezTo>
                  <a:cubicBezTo>
                    <a:pt x="18" y="255"/>
                    <a:pt x="15" y="256"/>
                    <a:pt x="15" y="258"/>
                  </a:cubicBezTo>
                  <a:cubicBezTo>
                    <a:pt x="15" y="260"/>
                    <a:pt x="13" y="260"/>
                    <a:pt x="15" y="261"/>
                  </a:cubicBezTo>
                  <a:cubicBezTo>
                    <a:pt x="18" y="261"/>
                    <a:pt x="17" y="258"/>
                    <a:pt x="21" y="258"/>
                  </a:cubicBezTo>
                  <a:cubicBezTo>
                    <a:pt x="25" y="258"/>
                    <a:pt x="27" y="255"/>
                    <a:pt x="28" y="257"/>
                  </a:cubicBezTo>
                  <a:cubicBezTo>
                    <a:pt x="29" y="259"/>
                    <a:pt x="25" y="261"/>
                    <a:pt x="23" y="259"/>
                  </a:cubicBezTo>
                  <a:cubicBezTo>
                    <a:pt x="22" y="258"/>
                    <a:pt x="20" y="260"/>
                    <a:pt x="20" y="262"/>
                  </a:cubicBezTo>
                  <a:cubicBezTo>
                    <a:pt x="20" y="265"/>
                    <a:pt x="15" y="262"/>
                    <a:pt x="13" y="262"/>
                  </a:cubicBezTo>
                  <a:cubicBezTo>
                    <a:pt x="11" y="261"/>
                    <a:pt x="12" y="264"/>
                    <a:pt x="14" y="266"/>
                  </a:cubicBezTo>
                  <a:cubicBezTo>
                    <a:pt x="16" y="268"/>
                    <a:pt x="17" y="266"/>
                    <a:pt x="19" y="267"/>
                  </a:cubicBezTo>
                  <a:cubicBezTo>
                    <a:pt x="22" y="269"/>
                    <a:pt x="22" y="270"/>
                    <a:pt x="23" y="269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1" y="266"/>
                    <a:pt x="22" y="264"/>
                    <a:pt x="25" y="265"/>
                  </a:cubicBezTo>
                  <a:cubicBezTo>
                    <a:pt x="27" y="266"/>
                    <a:pt x="30" y="264"/>
                    <a:pt x="30" y="260"/>
                  </a:cubicBezTo>
                  <a:cubicBezTo>
                    <a:pt x="29" y="257"/>
                    <a:pt x="32" y="256"/>
                    <a:pt x="35" y="254"/>
                  </a:cubicBezTo>
                  <a:cubicBezTo>
                    <a:pt x="38" y="253"/>
                    <a:pt x="37" y="257"/>
                    <a:pt x="34" y="257"/>
                  </a:cubicBezTo>
                  <a:cubicBezTo>
                    <a:pt x="32" y="258"/>
                    <a:pt x="31" y="259"/>
                    <a:pt x="33" y="261"/>
                  </a:cubicBezTo>
                  <a:cubicBezTo>
                    <a:pt x="35" y="263"/>
                    <a:pt x="37" y="260"/>
                    <a:pt x="39" y="261"/>
                  </a:cubicBezTo>
                  <a:cubicBezTo>
                    <a:pt x="40" y="263"/>
                    <a:pt x="36" y="263"/>
                    <a:pt x="35" y="264"/>
                  </a:cubicBezTo>
                  <a:cubicBezTo>
                    <a:pt x="35" y="266"/>
                    <a:pt x="38" y="267"/>
                    <a:pt x="36" y="269"/>
                  </a:cubicBezTo>
                  <a:cubicBezTo>
                    <a:pt x="33" y="270"/>
                    <a:pt x="35" y="264"/>
                    <a:pt x="33" y="263"/>
                  </a:cubicBezTo>
                  <a:cubicBezTo>
                    <a:pt x="32" y="263"/>
                    <a:pt x="31" y="264"/>
                    <a:pt x="32" y="267"/>
                  </a:cubicBezTo>
                  <a:cubicBezTo>
                    <a:pt x="33" y="270"/>
                    <a:pt x="30" y="268"/>
                    <a:pt x="29" y="266"/>
                  </a:cubicBezTo>
                  <a:cubicBezTo>
                    <a:pt x="27" y="265"/>
                    <a:pt x="26" y="267"/>
                    <a:pt x="27" y="269"/>
                  </a:cubicBezTo>
                  <a:cubicBezTo>
                    <a:pt x="29" y="270"/>
                    <a:pt x="24" y="268"/>
                    <a:pt x="24" y="271"/>
                  </a:cubicBezTo>
                  <a:cubicBezTo>
                    <a:pt x="24" y="274"/>
                    <a:pt x="26" y="271"/>
                    <a:pt x="29" y="272"/>
                  </a:cubicBezTo>
                  <a:cubicBezTo>
                    <a:pt x="31" y="273"/>
                    <a:pt x="30" y="276"/>
                    <a:pt x="32" y="278"/>
                  </a:cubicBezTo>
                  <a:cubicBezTo>
                    <a:pt x="34" y="279"/>
                    <a:pt x="32" y="273"/>
                    <a:pt x="34" y="273"/>
                  </a:cubicBezTo>
                  <a:cubicBezTo>
                    <a:pt x="36" y="272"/>
                    <a:pt x="34" y="277"/>
                    <a:pt x="38" y="278"/>
                  </a:cubicBezTo>
                  <a:cubicBezTo>
                    <a:pt x="43" y="280"/>
                    <a:pt x="39" y="278"/>
                    <a:pt x="41" y="276"/>
                  </a:cubicBezTo>
                  <a:cubicBezTo>
                    <a:pt x="43" y="275"/>
                    <a:pt x="45" y="280"/>
                    <a:pt x="47" y="281"/>
                  </a:cubicBezTo>
                  <a:cubicBezTo>
                    <a:pt x="49" y="282"/>
                    <a:pt x="48" y="278"/>
                    <a:pt x="46" y="277"/>
                  </a:cubicBezTo>
                  <a:cubicBezTo>
                    <a:pt x="45" y="275"/>
                    <a:pt x="48" y="276"/>
                    <a:pt x="50" y="277"/>
                  </a:cubicBezTo>
                  <a:cubicBezTo>
                    <a:pt x="52" y="278"/>
                    <a:pt x="54" y="278"/>
                    <a:pt x="54" y="276"/>
                  </a:cubicBezTo>
                  <a:cubicBezTo>
                    <a:pt x="54" y="276"/>
                    <a:pt x="55" y="276"/>
                    <a:pt x="55" y="276"/>
                  </a:cubicBezTo>
                  <a:cubicBezTo>
                    <a:pt x="53" y="274"/>
                    <a:pt x="46" y="276"/>
                    <a:pt x="45" y="275"/>
                  </a:cubicBezTo>
                  <a:cubicBezTo>
                    <a:pt x="44" y="275"/>
                    <a:pt x="44" y="259"/>
                    <a:pt x="44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55"/>
                    <a:pt x="38" y="255"/>
                    <a:pt x="39" y="252"/>
                  </a:cubicBezTo>
                  <a:cubicBezTo>
                    <a:pt x="39" y="252"/>
                    <a:pt x="39" y="252"/>
                    <a:pt x="40" y="251"/>
                  </a:cubicBezTo>
                  <a:cubicBezTo>
                    <a:pt x="39" y="251"/>
                    <a:pt x="38" y="250"/>
                    <a:pt x="36" y="250"/>
                  </a:cubicBezTo>
                  <a:cubicBezTo>
                    <a:pt x="33" y="249"/>
                    <a:pt x="27" y="250"/>
                    <a:pt x="25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0" name="Freeform 112"/>
            <p:cNvSpPr>
              <a:spLocks/>
            </p:cNvSpPr>
            <p:nvPr/>
          </p:nvSpPr>
          <p:spPr bwMode="auto">
            <a:xfrm>
              <a:off x="4729163" y="4316413"/>
              <a:ext cx="161925" cy="174625"/>
            </a:xfrm>
            <a:custGeom>
              <a:avLst/>
              <a:gdLst>
                <a:gd name="T0" fmla="*/ 53 w 55"/>
                <a:gd name="T1" fmla="*/ 30 h 56"/>
                <a:gd name="T2" fmla="*/ 47 w 55"/>
                <a:gd name="T3" fmla="*/ 31 h 56"/>
                <a:gd name="T4" fmla="*/ 44 w 55"/>
                <a:gd name="T5" fmla="*/ 24 h 56"/>
                <a:gd name="T6" fmla="*/ 40 w 55"/>
                <a:gd name="T7" fmla="*/ 19 h 56"/>
                <a:gd name="T8" fmla="*/ 35 w 55"/>
                <a:gd name="T9" fmla="*/ 19 h 56"/>
                <a:gd name="T10" fmla="*/ 31 w 55"/>
                <a:gd name="T11" fmla="*/ 14 h 56"/>
                <a:gd name="T12" fmla="*/ 30 w 55"/>
                <a:gd name="T13" fmla="*/ 6 h 56"/>
                <a:gd name="T14" fmla="*/ 30 w 55"/>
                <a:gd name="T15" fmla="*/ 3 h 56"/>
                <a:gd name="T16" fmla="*/ 29 w 55"/>
                <a:gd name="T17" fmla="*/ 3 h 56"/>
                <a:gd name="T18" fmla="*/ 23 w 55"/>
                <a:gd name="T19" fmla="*/ 0 h 56"/>
                <a:gd name="T20" fmla="*/ 16 w 55"/>
                <a:gd name="T21" fmla="*/ 1 h 56"/>
                <a:gd name="T22" fmla="*/ 8 w 55"/>
                <a:gd name="T23" fmla="*/ 2 h 56"/>
                <a:gd name="T24" fmla="*/ 4 w 55"/>
                <a:gd name="T25" fmla="*/ 8 h 56"/>
                <a:gd name="T26" fmla="*/ 2 w 55"/>
                <a:gd name="T27" fmla="*/ 18 h 56"/>
                <a:gd name="T28" fmla="*/ 0 w 55"/>
                <a:gd name="T29" fmla="*/ 18 h 56"/>
                <a:gd name="T30" fmla="*/ 8 w 55"/>
                <a:gd name="T31" fmla="*/ 27 h 56"/>
                <a:gd name="T32" fmla="*/ 15 w 55"/>
                <a:gd name="T33" fmla="*/ 31 h 56"/>
                <a:gd name="T34" fmla="*/ 22 w 55"/>
                <a:gd name="T35" fmla="*/ 35 h 56"/>
                <a:gd name="T36" fmla="*/ 34 w 55"/>
                <a:gd name="T37" fmla="*/ 40 h 56"/>
                <a:gd name="T38" fmla="*/ 29 w 55"/>
                <a:gd name="T39" fmla="*/ 49 h 56"/>
                <a:gd name="T40" fmla="*/ 27 w 55"/>
                <a:gd name="T41" fmla="*/ 53 h 56"/>
                <a:gd name="T42" fmla="*/ 33 w 55"/>
                <a:gd name="T43" fmla="*/ 54 h 56"/>
                <a:gd name="T44" fmla="*/ 38 w 55"/>
                <a:gd name="T45" fmla="*/ 55 h 56"/>
                <a:gd name="T46" fmla="*/ 44 w 55"/>
                <a:gd name="T47" fmla="*/ 54 h 56"/>
                <a:gd name="T48" fmla="*/ 49 w 55"/>
                <a:gd name="T49" fmla="*/ 51 h 56"/>
                <a:gd name="T50" fmla="*/ 52 w 55"/>
                <a:gd name="T51" fmla="*/ 42 h 56"/>
                <a:gd name="T52" fmla="*/ 53 w 55"/>
                <a:gd name="T53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53" y="30"/>
                  </a:moveTo>
                  <a:cubicBezTo>
                    <a:pt x="50" y="29"/>
                    <a:pt x="48" y="31"/>
                    <a:pt x="47" y="31"/>
                  </a:cubicBezTo>
                  <a:cubicBezTo>
                    <a:pt x="47" y="31"/>
                    <a:pt x="45" y="26"/>
                    <a:pt x="44" y="24"/>
                  </a:cubicBezTo>
                  <a:cubicBezTo>
                    <a:pt x="44" y="22"/>
                    <a:pt x="41" y="18"/>
                    <a:pt x="40" y="19"/>
                  </a:cubicBezTo>
                  <a:cubicBezTo>
                    <a:pt x="38" y="20"/>
                    <a:pt x="39" y="19"/>
                    <a:pt x="35" y="19"/>
                  </a:cubicBezTo>
                  <a:cubicBezTo>
                    <a:pt x="30" y="18"/>
                    <a:pt x="30" y="18"/>
                    <a:pt x="31" y="14"/>
                  </a:cubicBezTo>
                  <a:cubicBezTo>
                    <a:pt x="32" y="9"/>
                    <a:pt x="29" y="7"/>
                    <a:pt x="30" y="6"/>
                  </a:cubicBezTo>
                  <a:cubicBezTo>
                    <a:pt x="32" y="5"/>
                    <a:pt x="31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7" y="3"/>
                    <a:pt x="26" y="0"/>
                    <a:pt x="23" y="0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4" y="2"/>
                    <a:pt x="11" y="1"/>
                    <a:pt x="8" y="2"/>
                  </a:cubicBezTo>
                  <a:cubicBezTo>
                    <a:pt x="6" y="4"/>
                    <a:pt x="3" y="7"/>
                    <a:pt x="4" y="8"/>
                  </a:cubicBezTo>
                  <a:cubicBezTo>
                    <a:pt x="4" y="10"/>
                    <a:pt x="3" y="17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20"/>
                    <a:pt x="5" y="25"/>
                    <a:pt x="8" y="27"/>
                  </a:cubicBezTo>
                  <a:cubicBezTo>
                    <a:pt x="12" y="29"/>
                    <a:pt x="11" y="31"/>
                    <a:pt x="15" y="31"/>
                  </a:cubicBezTo>
                  <a:cubicBezTo>
                    <a:pt x="19" y="31"/>
                    <a:pt x="21" y="33"/>
                    <a:pt x="22" y="35"/>
                  </a:cubicBezTo>
                  <a:cubicBezTo>
                    <a:pt x="23" y="36"/>
                    <a:pt x="33" y="39"/>
                    <a:pt x="34" y="40"/>
                  </a:cubicBezTo>
                  <a:cubicBezTo>
                    <a:pt x="34" y="42"/>
                    <a:pt x="29" y="45"/>
                    <a:pt x="29" y="49"/>
                  </a:cubicBezTo>
                  <a:cubicBezTo>
                    <a:pt x="29" y="52"/>
                    <a:pt x="27" y="52"/>
                    <a:pt x="27" y="53"/>
                  </a:cubicBezTo>
                  <a:cubicBezTo>
                    <a:pt x="27" y="54"/>
                    <a:pt x="31" y="53"/>
                    <a:pt x="33" y="54"/>
                  </a:cubicBezTo>
                  <a:cubicBezTo>
                    <a:pt x="34" y="55"/>
                    <a:pt x="37" y="54"/>
                    <a:pt x="38" y="55"/>
                  </a:cubicBezTo>
                  <a:cubicBezTo>
                    <a:pt x="40" y="56"/>
                    <a:pt x="42" y="53"/>
                    <a:pt x="44" y="54"/>
                  </a:cubicBezTo>
                  <a:cubicBezTo>
                    <a:pt x="45" y="54"/>
                    <a:pt x="47" y="51"/>
                    <a:pt x="49" y="51"/>
                  </a:cubicBezTo>
                  <a:cubicBezTo>
                    <a:pt x="51" y="51"/>
                    <a:pt x="52" y="45"/>
                    <a:pt x="52" y="42"/>
                  </a:cubicBezTo>
                  <a:cubicBezTo>
                    <a:pt x="52" y="39"/>
                    <a:pt x="55" y="31"/>
                    <a:pt x="5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1" name="Freeform 113"/>
            <p:cNvSpPr>
              <a:spLocks/>
            </p:cNvSpPr>
            <p:nvPr/>
          </p:nvSpPr>
          <p:spPr bwMode="auto">
            <a:xfrm>
              <a:off x="4303713" y="3714750"/>
              <a:ext cx="58738" cy="52388"/>
            </a:xfrm>
            <a:custGeom>
              <a:avLst/>
              <a:gdLst>
                <a:gd name="T0" fmla="*/ 19 w 20"/>
                <a:gd name="T1" fmla="*/ 14 h 17"/>
                <a:gd name="T2" fmla="*/ 20 w 20"/>
                <a:gd name="T3" fmla="*/ 10 h 17"/>
                <a:gd name="T4" fmla="*/ 14 w 20"/>
                <a:gd name="T5" fmla="*/ 2 h 17"/>
                <a:gd name="T6" fmla="*/ 11 w 20"/>
                <a:gd name="T7" fmla="*/ 2 h 17"/>
                <a:gd name="T8" fmla="*/ 5 w 20"/>
                <a:gd name="T9" fmla="*/ 1 h 17"/>
                <a:gd name="T10" fmla="*/ 2 w 20"/>
                <a:gd name="T11" fmla="*/ 1 h 17"/>
                <a:gd name="T12" fmla="*/ 1 w 20"/>
                <a:gd name="T13" fmla="*/ 3 h 17"/>
                <a:gd name="T14" fmla="*/ 3 w 20"/>
                <a:gd name="T15" fmla="*/ 8 h 17"/>
                <a:gd name="T16" fmla="*/ 6 w 20"/>
                <a:gd name="T17" fmla="*/ 8 h 17"/>
                <a:gd name="T18" fmla="*/ 9 w 20"/>
                <a:gd name="T19" fmla="*/ 10 h 17"/>
                <a:gd name="T20" fmla="*/ 13 w 20"/>
                <a:gd name="T21" fmla="*/ 14 h 17"/>
                <a:gd name="T22" fmla="*/ 17 w 20"/>
                <a:gd name="T23" fmla="*/ 17 h 17"/>
                <a:gd name="T24" fmla="*/ 19 w 20"/>
                <a:gd name="T25" fmla="*/ 17 h 17"/>
                <a:gd name="T26" fmla="*/ 19 w 20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7">
                  <a:moveTo>
                    <a:pt x="19" y="14"/>
                  </a:moveTo>
                  <a:cubicBezTo>
                    <a:pt x="19" y="13"/>
                    <a:pt x="19" y="11"/>
                    <a:pt x="20" y="10"/>
                  </a:cubicBezTo>
                  <a:cubicBezTo>
                    <a:pt x="18" y="7"/>
                    <a:pt x="16" y="4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1"/>
                    <a:pt x="6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4"/>
                    <a:pt x="0" y="7"/>
                    <a:pt x="3" y="8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8" y="8"/>
                    <a:pt x="8" y="10"/>
                    <a:pt x="9" y="10"/>
                  </a:cubicBezTo>
                  <a:cubicBezTo>
                    <a:pt x="10" y="10"/>
                    <a:pt x="14" y="12"/>
                    <a:pt x="13" y="14"/>
                  </a:cubicBezTo>
                  <a:cubicBezTo>
                    <a:pt x="13" y="16"/>
                    <a:pt x="15" y="17"/>
                    <a:pt x="17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6"/>
                    <a:pt x="20" y="15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2" name="Freeform 114"/>
            <p:cNvSpPr>
              <a:spLocks/>
            </p:cNvSpPr>
            <p:nvPr/>
          </p:nvSpPr>
          <p:spPr bwMode="auto">
            <a:xfrm>
              <a:off x="4359275" y="3740150"/>
              <a:ext cx="104775" cy="55563"/>
            </a:xfrm>
            <a:custGeom>
              <a:avLst/>
              <a:gdLst>
                <a:gd name="T0" fmla="*/ 32 w 36"/>
                <a:gd name="T1" fmla="*/ 6 h 18"/>
                <a:gd name="T2" fmla="*/ 23 w 36"/>
                <a:gd name="T3" fmla="*/ 2 h 18"/>
                <a:gd name="T4" fmla="*/ 15 w 36"/>
                <a:gd name="T5" fmla="*/ 5 h 18"/>
                <a:gd name="T6" fmla="*/ 5 w 36"/>
                <a:gd name="T7" fmla="*/ 5 h 18"/>
                <a:gd name="T8" fmla="*/ 1 w 36"/>
                <a:gd name="T9" fmla="*/ 2 h 18"/>
                <a:gd name="T10" fmla="*/ 0 w 36"/>
                <a:gd name="T11" fmla="*/ 6 h 18"/>
                <a:gd name="T12" fmla="*/ 0 w 36"/>
                <a:gd name="T13" fmla="*/ 9 h 18"/>
                <a:gd name="T14" fmla="*/ 8 w 36"/>
                <a:gd name="T15" fmla="*/ 13 h 18"/>
                <a:gd name="T16" fmla="*/ 12 w 36"/>
                <a:gd name="T17" fmla="*/ 16 h 18"/>
                <a:gd name="T18" fmla="*/ 17 w 36"/>
                <a:gd name="T19" fmla="*/ 15 h 18"/>
                <a:gd name="T20" fmla="*/ 15 w 36"/>
                <a:gd name="T21" fmla="*/ 11 h 18"/>
                <a:gd name="T22" fmla="*/ 19 w 36"/>
                <a:gd name="T23" fmla="*/ 8 h 18"/>
                <a:gd name="T24" fmla="*/ 25 w 36"/>
                <a:gd name="T25" fmla="*/ 6 h 18"/>
                <a:gd name="T26" fmla="*/ 27 w 36"/>
                <a:gd name="T27" fmla="*/ 10 h 18"/>
                <a:gd name="T28" fmla="*/ 31 w 36"/>
                <a:gd name="T29" fmla="*/ 17 h 18"/>
                <a:gd name="T30" fmla="*/ 35 w 36"/>
                <a:gd name="T31" fmla="*/ 13 h 18"/>
                <a:gd name="T32" fmla="*/ 36 w 36"/>
                <a:gd name="T33" fmla="*/ 11 h 18"/>
                <a:gd name="T34" fmla="*/ 32 w 36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8">
                  <a:moveTo>
                    <a:pt x="32" y="6"/>
                  </a:moveTo>
                  <a:cubicBezTo>
                    <a:pt x="30" y="2"/>
                    <a:pt x="26" y="3"/>
                    <a:pt x="23" y="2"/>
                  </a:cubicBezTo>
                  <a:cubicBezTo>
                    <a:pt x="21" y="0"/>
                    <a:pt x="18" y="2"/>
                    <a:pt x="15" y="5"/>
                  </a:cubicBezTo>
                  <a:cubicBezTo>
                    <a:pt x="11" y="8"/>
                    <a:pt x="7" y="6"/>
                    <a:pt x="5" y="5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2" y="10"/>
                    <a:pt x="6" y="11"/>
                    <a:pt x="8" y="13"/>
                  </a:cubicBezTo>
                  <a:cubicBezTo>
                    <a:pt x="10" y="15"/>
                    <a:pt x="11" y="14"/>
                    <a:pt x="12" y="16"/>
                  </a:cubicBezTo>
                  <a:cubicBezTo>
                    <a:pt x="13" y="18"/>
                    <a:pt x="16" y="16"/>
                    <a:pt x="17" y="15"/>
                  </a:cubicBezTo>
                  <a:cubicBezTo>
                    <a:pt x="18" y="13"/>
                    <a:pt x="15" y="13"/>
                    <a:pt x="15" y="11"/>
                  </a:cubicBezTo>
                  <a:cubicBezTo>
                    <a:pt x="15" y="10"/>
                    <a:pt x="18" y="10"/>
                    <a:pt x="19" y="8"/>
                  </a:cubicBezTo>
                  <a:cubicBezTo>
                    <a:pt x="19" y="6"/>
                    <a:pt x="24" y="5"/>
                    <a:pt x="25" y="6"/>
                  </a:cubicBezTo>
                  <a:cubicBezTo>
                    <a:pt x="27" y="7"/>
                    <a:pt x="29" y="8"/>
                    <a:pt x="27" y="10"/>
                  </a:cubicBezTo>
                  <a:cubicBezTo>
                    <a:pt x="26" y="12"/>
                    <a:pt x="29" y="14"/>
                    <a:pt x="31" y="17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5" y="10"/>
                    <a:pt x="34" y="8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3" name="Freeform 115"/>
            <p:cNvSpPr>
              <a:spLocks/>
            </p:cNvSpPr>
            <p:nvPr/>
          </p:nvSpPr>
          <p:spPr bwMode="auto">
            <a:xfrm>
              <a:off x="4429125" y="3683000"/>
              <a:ext cx="220663" cy="334963"/>
            </a:xfrm>
            <a:custGeom>
              <a:avLst/>
              <a:gdLst>
                <a:gd name="T0" fmla="*/ 12 w 75"/>
                <a:gd name="T1" fmla="*/ 78 h 107"/>
                <a:gd name="T2" fmla="*/ 17 w 75"/>
                <a:gd name="T3" fmla="*/ 78 h 107"/>
                <a:gd name="T4" fmla="*/ 21 w 75"/>
                <a:gd name="T5" fmla="*/ 81 h 107"/>
                <a:gd name="T6" fmla="*/ 21 w 75"/>
                <a:gd name="T7" fmla="*/ 82 h 107"/>
                <a:gd name="T8" fmla="*/ 27 w 75"/>
                <a:gd name="T9" fmla="*/ 82 h 107"/>
                <a:gd name="T10" fmla="*/ 30 w 75"/>
                <a:gd name="T11" fmla="*/ 87 h 107"/>
                <a:gd name="T12" fmla="*/ 34 w 75"/>
                <a:gd name="T13" fmla="*/ 91 h 107"/>
                <a:gd name="T14" fmla="*/ 37 w 75"/>
                <a:gd name="T15" fmla="*/ 95 h 107"/>
                <a:gd name="T16" fmla="*/ 44 w 75"/>
                <a:gd name="T17" fmla="*/ 95 h 107"/>
                <a:gd name="T18" fmla="*/ 48 w 75"/>
                <a:gd name="T19" fmla="*/ 95 h 107"/>
                <a:gd name="T20" fmla="*/ 52 w 75"/>
                <a:gd name="T21" fmla="*/ 95 h 107"/>
                <a:gd name="T22" fmla="*/ 56 w 75"/>
                <a:gd name="T23" fmla="*/ 98 h 107"/>
                <a:gd name="T24" fmla="*/ 53 w 75"/>
                <a:gd name="T25" fmla="*/ 104 h 107"/>
                <a:gd name="T26" fmla="*/ 57 w 75"/>
                <a:gd name="T27" fmla="*/ 107 h 107"/>
                <a:gd name="T28" fmla="*/ 57 w 75"/>
                <a:gd name="T29" fmla="*/ 107 h 107"/>
                <a:gd name="T30" fmla="*/ 59 w 75"/>
                <a:gd name="T31" fmla="*/ 98 h 107"/>
                <a:gd name="T32" fmla="*/ 61 w 75"/>
                <a:gd name="T33" fmla="*/ 90 h 107"/>
                <a:gd name="T34" fmla="*/ 57 w 75"/>
                <a:gd name="T35" fmla="*/ 80 h 107"/>
                <a:gd name="T36" fmla="*/ 61 w 75"/>
                <a:gd name="T37" fmla="*/ 76 h 107"/>
                <a:gd name="T38" fmla="*/ 60 w 75"/>
                <a:gd name="T39" fmla="*/ 74 h 107"/>
                <a:gd name="T40" fmla="*/ 58 w 75"/>
                <a:gd name="T41" fmla="*/ 70 h 107"/>
                <a:gd name="T42" fmla="*/ 68 w 75"/>
                <a:gd name="T43" fmla="*/ 69 h 107"/>
                <a:gd name="T44" fmla="*/ 74 w 75"/>
                <a:gd name="T45" fmla="*/ 67 h 107"/>
                <a:gd name="T46" fmla="*/ 73 w 75"/>
                <a:gd name="T47" fmla="*/ 64 h 107"/>
                <a:gd name="T48" fmla="*/ 74 w 75"/>
                <a:gd name="T49" fmla="*/ 59 h 107"/>
                <a:gd name="T50" fmla="*/ 71 w 75"/>
                <a:gd name="T51" fmla="*/ 55 h 107"/>
                <a:gd name="T52" fmla="*/ 73 w 75"/>
                <a:gd name="T53" fmla="*/ 43 h 107"/>
                <a:gd name="T54" fmla="*/ 65 w 75"/>
                <a:gd name="T55" fmla="*/ 41 h 107"/>
                <a:gd name="T56" fmla="*/ 57 w 75"/>
                <a:gd name="T57" fmla="*/ 37 h 107"/>
                <a:gd name="T58" fmla="*/ 46 w 75"/>
                <a:gd name="T59" fmla="*/ 36 h 107"/>
                <a:gd name="T60" fmla="*/ 42 w 75"/>
                <a:gd name="T61" fmla="*/ 28 h 107"/>
                <a:gd name="T62" fmla="*/ 39 w 75"/>
                <a:gd name="T63" fmla="*/ 24 h 107"/>
                <a:gd name="T64" fmla="*/ 36 w 75"/>
                <a:gd name="T65" fmla="*/ 23 h 107"/>
                <a:gd name="T66" fmla="*/ 37 w 75"/>
                <a:gd name="T67" fmla="*/ 20 h 107"/>
                <a:gd name="T68" fmla="*/ 38 w 75"/>
                <a:gd name="T69" fmla="*/ 15 h 107"/>
                <a:gd name="T70" fmla="*/ 44 w 75"/>
                <a:gd name="T71" fmla="*/ 8 h 107"/>
                <a:gd name="T72" fmla="*/ 46 w 75"/>
                <a:gd name="T73" fmla="*/ 7 h 107"/>
                <a:gd name="T74" fmla="*/ 47 w 75"/>
                <a:gd name="T75" fmla="*/ 6 h 107"/>
                <a:gd name="T76" fmla="*/ 49 w 75"/>
                <a:gd name="T77" fmla="*/ 2 h 107"/>
                <a:gd name="T78" fmla="*/ 42 w 75"/>
                <a:gd name="T79" fmla="*/ 5 h 107"/>
                <a:gd name="T80" fmla="*/ 36 w 75"/>
                <a:gd name="T81" fmla="*/ 8 h 107"/>
                <a:gd name="T82" fmla="*/ 30 w 75"/>
                <a:gd name="T83" fmla="*/ 10 h 107"/>
                <a:gd name="T84" fmla="*/ 28 w 75"/>
                <a:gd name="T85" fmla="*/ 10 h 107"/>
                <a:gd name="T86" fmla="*/ 22 w 75"/>
                <a:gd name="T87" fmla="*/ 15 h 107"/>
                <a:gd name="T88" fmla="*/ 20 w 75"/>
                <a:gd name="T89" fmla="*/ 21 h 107"/>
                <a:gd name="T90" fmla="*/ 13 w 75"/>
                <a:gd name="T91" fmla="*/ 28 h 107"/>
                <a:gd name="T92" fmla="*/ 12 w 75"/>
                <a:gd name="T93" fmla="*/ 29 h 107"/>
                <a:gd name="T94" fmla="*/ 11 w 75"/>
                <a:gd name="T95" fmla="*/ 31 h 107"/>
                <a:gd name="T96" fmla="*/ 7 w 75"/>
                <a:gd name="T97" fmla="*/ 35 h 107"/>
                <a:gd name="T98" fmla="*/ 9 w 75"/>
                <a:gd name="T99" fmla="*/ 37 h 107"/>
                <a:gd name="T100" fmla="*/ 10 w 75"/>
                <a:gd name="T101" fmla="*/ 41 h 107"/>
                <a:gd name="T102" fmla="*/ 10 w 75"/>
                <a:gd name="T103" fmla="*/ 45 h 107"/>
                <a:gd name="T104" fmla="*/ 11 w 75"/>
                <a:gd name="T105" fmla="*/ 55 h 107"/>
                <a:gd name="T106" fmla="*/ 10 w 75"/>
                <a:gd name="T107" fmla="*/ 60 h 107"/>
                <a:gd name="T108" fmla="*/ 5 w 75"/>
                <a:gd name="T109" fmla="*/ 64 h 107"/>
                <a:gd name="T110" fmla="*/ 2 w 75"/>
                <a:gd name="T111" fmla="*/ 68 h 107"/>
                <a:gd name="T112" fmla="*/ 0 w 75"/>
                <a:gd name="T113" fmla="*/ 71 h 107"/>
                <a:gd name="T114" fmla="*/ 8 w 75"/>
                <a:gd name="T115" fmla="*/ 75 h 107"/>
                <a:gd name="T116" fmla="*/ 12 w 75"/>
                <a:gd name="T117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107">
                  <a:moveTo>
                    <a:pt x="12" y="78"/>
                  </a:moveTo>
                  <a:cubicBezTo>
                    <a:pt x="14" y="79"/>
                    <a:pt x="16" y="79"/>
                    <a:pt x="17" y="78"/>
                  </a:cubicBezTo>
                  <a:cubicBezTo>
                    <a:pt x="17" y="77"/>
                    <a:pt x="19" y="79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3" y="81"/>
                    <a:pt x="26" y="81"/>
                    <a:pt x="27" y="82"/>
                  </a:cubicBezTo>
                  <a:cubicBezTo>
                    <a:pt x="29" y="83"/>
                    <a:pt x="28" y="87"/>
                    <a:pt x="30" y="87"/>
                  </a:cubicBezTo>
                  <a:cubicBezTo>
                    <a:pt x="33" y="87"/>
                    <a:pt x="35" y="89"/>
                    <a:pt x="34" y="91"/>
                  </a:cubicBezTo>
                  <a:cubicBezTo>
                    <a:pt x="34" y="92"/>
                    <a:pt x="37" y="93"/>
                    <a:pt x="37" y="95"/>
                  </a:cubicBezTo>
                  <a:cubicBezTo>
                    <a:pt x="37" y="96"/>
                    <a:pt x="43" y="96"/>
                    <a:pt x="44" y="95"/>
                  </a:cubicBezTo>
                  <a:cubicBezTo>
                    <a:pt x="45" y="95"/>
                    <a:pt x="47" y="94"/>
                    <a:pt x="48" y="95"/>
                  </a:cubicBezTo>
                  <a:cubicBezTo>
                    <a:pt x="49" y="96"/>
                    <a:pt x="51" y="94"/>
                    <a:pt x="52" y="95"/>
                  </a:cubicBezTo>
                  <a:cubicBezTo>
                    <a:pt x="53" y="95"/>
                    <a:pt x="57" y="97"/>
                    <a:pt x="56" y="98"/>
                  </a:cubicBezTo>
                  <a:cubicBezTo>
                    <a:pt x="55" y="100"/>
                    <a:pt x="52" y="102"/>
                    <a:pt x="53" y="104"/>
                  </a:cubicBezTo>
                  <a:cubicBezTo>
                    <a:pt x="54" y="105"/>
                    <a:pt x="56" y="105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9" y="106"/>
                    <a:pt x="59" y="100"/>
                    <a:pt x="59" y="98"/>
                  </a:cubicBezTo>
                  <a:cubicBezTo>
                    <a:pt x="59" y="96"/>
                    <a:pt x="60" y="91"/>
                    <a:pt x="61" y="90"/>
                  </a:cubicBezTo>
                  <a:cubicBezTo>
                    <a:pt x="62" y="86"/>
                    <a:pt x="57" y="83"/>
                    <a:pt x="57" y="80"/>
                  </a:cubicBezTo>
                  <a:cubicBezTo>
                    <a:pt x="57" y="76"/>
                    <a:pt x="59" y="78"/>
                    <a:pt x="61" y="76"/>
                  </a:cubicBezTo>
                  <a:cubicBezTo>
                    <a:pt x="63" y="75"/>
                    <a:pt x="61" y="74"/>
                    <a:pt x="60" y="74"/>
                  </a:cubicBezTo>
                  <a:cubicBezTo>
                    <a:pt x="59" y="73"/>
                    <a:pt x="58" y="71"/>
                    <a:pt x="58" y="70"/>
                  </a:cubicBezTo>
                  <a:cubicBezTo>
                    <a:pt x="58" y="69"/>
                    <a:pt x="65" y="69"/>
                    <a:pt x="68" y="69"/>
                  </a:cubicBezTo>
                  <a:cubicBezTo>
                    <a:pt x="70" y="69"/>
                    <a:pt x="74" y="67"/>
                    <a:pt x="74" y="67"/>
                  </a:cubicBezTo>
                  <a:cubicBezTo>
                    <a:pt x="75" y="67"/>
                    <a:pt x="75" y="65"/>
                    <a:pt x="73" y="64"/>
                  </a:cubicBezTo>
                  <a:cubicBezTo>
                    <a:pt x="72" y="63"/>
                    <a:pt x="72" y="61"/>
                    <a:pt x="74" y="59"/>
                  </a:cubicBezTo>
                  <a:cubicBezTo>
                    <a:pt x="75" y="58"/>
                    <a:pt x="73" y="56"/>
                    <a:pt x="71" y="55"/>
                  </a:cubicBezTo>
                  <a:cubicBezTo>
                    <a:pt x="70" y="53"/>
                    <a:pt x="71" y="46"/>
                    <a:pt x="73" y="43"/>
                  </a:cubicBezTo>
                  <a:cubicBezTo>
                    <a:pt x="75" y="40"/>
                    <a:pt x="69" y="41"/>
                    <a:pt x="65" y="41"/>
                  </a:cubicBezTo>
                  <a:cubicBezTo>
                    <a:pt x="62" y="42"/>
                    <a:pt x="59" y="40"/>
                    <a:pt x="57" y="37"/>
                  </a:cubicBezTo>
                  <a:cubicBezTo>
                    <a:pt x="54" y="35"/>
                    <a:pt x="51" y="36"/>
                    <a:pt x="46" y="36"/>
                  </a:cubicBezTo>
                  <a:cubicBezTo>
                    <a:pt x="41" y="37"/>
                    <a:pt x="42" y="31"/>
                    <a:pt x="42" y="28"/>
                  </a:cubicBezTo>
                  <a:cubicBezTo>
                    <a:pt x="42" y="26"/>
                    <a:pt x="39" y="26"/>
                    <a:pt x="39" y="24"/>
                  </a:cubicBezTo>
                  <a:cubicBezTo>
                    <a:pt x="39" y="23"/>
                    <a:pt x="38" y="23"/>
                    <a:pt x="36" y="23"/>
                  </a:cubicBezTo>
                  <a:cubicBezTo>
                    <a:pt x="35" y="23"/>
                    <a:pt x="36" y="21"/>
                    <a:pt x="37" y="20"/>
                  </a:cubicBezTo>
                  <a:cubicBezTo>
                    <a:pt x="38" y="19"/>
                    <a:pt x="38" y="18"/>
                    <a:pt x="38" y="15"/>
                  </a:cubicBezTo>
                  <a:cubicBezTo>
                    <a:pt x="38" y="13"/>
                    <a:pt x="42" y="11"/>
                    <a:pt x="44" y="8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46" y="6"/>
                    <a:pt x="46" y="6"/>
                    <a:pt x="47" y="6"/>
                  </a:cubicBezTo>
                  <a:cubicBezTo>
                    <a:pt x="50" y="5"/>
                    <a:pt x="51" y="3"/>
                    <a:pt x="49" y="2"/>
                  </a:cubicBezTo>
                  <a:cubicBezTo>
                    <a:pt x="46" y="0"/>
                    <a:pt x="44" y="5"/>
                    <a:pt x="42" y="5"/>
                  </a:cubicBezTo>
                  <a:cubicBezTo>
                    <a:pt x="39" y="6"/>
                    <a:pt x="38" y="7"/>
                    <a:pt x="36" y="8"/>
                  </a:cubicBezTo>
                  <a:cubicBezTo>
                    <a:pt x="34" y="9"/>
                    <a:pt x="31" y="9"/>
                    <a:pt x="30" y="10"/>
                  </a:cubicBezTo>
                  <a:cubicBezTo>
                    <a:pt x="30" y="12"/>
                    <a:pt x="29" y="10"/>
                    <a:pt x="28" y="10"/>
                  </a:cubicBezTo>
                  <a:cubicBezTo>
                    <a:pt x="26" y="9"/>
                    <a:pt x="22" y="13"/>
                    <a:pt x="22" y="15"/>
                  </a:cubicBezTo>
                  <a:cubicBezTo>
                    <a:pt x="22" y="17"/>
                    <a:pt x="23" y="19"/>
                    <a:pt x="20" y="21"/>
                  </a:cubicBezTo>
                  <a:cubicBezTo>
                    <a:pt x="17" y="23"/>
                    <a:pt x="15" y="27"/>
                    <a:pt x="13" y="28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0" y="31"/>
                    <a:pt x="9" y="33"/>
                    <a:pt x="7" y="35"/>
                  </a:cubicBezTo>
                  <a:cubicBezTo>
                    <a:pt x="8" y="35"/>
                    <a:pt x="8" y="36"/>
                    <a:pt x="9" y="37"/>
                  </a:cubicBezTo>
                  <a:cubicBezTo>
                    <a:pt x="11" y="39"/>
                    <a:pt x="10" y="40"/>
                    <a:pt x="10" y="41"/>
                  </a:cubicBezTo>
                  <a:cubicBezTo>
                    <a:pt x="11" y="43"/>
                    <a:pt x="11" y="44"/>
                    <a:pt x="10" y="45"/>
                  </a:cubicBezTo>
                  <a:cubicBezTo>
                    <a:pt x="9" y="46"/>
                    <a:pt x="10" y="53"/>
                    <a:pt x="11" y="55"/>
                  </a:cubicBezTo>
                  <a:cubicBezTo>
                    <a:pt x="12" y="56"/>
                    <a:pt x="11" y="57"/>
                    <a:pt x="10" y="60"/>
                  </a:cubicBezTo>
                  <a:cubicBezTo>
                    <a:pt x="8" y="63"/>
                    <a:pt x="7" y="64"/>
                    <a:pt x="5" y="64"/>
                  </a:cubicBezTo>
                  <a:cubicBezTo>
                    <a:pt x="2" y="64"/>
                    <a:pt x="2" y="68"/>
                    <a:pt x="2" y="68"/>
                  </a:cubicBezTo>
                  <a:cubicBezTo>
                    <a:pt x="1" y="68"/>
                    <a:pt x="0" y="70"/>
                    <a:pt x="0" y="71"/>
                  </a:cubicBezTo>
                  <a:cubicBezTo>
                    <a:pt x="3" y="73"/>
                    <a:pt x="7" y="75"/>
                    <a:pt x="8" y="75"/>
                  </a:cubicBezTo>
                  <a:cubicBezTo>
                    <a:pt x="9" y="75"/>
                    <a:pt x="10" y="77"/>
                    <a:pt x="1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4" name="Freeform 116"/>
            <p:cNvSpPr>
              <a:spLocks/>
            </p:cNvSpPr>
            <p:nvPr/>
          </p:nvSpPr>
          <p:spPr bwMode="auto">
            <a:xfrm>
              <a:off x="4603750" y="4122738"/>
              <a:ext cx="225425" cy="271463"/>
            </a:xfrm>
            <a:custGeom>
              <a:avLst/>
              <a:gdLst>
                <a:gd name="T0" fmla="*/ 76 w 77"/>
                <a:gd name="T1" fmla="*/ 52 h 87"/>
                <a:gd name="T2" fmla="*/ 72 w 77"/>
                <a:gd name="T3" fmla="*/ 46 h 87"/>
                <a:gd name="T4" fmla="*/ 67 w 77"/>
                <a:gd name="T5" fmla="*/ 43 h 87"/>
                <a:gd name="T6" fmla="*/ 60 w 77"/>
                <a:gd name="T7" fmla="*/ 40 h 87"/>
                <a:gd name="T8" fmla="*/ 59 w 77"/>
                <a:gd name="T9" fmla="*/ 35 h 87"/>
                <a:gd name="T10" fmla="*/ 58 w 77"/>
                <a:gd name="T11" fmla="*/ 30 h 87"/>
                <a:gd name="T12" fmla="*/ 56 w 77"/>
                <a:gd name="T13" fmla="*/ 26 h 87"/>
                <a:gd name="T14" fmla="*/ 49 w 77"/>
                <a:gd name="T15" fmla="*/ 24 h 87"/>
                <a:gd name="T16" fmla="*/ 44 w 77"/>
                <a:gd name="T17" fmla="*/ 22 h 87"/>
                <a:gd name="T18" fmla="*/ 41 w 77"/>
                <a:gd name="T19" fmla="*/ 20 h 87"/>
                <a:gd name="T20" fmla="*/ 37 w 77"/>
                <a:gd name="T21" fmla="*/ 19 h 87"/>
                <a:gd name="T22" fmla="*/ 30 w 77"/>
                <a:gd name="T23" fmla="*/ 14 h 87"/>
                <a:gd name="T24" fmla="*/ 28 w 77"/>
                <a:gd name="T25" fmla="*/ 2 h 87"/>
                <a:gd name="T26" fmla="*/ 22 w 77"/>
                <a:gd name="T27" fmla="*/ 2 h 87"/>
                <a:gd name="T28" fmla="*/ 14 w 77"/>
                <a:gd name="T29" fmla="*/ 5 h 87"/>
                <a:gd name="T30" fmla="*/ 9 w 77"/>
                <a:gd name="T31" fmla="*/ 8 h 87"/>
                <a:gd name="T32" fmla="*/ 4 w 77"/>
                <a:gd name="T33" fmla="*/ 9 h 87"/>
                <a:gd name="T34" fmla="*/ 1 w 77"/>
                <a:gd name="T35" fmla="*/ 9 h 87"/>
                <a:gd name="T36" fmla="*/ 6 w 77"/>
                <a:gd name="T37" fmla="*/ 17 h 87"/>
                <a:gd name="T38" fmla="*/ 4 w 77"/>
                <a:gd name="T39" fmla="*/ 21 h 87"/>
                <a:gd name="T40" fmla="*/ 5 w 77"/>
                <a:gd name="T41" fmla="*/ 30 h 87"/>
                <a:gd name="T42" fmla="*/ 3 w 77"/>
                <a:gd name="T43" fmla="*/ 35 h 87"/>
                <a:gd name="T44" fmla="*/ 2 w 77"/>
                <a:gd name="T45" fmla="*/ 40 h 87"/>
                <a:gd name="T46" fmla="*/ 4 w 77"/>
                <a:gd name="T47" fmla="*/ 43 h 87"/>
                <a:gd name="T48" fmla="*/ 1 w 77"/>
                <a:gd name="T49" fmla="*/ 48 h 87"/>
                <a:gd name="T50" fmla="*/ 0 w 77"/>
                <a:gd name="T51" fmla="*/ 51 h 87"/>
                <a:gd name="T52" fmla="*/ 3 w 77"/>
                <a:gd name="T53" fmla="*/ 53 h 87"/>
                <a:gd name="T54" fmla="*/ 4 w 77"/>
                <a:gd name="T55" fmla="*/ 60 h 87"/>
                <a:gd name="T56" fmla="*/ 7 w 77"/>
                <a:gd name="T57" fmla="*/ 64 h 87"/>
                <a:gd name="T58" fmla="*/ 6 w 77"/>
                <a:gd name="T59" fmla="*/ 68 h 87"/>
                <a:gd name="T60" fmla="*/ 8 w 77"/>
                <a:gd name="T61" fmla="*/ 73 h 87"/>
                <a:gd name="T62" fmla="*/ 10 w 77"/>
                <a:gd name="T63" fmla="*/ 79 h 87"/>
                <a:gd name="T64" fmla="*/ 11 w 77"/>
                <a:gd name="T65" fmla="*/ 86 h 87"/>
                <a:gd name="T66" fmla="*/ 20 w 77"/>
                <a:gd name="T67" fmla="*/ 81 h 87"/>
                <a:gd name="T68" fmla="*/ 26 w 77"/>
                <a:gd name="T69" fmla="*/ 81 h 87"/>
                <a:gd name="T70" fmla="*/ 33 w 77"/>
                <a:gd name="T71" fmla="*/ 84 h 87"/>
                <a:gd name="T72" fmla="*/ 36 w 77"/>
                <a:gd name="T73" fmla="*/ 80 h 87"/>
                <a:gd name="T74" fmla="*/ 45 w 77"/>
                <a:gd name="T75" fmla="*/ 80 h 87"/>
                <a:gd name="T76" fmla="*/ 47 w 77"/>
                <a:gd name="T77" fmla="*/ 70 h 87"/>
                <a:gd name="T78" fmla="*/ 51 w 77"/>
                <a:gd name="T79" fmla="*/ 64 h 87"/>
                <a:gd name="T80" fmla="*/ 59 w 77"/>
                <a:gd name="T81" fmla="*/ 63 h 87"/>
                <a:gd name="T82" fmla="*/ 66 w 77"/>
                <a:gd name="T83" fmla="*/ 62 h 87"/>
                <a:gd name="T84" fmla="*/ 72 w 77"/>
                <a:gd name="T85" fmla="*/ 65 h 87"/>
                <a:gd name="T86" fmla="*/ 75 w 77"/>
                <a:gd name="T87" fmla="*/ 60 h 87"/>
                <a:gd name="T88" fmla="*/ 76 w 77"/>
                <a:gd name="T89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87">
                  <a:moveTo>
                    <a:pt x="76" y="52"/>
                  </a:moveTo>
                  <a:cubicBezTo>
                    <a:pt x="75" y="49"/>
                    <a:pt x="72" y="49"/>
                    <a:pt x="72" y="46"/>
                  </a:cubicBezTo>
                  <a:cubicBezTo>
                    <a:pt x="72" y="43"/>
                    <a:pt x="71" y="43"/>
                    <a:pt x="67" y="43"/>
                  </a:cubicBezTo>
                  <a:cubicBezTo>
                    <a:pt x="63" y="43"/>
                    <a:pt x="60" y="42"/>
                    <a:pt x="60" y="40"/>
                  </a:cubicBezTo>
                  <a:cubicBezTo>
                    <a:pt x="60" y="37"/>
                    <a:pt x="57" y="36"/>
                    <a:pt x="59" y="35"/>
                  </a:cubicBezTo>
                  <a:cubicBezTo>
                    <a:pt x="61" y="34"/>
                    <a:pt x="58" y="32"/>
                    <a:pt x="58" y="30"/>
                  </a:cubicBezTo>
                  <a:cubicBezTo>
                    <a:pt x="59" y="28"/>
                    <a:pt x="57" y="27"/>
                    <a:pt x="56" y="26"/>
                  </a:cubicBezTo>
                  <a:cubicBezTo>
                    <a:pt x="55" y="25"/>
                    <a:pt x="49" y="26"/>
                    <a:pt x="49" y="24"/>
                  </a:cubicBezTo>
                  <a:cubicBezTo>
                    <a:pt x="49" y="22"/>
                    <a:pt x="46" y="22"/>
                    <a:pt x="44" y="22"/>
                  </a:cubicBezTo>
                  <a:cubicBezTo>
                    <a:pt x="42" y="22"/>
                    <a:pt x="43" y="19"/>
                    <a:pt x="41" y="20"/>
                  </a:cubicBezTo>
                  <a:cubicBezTo>
                    <a:pt x="39" y="20"/>
                    <a:pt x="40" y="18"/>
                    <a:pt x="37" y="19"/>
                  </a:cubicBezTo>
                  <a:cubicBezTo>
                    <a:pt x="34" y="19"/>
                    <a:pt x="33" y="18"/>
                    <a:pt x="30" y="14"/>
                  </a:cubicBezTo>
                  <a:cubicBezTo>
                    <a:pt x="27" y="11"/>
                    <a:pt x="27" y="4"/>
                    <a:pt x="28" y="2"/>
                  </a:cubicBezTo>
                  <a:cubicBezTo>
                    <a:pt x="28" y="0"/>
                    <a:pt x="24" y="2"/>
                    <a:pt x="22" y="2"/>
                  </a:cubicBezTo>
                  <a:cubicBezTo>
                    <a:pt x="19" y="2"/>
                    <a:pt x="17" y="4"/>
                    <a:pt x="14" y="5"/>
                  </a:cubicBezTo>
                  <a:cubicBezTo>
                    <a:pt x="12" y="6"/>
                    <a:pt x="10" y="6"/>
                    <a:pt x="9" y="8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3" y="11"/>
                    <a:pt x="5" y="16"/>
                    <a:pt x="6" y="17"/>
                  </a:cubicBezTo>
                  <a:cubicBezTo>
                    <a:pt x="7" y="19"/>
                    <a:pt x="5" y="20"/>
                    <a:pt x="4" y="21"/>
                  </a:cubicBezTo>
                  <a:cubicBezTo>
                    <a:pt x="3" y="21"/>
                    <a:pt x="4" y="28"/>
                    <a:pt x="5" y="30"/>
                  </a:cubicBezTo>
                  <a:cubicBezTo>
                    <a:pt x="5" y="31"/>
                    <a:pt x="2" y="34"/>
                    <a:pt x="3" y="35"/>
                  </a:cubicBezTo>
                  <a:cubicBezTo>
                    <a:pt x="4" y="36"/>
                    <a:pt x="2" y="38"/>
                    <a:pt x="2" y="40"/>
                  </a:cubicBezTo>
                  <a:cubicBezTo>
                    <a:pt x="2" y="42"/>
                    <a:pt x="4" y="42"/>
                    <a:pt x="4" y="43"/>
                  </a:cubicBezTo>
                  <a:cubicBezTo>
                    <a:pt x="4" y="44"/>
                    <a:pt x="2" y="47"/>
                    <a:pt x="1" y="48"/>
                  </a:cubicBezTo>
                  <a:cubicBezTo>
                    <a:pt x="0" y="48"/>
                    <a:pt x="0" y="49"/>
                    <a:pt x="0" y="51"/>
                  </a:cubicBezTo>
                  <a:cubicBezTo>
                    <a:pt x="1" y="50"/>
                    <a:pt x="1" y="52"/>
                    <a:pt x="3" y="53"/>
                  </a:cubicBezTo>
                  <a:cubicBezTo>
                    <a:pt x="5" y="55"/>
                    <a:pt x="2" y="58"/>
                    <a:pt x="4" y="60"/>
                  </a:cubicBezTo>
                  <a:cubicBezTo>
                    <a:pt x="6" y="62"/>
                    <a:pt x="8" y="63"/>
                    <a:pt x="7" y="64"/>
                  </a:cubicBezTo>
                  <a:cubicBezTo>
                    <a:pt x="6" y="65"/>
                    <a:pt x="7" y="67"/>
                    <a:pt x="6" y="68"/>
                  </a:cubicBezTo>
                  <a:cubicBezTo>
                    <a:pt x="4" y="69"/>
                    <a:pt x="6" y="72"/>
                    <a:pt x="8" y="73"/>
                  </a:cubicBezTo>
                  <a:cubicBezTo>
                    <a:pt x="9" y="74"/>
                    <a:pt x="8" y="77"/>
                    <a:pt x="10" y="79"/>
                  </a:cubicBezTo>
                  <a:cubicBezTo>
                    <a:pt x="12" y="81"/>
                    <a:pt x="11" y="84"/>
                    <a:pt x="11" y="86"/>
                  </a:cubicBezTo>
                  <a:cubicBezTo>
                    <a:pt x="12" y="87"/>
                    <a:pt x="17" y="84"/>
                    <a:pt x="20" y="81"/>
                  </a:cubicBezTo>
                  <a:cubicBezTo>
                    <a:pt x="23" y="78"/>
                    <a:pt x="23" y="80"/>
                    <a:pt x="26" y="81"/>
                  </a:cubicBezTo>
                  <a:cubicBezTo>
                    <a:pt x="28" y="81"/>
                    <a:pt x="31" y="81"/>
                    <a:pt x="33" y="84"/>
                  </a:cubicBezTo>
                  <a:cubicBezTo>
                    <a:pt x="34" y="86"/>
                    <a:pt x="35" y="81"/>
                    <a:pt x="36" y="80"/>
                  </a:cubicBezTo>
                  <a:cubicBezTo>
                    <a:pt x="37" y="79"/>
                    <a:pt x="44" y="80"/>
                    <a:pt x="45" y="80"/>
                  </a:cubicBezTo>
                  <a:cubicBezTo>
                    <a:pt x="46" y="79"/>
                    <a:pt x="47" y="72"/>
                    <a:pt x="47" y="70"/>
                  </a:cubicBezTo>
                  <a:cubicBezTo>
                    <a:pt x="46" y="69"/>
                    <a:pt x="49" y="66"/>
                    <a:pt x="51" y="64"/>
                  </a:cubicBezTo>
                  <a:cubicBezTo>
                    <a:pt x="54" y="63"/>
                    <a:pt x="57" y="64"/>
                    <a:pt x="59" y="63"/>
                  </a:cubicBezTo>
                  <a:cubicBezTo>
                    <a:pt x="61" y="62"/>
                    <a:pt x="63" y="62"/>
                    <a:pt x="66" y="62"/>
                  </a:cubicBezTo>
                  <a:cubicBezTo>
                    <a:pt x="69" y="62"/>
                    <a:pt x="70" y="65"/>
                    <a:pt x="72" y="65"/>
                  </a:cubicBezTo>
                  <a:cubicBezTo>
                    <a:pt x="73" y="65"/>
                    <a:pt x="75" y="63"/>
                    <a:pt x="75" y="60"/>
                  </a:cubicBezTo>
                  <a:cubicBezTo>
                    <a:pt x="75" y="58"/>
                    <a:pt x="77" y="55"/>
                    <a:pt x="7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5" name="Freeform 117"/>
            <p:cNvSpPr>
              <a:spLocks/>
            </p:cNvSpPr>
            <p:nvPr/>
          </p:nvSpPr>
          <p:spPr bwMode="auto">
            <a:xfrm>
              <a:off x="4384675" y="3935413"/>
              <a:ext cx="239713" cy="365125"/>
            </a:xfrm>
            <a:custGeom>
              <a:avLst/>
              <a:gdLst>
                <a:gd name="T0" fmla="*/ 74 w 81"/>
                <a:gd name="T1" fmla="*/ 111 h 117"/>
                <a:gd name="T2" fmla="*/ 74 w 81"/>
                <a:gd name="T3" fmla="*/ 111 h 117"/>
                <a:gd name="T4" fmla="*/ 75 w 81"/>
                <a:gd name="T5" fmla="*/ 108 h 117"/>
                <a:gd name="T6" fmla="*/ 78 w 81"/>
                <a:gd name="T7" fmla="*/ 103 h 117"/>
                <a:gd name="T8" fmla="*/ 76 w 81"/>
                <a:gd name="T9" fmla="*/ 100 h 117"/>
                <a:gd name="T10" fmla="*/ 77 w 81"/>
                <a:gd name="T11" fmla="*/ 95 h 117"/>
                <a:gd name="T12" fmla="*/ 79 w 81"/>
                <a:gd name="T13" fmla="*/ 90 h 117"/>
                <a:gd name="T14" fmla="*/ 78 w 81"/>
                <a:gd name="T15" fmla="*/ 81 h 117"/>
                <a:gd name="T16" fmla="*/ 80 w 81"/>
                <a:gd name="T17" fmla="*/ 77 h 117"/>
                <a:gd name="T18" fmla="*/ 75 w 81"/>
                <a:gd name="T19" fmla="*/ 69 h 117"/>
                <a:gd name="T20" fmla="*/ 69 w 81"/>
                <a:gd name="T21" fmla="*/ 69 h 117"/>
                <a:gd name="T22" fmla="*/ 68 w 81"/>
                <a:gd name="T23" fmla="*/ 61 h 117"/>
                <a:gd name="T24" fmla="*/ 65 w 81"/>
                <a:gd name="T25" fmla="*/ 61 h 117"/>
                <a:gd name="T26" fmla="*/ 59 w 81"/>
                <a:gd name="T27" fmla="*/ 62 h 117"/>
                <a:gd name="T28" fmla="*/ 55 w 81"/>
                <a:gd name="T29" fmla="*/ 59 h 117"/>
                <a:gd name="T30" fmla="*/ 52 w 81"/>
                <a:gd name="T31" fmla="*/ 56 h 117"/>
                <a:gd name="T32" fmla="*/ 50 w 81"/>
                <a:gd name="T33" fmla="*/ 51 h 117"/>
                <a:gd name="T34" fmla="*/ 48 w 81"/>
                <a:gd name="T35" fmla="*/ 46 h 117"/>
                <a:gd name="T36" fmla="*/ 49 w 81"/>
                <a:gd name="T37" fmla="*/ 42 h 117"/>
                <a:gd name="T38" fmla="*/ 52 w 81"/>
                <a:gd name="T39" fmla="*/ 38 h 117"/>
                <a:gd name="T40" fmla="*/ 54 w 81"/>
                <a:gd name="T41" fmla="*/ 32 h 117"/>
                <a:gd name="T42" fmla="*/ 59 w 81"/>
                <a:gd name="T43" fmla="*/ 29 h 117"/>
                <a:gd name="T44" fmla="*/ 67 w 81"/>
                <a:gd name="T45" fmla="*/ 26 h 117"/>
                <a:gd name="T46" fmla="*/ 72 w 81"/>
                <a:gd name="T47" fmla="*/ 26 h 117"/>
                <a:gd name="T48" fmla="*/ 68 w 81"/>
                <a:gd name="T49" fmla="*/ 23 h 117"/>
                <a:gd name="T50" fmla="*/ 71 w 81"/>
                <a:gd name="T51" fmla="*/ 17 h 117"/>
                <a:gd name="T52" fmla="*/ 67 w 81"/>
                <a:gd name="T53" fmla="*/ 14 h 117"/>
                <a:gd name="T54" fmla="*/ 63 w 81"/>
                <a:gd name="T55" fmla="*/ 14 h 117"/>
                <a:gd name="T56" fmla="*/ 59 w 81"/>
                <a:gd name="T57" fmla="*/ 14 h 117"/>
                <a:gd name="T58" fmla="*/ 52 w 81"/>
                <a:gd name="T59" fmla="*/ 14 h 117"/>
                <a:gd name="T60" fmla="*/ 49 w 81"/>
                <a:gd name="T61" fmla="*/ 10 h 117"/>
                <a:gd name="T62" fmla="*/ 45 w 81"/>
                <a:gd name="T63" fmla="*/ 6 h 117"/>
                <a:gd name="T64" fmla="*/ 42 w 81"/>
                <a:gd name="T65" fmla="*/ 1 h 117"/>
                <a:gd name="T66" fmla="*/ 36 w 81"/>
                <a:gd name="T67" fmla="*/ 1 h 117"/>
                <a:gd name="T68" fmla="*/ 38 w 81"/>
                <a:gd name="T69" fmla="*/ 5 h 117"/>
                <a:gd name="T70" fmla="*/ 34 w 81"/>
                <a:gd name="T71" fmla="*/ 11 h 117"/>
                <a:gd name="T72" fmla="*/ 22 w 81"/>
                <a:gd name="T73" fmla="*/ 18 h 117"/>
                <a:gd name="T74" fmla="*/ 17 w 81"/>
                <a:gd name="T75" fmla="*/ 28 h 117"/>
                <a:gd name="T76" fmla="*/ 12 w 81"/>
                <a:gd name="T77" fmla="*/ 28 h 117"/>
                <a:gd name="T78" fmla="*/ 7 w 81"/>
                <a:gd name="T79" fmla="*/ 27 h 117"/>
                <a:gd name="T80" fmla="*/ 7 w 81"/>
                <a:gd name="T81" fmla="*/ 24 h 117"/>
                <a:gd name="T82" fmla="*/ 6 w 81"/>
                <a:gd name="T83" fmla="*/ 21 h 117"/>
                <a:gd name="T84" fmla="*/ 1 w 81"/>
                <a:gd name="T85" fmla="*/ 26 h 117"/>
                <a:gd name="T86" fmla="*/ 3 w 81"/>
                <a:gd name="T87" fmla="*/ 35 h 117"/>
                <a:gd name="T88" fmla="*/ 1 w 81"/>
                <a:gd name="T89" fmla="*/ 36 h 117"/>
                <a:gd name="T90" fmla="*/ 8 w 81"/>
                <a:gd name="T91" fmla="*/ 42 h 117"/>
                <a:gd name="T92" fmla="*/ 14 w 81"/>
                <a:gd name="T93" fmla="*/ 50 h 117"/>
                <a:gd name="T94" fmla="*/ 19 w 81"/>
                <a:gd name="T95" fmla="*/ 60 h 117"/>
                <a:gd name="T96" fmla="*/ 28 w 81"/>
                <a:gd name="T97" fmla="*/ 78 h 117"/>
                <a:gd name="T98" fmla="*/ 32 w 81"/>
                <a:gd name="T99" fmla="*/ 86 h 117"/>
                <a:gd name="T100" fmla="*/ 35 w 81"/>
                <a:gd name="T101" fmla="*/ 92 h 117"/>
                <a:gd name="T102" fmla="*/ 44 w 81"/>
                <a:gd name="T103" fmla="*/ 99 h 117"/>
                <a:gd name="T104" fmla="*/ 62 w 81"/>
                <a:gd name="T105" fmla="*/ 110 h 117"/>
                <a:gd name="T106" fmla="*/ 70 w 81"/>
                <a:gd name="T107" fmla="*/ 116 h 117"/>
                <a:gd name="T108" fmla="*/ 70 w 81"/>
                <a:gd name="T109" fmla="*/ 117 h 117"/>
                <a:gd name="T110" fmla="*/ 71 w 81"/>
                <a:gd name="T111" fmla="*/ 116 h 117"/>
                <a:gd name="T112" fmla="*/ 74 w 81"/>
                <a:gd name="T113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7">
                  <a:moveTo>
                    <a:pt x="74" y="111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4" y="109"/>
                    <a:pt x="74" y="108"/>
                    <a:pt x="75" y="108"/>
                  </a:cubicBezTo>
                  <a:cubicBezTo>
                    <a:pt x="76" y="107"/>
                    <a:pt x="78" y="104"/>
                    <a:pt x="78" y="103"/>
                  </a:cubicBezTo>
                  <a:cubicBezTo>
                    <a:pt x="78" y="102"/>
                    <a:pt x="76" y="102"/>
                    <a:pt x="76" y="100"/>
                  </a:cubicBezTo>
                  <a:cubicBezTo>
                    <a:pt x="76" y="98"/>
                    <a:pt x="78" y="96"/>
                    <a:pt x="77" y="95"/>
                  </a:cubicBezTo>
                  <a:cubicBezTo>
                    <a:pt x="76" y="94"/>
                    <a:pt x="79" y="91"/>
                    <a:pt x="79" y="90"/>
                  </a:cubicBezTo>
                  <a:cubicBezTo>
                    <a:pt x="78" y="88"/>
                    <a:pt x="77" y="81"/>
                    <a:pt x="78" y="81"/>
                  </a:cubicBezTo>
                  <a:cubicBezTo>
                    <a:pt x="79" y="80"/>
                    <a:pt x="81" y="79"/>
                    <a:pt x="80" y="77"/>
                  </a:cubicBezTo>
                  <a:cubicBezTo>
                    <a:pt x="79" y="76"/>
                    <a:pt x="77" y="71"/>
                    <a:pt x="75" y="69"/>
                  </a:cubicBezTo>
                  <a:cubicBezTo>
                    <a:pt x="73" y="68"/>
                    <a:pt x="71" y="68"/>
                    <a:pt x="69" y="69"/>
                  </a:cubicBezTo>
                  <a:cubicBezTo>
                    <a:pt x="67" y="70"/>
                    <a:pt x="68" y="63"/>
                    <a:pt x="68" y="61"/>
                  </a:cubicBezTo>
                  <a:cubicBezTo>
                    <a:pt x="68" y="58"/>
                    <a:pt x="66" y="60"/>
                    <a:pt x="65" y="61"/>
                  </a:cubicBezTo>
                  <a:cubicBezTo>
                    <a:pt x="64" y="63"/>
                    <a:pt x="62" y="62"/>
                    <a:pt x="59" y="62"/>
                  </a:cubicBezTo>
                  <a:cubicBezTo>
                    <a:pt x="56" y="62"/>
                    <a:pt x="57" y="59"/>
                    <a:pt x="55" y="59"/>
                  </a:cubicBezTo>
                  <a:cubicBezTo>
                    <a:pt x="53" y="59"/>
                    <a:pt x="52" y="58"/>
                    <a:pt x="52" y="56"/>
                  </a:cubicBezTo>
                  <a:cubicBezTo>
                    <a:pt x="52" y="55"/>
                    <a:pt x="51" y="53"/>
                    <a:pt x="50" y="51"/>
                  </a:cubicBezTo>
                  <a:cubicBezTo>
                    <a:pt x="48" y="49"/>
                    <a:pt x="47" y="47"/>
                    <a:pt x="48" y="46"/>
                  </a:cubicBezTo>
                  <a:cubicBezTo>
                    <a:pt x="49" y="44"/>
                    <a:pt x="47" y="43"/>
                    <a:pt x="49" y="42"/>
                  </a:cubicBezTo>
                  <a:cubicBezTo>
                    <a:pt x="50" y="40"/>
                    <a:pt x="52" y="41"/>
                    <a:pt x="52" y="38"/>
                  </a:cubicBezTo>
                  <a:cubicBezTo>
                    <a:pt x="51" y="36"/>
                    <a:pt x="53" y="35"/>
                    <a:pt x="54" y="32"/>
                  </a:cubicBezTo>
                  <a:cubicBezTo>
                    <a:pt x="54" y="30"/>
                    <a:pt x="57" y="31"/>
                    <a:pt x="59" y="29"/>
                  </a:cubicBezTo>
                  <a:cubicBezTo>
                    <a:pt x="62" y="27"/>
                    <a:pt x="64" y="28"/>
                    <a:pt x="67" y="26"/>
                  </a:cubicBezTo>
                  <a:cubicBezTo>
                    <a:pt x="69" y="24"/>
                    <a:pt x="70" y="26"/>
                    <a:pt x="72" y="26"/>
                  </a:cubicBezTo>
                  <a:cubicBezTo>
                    <a:pt x="71" y="24"/>
                    <a:pt x="69" y="24"/>
                    <a:pt x="68" y="23"/>
                  </a:cubicBezTo>
                  <a:cubicBezTo>
                    <a:pt x="67" y="21"/>
                    <a:pt x="70" y="19"/>
                    <a:pt x="71" y="17"/>
                  </a:cubicBezTo>
                  <a:cubicBezTo>
                    <a:pt x="72" y="16"/>
                    <a:pt x="68" y="14"/>
                    <a:pt x="67" y="14"/>
                  </a:cubicBezTo>
                  <a:cubicBezTo>
                    <a:pt x="66" y="13"/>
                    <a:pt x="64" y="15"/>
                    <a:pt x="63" y="14"/>
                  </a:cubicBezTo>
                  <a:cubicBezTo>
                    <a:pt x="62" y="13"/>
                    <a:pt x="60" y="14"/>
                    <a:pt x="59" y="14"/>
                  </a:cubicBezTo>
                  <a:cubicBezTo>
                    <a:pt x="58" y="15"/>
                    <a:pt x="52" y="15"/>
                    <a:pt x="52" y="14"/>
                  </a:cubicBezTo>
                  <a:cubicBezTo>
                    <a:pt x="52" y="12"/>
                    <a:pt x="49" y="11"/>
                    <a:pt x="49" y="10"/>
                  </a:cubicBezTo>
                  <a:cubicBezTo>
                    <a:pt x="50" y="8"/>
                    <a:pt x="48" y="6"/>
                    <a:pt x="45" y="6"/>
                  </a:cubicBezTo>
                  <a:cubicBezTo>
                    <a:pt x="43" y="6"/>
                    <a:pt x="44" y="2"/>
                    <a:pt x="42" y="1"/>
                  </a:cubicBezTo>
                  <a:cubicBezTo>
                    <a:pt x="41" y="0"/>
                    <a:pt x="38" y="0"/>
                    <a:pt x="36" y="1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6" y="7"/>
                    <a:pt x="38" y="7"/>
                    <a:pt x="34" y="11"/>
                  </a:cubicBezTo>
                  <a:cubicBezTo>
                    <a:pt x="31" y="16"/>
                    <a:pt x="25" y="17"/>
                    <a:pt x="22" y="18"/>
                  </a:cubicBezTo>
                  <a:cubicBezTo>
                    <a:pt x="19" y="19"/>
                    <a:pt x="18" y="24"/>
                    <a:pt x="17" y="28"/>
                  </a:cubicBezTo>
                  <a:cubicBezTo>
                    <a:pt x="15" y="32"/>
                    <a:pt x="14" y="30"/>
                    <a:pt x="12" y="28"/>
                  </a:cubicBezTo>
                  <a:cubicBezTo>
                    <a:pt x="10" y="26"/>
                    <a:pt x="9" y="29"/>
                    <a:pt x="7" y="27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21"/>
                    <a:pt x="2" y="24"/>
                    <a:pt x="1" y="26"/>
                  </a:cubicBezTo>
                  <a:cubicBezTo>
                    <a:pt x="0" y="28"/>
                    <a:pt x="3" y="33"/>
                    <a:pt x="3" y="35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1" y="38"/>
                    <a:pt x="6" y="40"/>
                    <a:pt x="8" y="42"/>
                  </a:cubicBezTo>
                  <a:cubicBezTo>
                    <a:pt x="10" y="43"/>
                    <a:pt x="12" y="48"/>
                    <a:pt x="14" y="50"/>
                  </a:cubicBezTo>
                  <a:cubicBezTo>
                    <a:pt x="16" y="52"/>
                    <a:pt x="17" y="54"/>
                    <a:pt x="19" y="60"/>
                  </a:cubicBezTo>
                  <a:cubicBezTo>
                    <a:pt x="21" y="65"/>
                    <a:pt x="25" y="74"/>
                    <a:pt x="28" y="78"/>
                  </a:cubicBezTo>
                  <a:cubicBezTo>
                    <a:pt x="32" y="82"/>
                    <a:pt x="33" y="85"/>
                    <a:pt x="32" y="86"/>
                  </a:cubicBezTo>
                  <a:cubicBezTo>
                    <a:pt x="32" y="87"/>
                    <a:pt x="32" y="90"/>
                    <a:pt x="35" y="92"/>
                  </a:cubicBezTo>
                  <a:cubicBezTo>
                    <a:pt x="37" y="93"/>
                    <a:pt x="39" y="96"/>
                    <a:pt x="44" y="99"/>
                  </a:cubicBezTo>
                  <a:cubicBezTo>
                    <a:pt x="50" y="102"/>
                    <a:pt x="61" y="107"/>
                    <a:pt x="62" y="110"/>
                  </a:cubicBezTo>
                  <a:cubicBezTo>
                    <a:pt x="64" y="112"/>
                    <a:pt x="69" y="115"/>
                    <a:pt x="70" y="116"/>
                  </a:cubicBezTo>
                  <a:cubicBezTo>
                    <a:pt x="70" y="116"/>
                    <a:pt x="70" y="116"/>
                    <a:pt x="70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3" y="115"/>
                    <a:pt x="74" y="112"/>
                    <a:pt x="74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6" name="Freeform 118"/>
            <p:cNvSpPr>
              <a:spLocks/>
            </p:cNvSpPr>
            <p:nvPr/>
          </p:nvSpPr>
          <p:spPr bwMode="auto">
            <a:xfrm>
              <a:off x="4532313" y="3695700"/>
              <a:ext cx="252413" cy="225425"/>
            </a:xfrm>
            <a:custGeom>
              <a:avLst/>
              <a:gdLst>
                <a:gd name="T0" fmla="*/ 9 w 86"/>
                <a:gd name="T1" fmla="*/ 4 h 72"/>
                <a:gd name="T2" fmla="*/ 3 w 86"/>
                <a:gd name="T3" fmla="*/ 11 h 72"/>
                <a:gd name="T4" fmla="*/ 2 w 86"/>
                <a:gd name="T5" fmla="*/ 16 h 72"/>
                <a:gd name="T6" fmla="*/ 1 w 86"/>
                <a:gd name="T7" fmla="*/ 19 h 72"/>
                <a:gd name="T8" fmla="*/ 4 w 86"/>
                <a:gd name="T9" fmla="*/ 20 h 72"/>
                <a:gd name="T10" fmla="*/ 7 w 86"/>
                <a:gd name="T11" fmla="*/ 24 h 72"/>
                <a:gd name="T12" fmla="*/ 11 w 86"/>
                <a:gd name="T13" fmla="*/ 32 h 72"/>
                <a:gd name="T14" fmla="*/ 22 w 86"/>
                <a:gd name="T15" fmla="*/ 33 h 72"/>
                <a:gd name="T16" fmla="*/ 30 w 86"/>
                <a:gd name="T17" fmla="*/ 37 h 72"/>
                <a:gd name="T18" fmla="*/ 38 w 86"/>
                <a:gd name="T19" fmla="*/ 39 h 72"/>
                <a:gd name="T20" fmla="*/ 36 w 86"/>
                <a:gd name="T21" fmla="*/ 51 h 72"/>
                <a:gd name="T22" fmla="*/ 39 w 86"/>
                <a:gd name="T23" fmla="*/ 55 h 72"/>
                <a:gd name="T24" fmla="*/ 38 w 86"/>
                <a:gd name="T25" fmla="*/ 60 h 72"/>
                <a:gd name="T26" fmla="*/ 39 w 86"/>
                <a:gd name="T27" fmla="*/ 63 h 72"/>
                <a:gd name="T28" fmla="*/ 39 w 86"/>
                <a:gd name="T29" fmla="*/ 64 h 72"/>
                <a:gd name="T30" fmla="*/ 43 w 86"/>
                <a:gd name="T31" fmla="*/ 70 h 72"/>
                <a:gd name="T32" fmla="*/ 47 w 86"/>
                <a:gd name="T33" fmla="*/ 71 h 72"/>
                <a:gd name="T34" fmla="*/ 50 w 86"/>
                <a:gd name="T35" fmla="*/ 71 h 72"/>
                <a:gd name="T36" fmla="*/ 55 w 86"/>
                <a:gd name="T37" fmla="*/ 69 h 72"/>
                <a:gd name="T38" fmla="*/ 59 w 86"/>
                <a:gd name="T39" fmla="*/ 67 h 72"/>
                <a:gd name="T40" fmla="*/ 62 w 86"/>
                <a:gd name="T41" fmla="*/ 63 h 72"/>
                <a:gd name="T42" fmla="*/ 63 w 86"/>
                <a:gd name="T43" fmla="*/ 61 h 72"/>
                <a:gd name="T44" fmla="*/ 60 w 86"/>
                <a:gd name="T45" fmla="*/ 60 h 72"/>
                <a:gd name="T46" fmla="*/ 58 w 86"/>
                <a:gd name="T47" fmla="*/ 56 h 72"/>
                <a:gd name="T48" fmla="*/ 56 w 86"/>
                <a:gd name="T49" fmla="*/ 51 h 72"/>
                <a:gd name="T50" fmla="*/ 60 w 86"/>
                <a:gd name="T51" fmla="*/ 51 h 72"/>
                <a:gd name="T52" fmla="*/ 65 w 86"/>
                <a:gd name="T53" fmla="*/ 52 h 72"/>
                <a:gd name="T54" fmla="*/ 68 w 86"/>
                <a:gd name="T55" fmla="*/ 53 h 72"/>
                <a:gd name="T56" fmla="*/ 72 w 86"/>
                <a:gd name="T57" fmla="*/ 50 h 72"/>
                <a:gd name="T58" fmla="*/ 80 w 86"/>
                <a:gd name="T59" fmla="*/ 47 h 72"/>
                <a:gd name="T60" fmla="*/ 82 w 86"/>
                <a:gd name="T61" fmla="*/ 45 h 72"/>
                <a:gd name="T62" fmla="*/ 77 w 86"/>
                <a:gd name="T63" fmla="*/ 40 h 72"/>
                <a:gd name="T64" fmla="*/ 78 w 86"/>
                <a:gd name="T65" fmla="*/ 37 h 72"/>
                <a:gd name="T66" fmla="*/ 81 w 86"/>
                <a:gd name="T67" fmla="*/ 34 h 72"/>
                <a:gd name="T68" fmla="*/ 82 w 86"/>
                <a:gd name="T69" fmla="*/ 30 h 72"/>
                <a:gd name="T70" fmla="*/ 84 w 86"/>
                <a:gd name="T71" fmla="*/ 26 h 72"/>
                <a:gd name="T72" fmla="*/ 86 w 86"/>
                <a:gd name="T73" fmla="*/ 23 h 72"/>
                <a:gd name="T74" fmla="*/ 77 w 86"/>
                <a:gd name="T75" fmla="*/ 22 h 72"/>
                <a:gd name="T76" fmla="*/ 79 w 86"/>
                <a:gd name="T77" fmla="*/ 17 h 72"/>
                <a:gd name="T78" fmla="*/ 70 w 86"/>
                <a:gd name="T79" fmla="*/ 14 h 72"/>
                <a:gd name="T80" fmla="*/ 71 w 86"/>
                <a:gd name="T81" fmla="*/ 10 h 72"/>
                <a:gd name="T82" fmla="*/ 65 w 86"/>
                <a:gd name="T83" fmla="*/ 9 h 72"/>
                <a:gd name="T84" fmla="*/ 53 w 86"/>
                <a:gd name="T85" fmla="*/ 13 h 72"/>
                <a:gd name="T86" fmla="*/ 42 w 86"/>
                <a:gd name="T87" fmla="*/ 9 h 72"/>
                <a:gd name="T88" fmla="*/ 33 w 86"/>
                <a:gd name="T89" fmla="*/ 8 h 72"/>
                <a:gd name="T90" fmla="*/ 29 w 86"/>
                <a:gd name="T91" fmla="*/ 3 h 72"/>
                <a:gd name="T92" fmla="*/ 23 w 86"/>
                <a:gd name="T93" fmla="*/ 0 h 72"/>
                <a:gd name="T94" fmla="*/ 22 w 86"/>
                <a:gd name="T95" fmla="*/ 4 h 72"/>
                <a:gd name="T96" fmla="*/ 13 w 86"/>
                <a:gd name="T97" fmla="*/ 9 h 72"/>
                <a:gd name="T98" fmla="*/ 15 w 86"/>
                <a:gd name="T99" fmla="*/ 18 h 72"/>
                <a:gd name="T100" fmla="*/ 9 w 86"/>
                <a:gd name="T101" fmla="*/ 15 h 72"/>
                <a:gd name="T102" fmla="*/ 11 w 86"/>
                <a:gd name="T103" fmla="*/ 7 h 72"/>
                <a:gd name="T104" fmla="*/ 11 w 86"/>
                <a:gd name="T105" fmla="*/ 3 h 72"/>
                <a:gd name="T106" fmla="*/ 9 w 86"/>
                <a:gd name="T10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72">
                  <a:moveTo>
                    <a:pt x="9" y="4"/>
                  </a:moveTo>
                  <a:cubicBezTo>
                    <a:pt x="7" y="7"/>
                    <a:pt x="3" y="9"/>
                    <a:pt x="3" y="11"/>
                  </a:cubicBezTo>
                  <a:cubicBezTo>
                    <a:pt x="3" y="14"/>
                    <a:pt x="3" y="15"/>
                    <a:pt x="2" y="16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2"/>
                    <a:pt x="7" y="22"/>
                    <a:pt x="7" y="24"/>
                  </a:cubicBezTo>
                  <a:cubicBezTo>
                    <a:pt x="7" y="27"/>
                    <a:pt x="6" y="33"/>
                    <a:pt x="11" y="32"/>
                  </a:cubicBezTo>
                  <a:cubicBezTo>
                    <a:pt x="16" y="32"/>
                    <a:pt x="19" y="31"/>
                    <a:pt x="22" y="33"/>
                  </a:cubicBezTo>
                  <a:cubicBezTo>
                    <a:pt x="24" y="36"/>
                    <a:pt x="27" y="38"/>
                    <a:pt x="30" y="37"/>
                  </a:cubicBezTo>
                  <a:cubicBezTo>
                    <a:pt x="34" y="37"/>
                    <a:pt x="40" y="36"/>
                    <a:pt x="38" y="39"/>
                  </a:cubicBezTo>
                  <a:cubicBezTo>
                    <a:pt x="36" y="42"/>
                    <a:pt x="35" y="49"/>
                    <a:pt x="36" y="51"/>
                  </a:cubicBezTo>
                  <a:cubicBezTo>
                    <a:pt x="38" y="52"/>
                    <a:pt x="40" y="54"/>
                    <a:pt x="39" y="55"/>
                  </a:cubicBezTo>
                  <a:cubicBezTo>
                    <a:pt x="37" y="57"/>
                    <a:pt x="37" y="59"/>
                    <a:pt x="38" y="60"/>
                  </a:cubicBezTo>
                  <a:cubicBezTo>
                    <a:pt x="40" y="61"/>
                    <a:pt x="40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41" y="66"/>
                    <a:pt x="42" y="69"/>
                    <a:pt x="43" y="70"/>
                  </a:cubicBezTo>
                  <a:cubicBezTo>
                    <a:pt x="45" y="71"/>
                    <a:pt x="46" y="72"/>
                    <a:pt x="47" y="71"/>
                  </a:cubicBezTo>
                  <a:cubicBezTo>
                    <a:pt x="48" y="71"/>
                    <a:pt x="49" y="70"/>
                    <a:pt x="50" y="71"/>
                  </a:cubicBezTo>
                  <a:cubicBezTo>
                    <a:pt x="52" y="72"/>
                    <a:pt x="53" y="70"/>
                    <a:pt x="55" y="69"/>
                  </a:cubicBezTo>
                  <a:cubicBezTo>
                    <a:pt x="56" y="67"/>
                    <a:pt x="58" y="68"/>
                    <a:pt x="59" y="67"/>
                  </a:cubicBezTo>
                  <a:cubicBezTo>
                    <a:pt x="59" y="65"/>
                    <a:pt x="60" y="64"/>
                    <a:pt x="62" y="63"/>
                  </a:cubicBezTo>
                  <a:cubicBezTo>
                    <a:pt x="65" y="63"/>
                    <a:pt x="65" y="61"/>
                    <a:pt x="63" y="61"/>
                  </a:cubicBezTo>
                  <a:cubicBezTo>
                    <a:pt x="62" y="61"/>
                    <a:pt x="60" y="62"/>
                    <a:pt x="60" y="60"/>
                  </a:cubicBezTo>
                  <a:cubicBezTo>
                    <a:pt x="60" y="57"/>
                    <a:pt x="58" y="58"/>
                    <a:pt x="58" y="56"/>
                  </a:cubicBezTo>
                  <a:cubicBezTo>
                    <a:pt x="58" y="54"/>
                    <a:pt x="58" y="53"/>
                    <a:pt x="56" y="51"/>
                  </a:cubicBezTo>
                  <a:cubicBezTo>
                    <a:pt x="54" y="50"/>
                    <a:pt x="59" y="49"/>
                    <a:pt x="60" y="51"/>
                  </a:cubicBezTo>
                  <a:cubicBezTo>
                    <a:pt x="61" y="52"/>
                    <a:pt x="65" y="51"/>
                    <a:pt x="65" y="52"/>
                  </a:cubicBezTo>
                  <a:cubicBezTo>
                    <a:pt x="66" y="54"/>
                    <a:pt x="68" y="55"/>
                    <a:pt x="68" y="53"/>
                  </a:cubicBezTo>
                  <a:cubicBezTo>
                    <a:pt x="68" y="51"/>
                    <a:pt x="70" y="50"/>
                    <a:pt x="72" y="50"/>
                  </a:cubicBezTo>
                  <a:cubicBezTo>
                    <a:pt x="74" y="51"/>
                    <a:pt x="78" y="48"/>
                    <a:pt x="80" y="47"/>
                  </a:cubicBezTo>
                  <a:cubicBezTo>
                    <a:pt x="81" y="47"/>
                    <a:pt x="81" y="46"/>
                    <a:pt x="82" y="45"/>
                  </a:cubicBezTo>
                  <a:cubicBezTo>
                    <a:pt x="80" y="43"/>
                    <a:pt x="78" y="41"/>
                    <a:pt x="77" y="40"/>
                  </a:cubicBezTo>
                  <a:cubicBezTo>
                    <a:pt x="76" y="39"/>
                    <a:pt x="78" y="38"/>
                    <a:pt x="78" y="37"/>
                  </a:cubicBezTo>
                  <a:cubicBezTo>
                    <a:pt x="78" y="35"/>
                    <a:pt x="78" y="34"/>
                    <a:pt x="81" y="34"/>
                  </a:cubicBezTo>
                  <a:cubicBezTo>
                    <a:pt x="84" y="33"/>
                    <a:pt x="84" y="31"/>
                    <a:pt x="82" y="30"/>
                  </a:cubicBezTo>
                  <a:cubicBezTo>
                    <a:pt x="80" y="29"/>
                    <a:pt x="83" y="27"/>
                    <a:pt x="84" y="26"/>
                  </a:cubicBezTo>
                  <a:cubicBezTo>
                    <a:pt x="85" y="26"/>
                    <a:pt x="86" y="25"/>
                    <a:pt x="86" y="23"/>
                  </a:cubicBezTo>
                  <a:cubicBezTo>
                    <a:pt x="83" y="22"/>
                    <a:pt x="79" y="22"/>
                    <a:pt x="77" y="22"/>
                  </a:cubicBezTo>
                  <a:cubicBezTo>
                    <a:pt x="75" y="22"/>
                    <a:pt x="79" y="19"/>
                    <a:pt x="79" y="17"/>
                  </a:cubicBezTo>
                  <a:cubicBezTo>
                    <a:pt x="79" y="14"/>
                    <a:pt x="72" y="14"/>
                    <a:pt x="70" y="14"/>
                  </a:cubicBezTo>
                  <a:cubicBezTo>
                    <a:pt x="67" y="13"/>
                    <a:pt x="68" y="10"/>
                    <a:pt x="71" y="10"/>
                  </a:cubicBezTo>
                  <a:cubicBezTo>
                    <a:pt x="73" y="10"/>
                    <a:pt x="69" y="8"/>
                    <a:pt x="65" y="9"/>
                  </a:cubicBezTo>
                  <a:cubicBezTo>
                    <a:pt x="62" y="9"/>
                    <a:pt x="56" y="11"/>
                    <a:pt x="53" y="13"/>
                  </a:cubicBezTo>
                  <a:cubicBezTo>
                    <a:pt x="50" y="14"/>
                    <a:pt x="45" y="8"/>
                    <a:pt x="42" y="9"/>
                  </a:cubicBezTo>
                  <a:cubicBezTo>
                    <a:pt x="38" y="11"/>
                    <a:pt x="33" y="11"/>
                    <a:pt x="33" y="8"/>
                  </a:cubicBezTo>
                  <a:cubicBezTo>
                    <a:pt x="34" y="5"/>
                    <a:pt x="32" y="3"/>
                    <a:pt x="29" y="3"/>
                  </a:cubicBezTo>
                  <a:cubicBezTo>
                    <a:pt x="25" y="3"/>
                    <a:pt x="26" y="0"/>
                    <a:pt x="23" y="0"/>
                  </a:cubicBezTo>
                  <a:cubicBezTo>
                    <a:pt x="21" y="0"/>
                    <a:pt x="23" y="3"/>
                    <a:pt x="22" y="4"/>
                  </a:cubicBezTo>
                  <a:cubicBezTo>
                    <a:pt x="20" y="5"/>
                    <a:pt x="14" y="6"/>
                    <a:pt x="13" y="9"/>
                  </a:cubicBezTo>
                  <a:cubicBezTo>
                    <a:pt x="13" y="11"/>
                    <a:pt x="16" y="15"/>
                    <a:pt x="15" y="18"/>
                  </a:cubicBezTo>
                  <a:cubicBezTo>
                    <a:pt x="14" y="20"/>
                    <a:pt x="10" y="18"/>
                    <a:pt x="9" y="15"/>
                  </a:cubicBezTo>
                  <a:cubicBezTo>
                    <a:pt x="7" y="13"/>
                    <a:pt x="12" y="9"/>
                    <a:pt x="11" y="7"/>
                  </a:cubicBezTo>
                  <a:cubicBezTo>
                    <a:pt x="11" y="6"/>
                    <a:pt x="10" y="4"/>
                    <a:pt x="11" y="3"/>
                  </a:cubicBezTo>
                  <a:cubicBezTo>
                    <a:pt x="10" y="3"/>
                    <a:pt x="9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7" name="Freeform 119"/>
            <p:cNvSpPr>
              <a:spLocks/>
            </p:cNvSpPr>
            <p:nvPr/>
          </p:nvSpPr>
          <p:spPr bwMode="auto">
            <a:xfrm>
              <a:off x="4818063" y="3811588"/>
              <a:ext cx="76200" cy="87313"/>
            </a:xfrm>
            <a:custGeom>
              <a:avLst/>
              <a:gdLst>
                <a:gd name="T0" fmla="*/ 6 w 26"/>
                <a:gd name="T1" fmla="*/ 6 h 28"/>
                <a:gd name="T2" fmla="*/ 3 w 26"/>
                <a:gd name="T3" fmla="*/ 8 h 28"/>
                <a:gd name="T4" fmla="*/ 1 w 26"/>
                <a:gd name="T5" fmla="*/ 14 h 28"/>
                <a:gd name="T6" fmla="*/ 6 w 26"/>
                <a:gd name="T7" fmla="*/ 20 h 28"/>
                <a:gd name="T8" fmla="*/ 10 w 26"/>
                <a:gd name="T9" fmla="*/ 27 h 28"/>
                <a:gd name="T10" fmla="*/ 13 w 26"/>
                <a:gd name="T11" fmla="*/ 28 h 28"/>
                <a:gd name="T12" fmla="*/ 15 w 26"/>
                <a:gd name="T13" fmla="*/ 24 h 28"/>
                <a:gd name="T14" fmla="*/ 22 w 26"/>
                <a:gd name="T15" fmla="*/ 24 h 28"/>
                <a:gd name="T16" fmla="*/ 23 w 26"/>
                <a:gd name="T17" fmla="*/ 25 h 28"/>
                <a:gd name="T18" fmla="*/ 25 w 26"/>
                <a:gd name="T19" fmla="*/ 22 h 28"/>
                <a:gd name="T20" fmla="*/ 24 w 26"/>
                <a:gd name="T21" fmla="*/ 13 h 28"/>
                <a:gd name="T22" fmla="*/ 25 w 26"/>
                <a:gd name="T23" fmla="*/ 6 h 28"/>
                <a:gd name="T24" fmla="*/ 26 w 26"/>
                <a:gd name="T25" fmla="*/ 3 h 28"/>
                <a:gd name="T26" fmla="*/ 20 w 26"/>
                <a:gd name="T27" fmla="*/ 1 h 28"/>
                <a:gd name="T28" fmla="*/ 12 w 26"/>
                <a:gd name="T29" fmla="*/ 2 h 28"/>
                <a:gd name="T30" fmla="*/ 8 w 26"/>
                <a:gd name="T31" fmla="*/ 1 h 28"/>
                <a:gd name="T32" fmla="*/ 7 w 26"/>
                <a:gd name="T33" fmla="*/ 2 h 28"/>
                <a:gd name="T34" fmla="*/ 6 w 26"/>
                <a:gd name="T3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8">
                  <a:moveTo>
                    <a:pt x="6" y="6"/>
                  </a:moveTo>
                  <a:cubicBezTo>
                    <a:pt x="7" y="7"/>
                    <a:pt x="5" y="8"/>
                    <a:pt x="3" y="8"/>
                  </a:cubicBezTo>
                  <a:cubicBezTo>
                    <a:pt x="2" y="9"/>
                    <a:pt x="2" y="13"/>
                    <a:pt x="1" y="14"/>
                  </a:cubicBezTo>
                  <a:cubicBezTo>
                    <a:pt x="0" y="15"/>
                    <a:pt x="5" y="18"/>
                    <a:pt x="6" y="20"/>
                  </a:cubicBezTo>
                  <a:cubicBezTo>
                    <a:pt x="7" y="22"/>
                    <a:pt x="8" y="25"/>
                    <a:pt x="10" y="27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7"/>
                    <a:pt x="13" y="23"/>
                    <a:pt x="15" y="24"/>
                  </a:cubicBezTo>
                  <a:cubicBezTo>
                    <a:pt x="18" y="24"/>
                    <a:pt x="21" y="22"/>
                    <a:pt x="22" y="24"/>
                  </a:cubicBezTo>
                  <a:cubicBezTo>
                    <a:pt x="23" y="24"/>
                    <a:pt x="23" y="24"/>
                    <a:pt x="23" y="25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5" y="21"/>
                    <a:pt x="25" y="16"/>
                    <a:pt x="24" y="13"/>
                  </a:cubicBezTo>
                  <a:cubicBezTo>
                    <a:pt x="23" y="11"/>
                    <a:pt x="24" y="7"/>
                    <a:pt x="25" y="6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4" y="2"/>
                    <a:pt x="22" y="1"/>
                    <a:pt x="20" y="1"/>
                  </a:cubicBezTo>
                  <a:cubicBezTo>
                    <a:pt x="17" y="2"/>
                    <a:pt x="13" y="3"/>
                    <a:pt x="12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8" name="Freeform 120"/>
            <p:cNvSpPr>
              <a:spLocks/>
            </p:cNvSpPr>
            <p:nvPr/>
          </p:nvSpPr>
          <p:spPr bwMode="auto">
            <a:xfrm>
              <a:off x="4756150" y="3767138"/>
              <a:ext cx="90488" cy="144463"/>
            </a:xfrm>
            <a:custGeom>
              <a:avLst/>
              <a:gdLst>
                <a:gd name="T0" fmla="*/ 8 w 31"/>
                <a:gd name="T1" fmla="*/ 3 h 46"/>
                <a:gd name="T2" fmla="*/ 6 w 31"/>
                <a:gd name="T3" fmla="*/ 7 h 46"/>
                <a:gd name="T4" fmla="*/ 5 w 31"/>
                <a:gd name="T5" fmla="*/ 11 h 46"/>
                <a:gd name="T6" fmla="*/ 2 w 31"/>
                <a:gd name="T7" fmla="*/ 14 h 46"/>
                <a:gd name="T8" fmla="*/ 1 w 31"/>
                <a:gd name="T9" fmla="*/ 17 h 46"/>
                <a:gd name="T10" fmla="*/ 6 w 31"/>
                <a:gd name="T11" fmla="*/ 22 h 46"/>
                <a:gd name="T12" fmla="*/ 8 w 31"/>
                <a:gd name="T13" fmla="*/ 21 h 46"/>
                <a:gd name="T14" fmla="*/ 10 w 31"/>
                <a:gd name="T15" fmla="*/ 26 h 46"/>
                <a:gd name="T16" fmla="*/ 11 w 31"/>
                <a:gd name="T17" fmla="*/ 31 h 46"/>
                <a:gd name="T18" fmla="*/ 12 w 31"/>
                <a:gd name="T19" fmla="*/ 42 h 46"/>
                <a:gd name="T20" fmla="*/ 19 w 31"/>
                <a:gd name="T21" fmla="*/ 44 h 46"/>
                <a:gd name="T22" fmla="*/ 23 w 31"/>
                <a:gd name="T23" fmla="*/ 43 h 46"/>
                <a:gd name="T24" fmla="*/ 26 w 31"/>
                <a:gd name="T25" fmla="*/ 41 h 46"/>
                <a:gd name="T26" fmla="*/ 31 w 31"/>
                <a:gd name="T27" fmla="*/ 41 h 46"/>
                <a:gd name="T28" fmla="*/ 27 w 31"/>
                <a:gd name="T29" fmla="*/ 34 h 46"/>
                <a:gd name="T30" fmla="*/ 22 w 31"/>
                <a:gd name="T31" fmla="*/ 28 h 46"/>
                <a:gd name="T32" fmla="*/ 24 w 31"/>
                <a:gd name="T33" fmla="*/ 22 h 46"/>
                <a:gd name="T34" fmla="*/ 27 w 31"/>
                <a:gd name="T35" fmla="*/ 20 h 46"/>
                <a:gd name="T36" fmla="*/ 28 w 31"/>
                <a:gd name="T37" fmla="*/ 16 h 46"/>
                <a:gd name="T38" fmla="*/ 22 w 31"/>
                <a:gd name="T39" fmla="*/ 10 h 46"/>
                <a:gd name="T40" fmla="*/ 19 w 31"/>
                <a:gd name="T41" fmla="*/ 7 h 46"/>
                <a:gd name="T42" fmla="*/ 13 w 31"/>
                <a:gd name="T43" fmla="*/ 1 h 46"/>
                <a:gd name="T44" fmla="*/ 10 w 31"/>
                <a:gd name="T45" fmla="*/ 0 h 46"/>
                <a:gd name="T46" fmla="*/ 8 w 31"/>
                <a:gd name="T4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46">
                  <a:moveTo>
                    <a:pt x="8" y="3"/>
                  </a:moveTo>
                  <a:cubicBezTo>
                    <a:pt x="7" y="4"/>
                    <a:pt x="4" y="6"/>
                    <a:pt x="6" y="7"/>
                  </a:cubicBezTo>
                  <a:cubicBezTo>
                    <a:pt x="8" y="8"/>
                    <a:pt x="8" y="10"/>
                    <a:pt x="5" y="11"/>
                  </a:cubicBezTo>
                  <a:cubicBezTo>
                    <a:pt x="2" y="11"/>
                    <a:pt x="2" y="12"/>
                    <a:pt x="2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2" y="18"/>
                    <a:pt x="4" y="20"/>
                    <a:pt x="6" y="22"/>
                  </a:cubicBezTo>
                  <a:cubicBezTo>
                    <a:pt x="6" y="21"/>
                    <a:pt x="7" y="20"/>
                    <a:pt x="8" y="21"/>
                  </a:cubicBezTo>
                  <a:cubicBezTo>
                    <a:pt x="10" y="21"/>
                    <a:pt x="8" y="25"/>
                    <a:pt x="10" y="26"/>
                  </a:cubicBezTo>
                  <a:cubicBezTo>
                    <a:pt x="12" y="27"/>
                    <a:pt x="12" y="30"/>
                    <a:pt x="11" y="31"/>
                  </a:cubicBezTo>
                  <a:cubicBezTo>
                    <a:pt x="9" y="32"/>
                    <a:pt x="9" y="38"/>
                    <a:pt x="12" y="42"/>
                  </a:cubicBezTo>
                  <a:cubicBezTo>
                    <a:pt x="16" y="46"/>
                    <a:pt x="18" y="45"/>
                    <a:pt x="19" y="44"/>
                  </a:cubicBezTo>
                  <a:cubicBezTo>
                    <a:pt x="20" y="43"/>
                    <a:pt x="22" y="44"/>
                    <a:pt x="23" y="43"/>
                  </a:cubicBezTo>
                  <a:cubicBezTo>
                    <a:pt x="24" y="41"/>
                    <a:pt x="25" y="43"/>
                    <a:pt x="26" y="41"/>
                  </a:cubicBezTo>
                  <a:cubicBezTo>
                    <a:pt x="27" y="40"/>
                    <a:pt x="29" y="41"/>
                    <a:pt x="31" y="41"/>
                  </a:cubicBezTo>
                  <a:cubicBezTo>
                    <a:pt x="29" y="39"/>
                    <a:pt x="28" y="36"/>
                    <a:pt x="27" y="34"/>
                  </a:cubicBezTo>
                  <a:cubicBezTo>
                    <a:pt x="26" y="32"/>
                    <a:pt x="21" y="29"/>
                    <a:pt x="22" y="28"/>
                  </a:cubicBezTo>
                  <a:cubicBezTo>
                    <a:pt x="23" y="27"/>
                    <a:pt x="23" y="23"/>
                    <a:pt x="24" y="22"/>
                  </a:cubicBezTo>
                  <a:cubicBezTo>
                    <a:pt x="26" y="22"/>
                    <a:pt x="28" y="21"/>
                    <a:pt x="27" y="20"/>
                  </a:cubicBezTo>
                  <a:cubicBezTo>
                    <a:pt x="27" y="19"/>
                    <a:pt x="27" y="17"/>
                    <a:pt x="28" y="16"/>
                  </a:cubicBezTo>
                  <a:cubicBezTo>
                    <a:pt x="26" y="15"/>
                    <a:pt x="24" y="10"/>
                    <a:pt x="22" y="10"/>
                  </a:cubicBezTo>
                  <a:cubicBezTo>
                    <a:pt x="20" y="10"/>
                    <a:pt x="19" y="9"/>
                    <a:pt x="19" y="7"/>
                  </a:cubicBezTo>
                  <a:cubicBezTo>
                    <a:pt x="19" y="4"/>
                    <a:pt x="15" y="4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2"/>
                    <a:pt x="9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9" name="Freeform 121"/>
            <p:cNvSpPr>
              <a:spLocks/>
            </p:cNvSpPr>
            <p:nvPr/>
          </p:nvSpPr>
          <p:spPr bwMode="auto">
            <a:xfrm>
              <a:off x="4884738" y="3821113"/>
              <a:ext cx="57150" cy="74613"/>
            </a:xfrm>
            <a:custGeom>
              <a:avLst/>
              <a:gdLst>
                <a:gd name="T0" fmla="*/ 1 w 19"/>
                <a:gd name="T1" fmla="*/ 10 h 24"/>
                <a:gd name="T2" fmla="*/ 2 w 19"/>
                <a:gd name="T3" fmla="*/ 19 h 24"/>
                <a:gd name="T4" fmla="*/ 0 w 19"/>
                <a:gd name="T5" fmla="*/ 22 h 24"/>
                <a:gd name="T6" fmla="*/ 6 w 19"/>
                <a:gd name="T7" fmla="*/ 23 h 24"/>
                <a:gd name="T8" fmla="*/ 12 w 19"/>
                <a:gd name="T9" fmla="*/ 20 h 24"/>
                <a:gd name="T10" fmla="*/ 19 w 19"/>
                <a:gd name="T11" fmla="*/ 10 h 24"/>
                <a:gd name="T12" fmla="*/ 19 w 19"/>
                <a:gd name="T13" fmla="*/ 10 h 24"/>
                <a:gd name="T14" fmla="*/ 9 w 19"/>
                <a:gd name="T15" fmla="*/ 2 h 24"/>
                <a:gd name="T16" fmla="*/ 3 w 19"/>
                <a:gd name="T17" fmla="*/ 0 h 24"/>
                <a:gd name="T18" fmla="*/ 2 w 19"/>
                <a:gd name="T19" fmla="*/ 3 h 24"/>
                <a:gd name="T20" fmla="*/ 1 w 19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1" y="10"/>
                  </a:moveTo>
                  <a:cubicBezTo>
                    <a:pt x="2" y="13"/>
                    <a:pt x="2" y="18"/>
                    <a:pt x="2" y="19"/>
                  </a:cubicBezTo>
                  <a:cubicBezTo>
                    <a:pt x="2" y="19"/>
                    <a:pt x="1" y="20"/>
                    <a:pt x="0" y="22"/>
                  </a:cubicBezTo>
                  <a:cubicBezTo>
                    <a:pt x="1" y="23"/>
                    <a:pt x="3" y="24"/>
                    <a:pt x="6" y="23"/>
                  </a:cubicBezTo>
                  <a:cubicBezTo>
                    <a:pt x="9" y="22"/>
                    <a:pt x="11" y="24"/>
                    <a:pt x="12" y="20"/>
                  </a:cubicBezTo>
                  <a:cubicBezTo>
                    <a:pt x="13" y="17"/>
                    <a:pt x="17" y="13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9"/>
                    <a:pt x="13" y="2"/>
                    <a:pt x="9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8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0" name="Freeform 122"/>
            <p:cNvSpPr>
              <a:spLocks/>
            </p:cNvSpPr>
            <p:nvPr/>
          </p:nvSpPr>
          <p:spPr bwMode="auto">
            <a:xfrm>
              <a:off x="4325938" y="3465513"/>
              <a:ext cx="195263" cy="71438"/>
            </a:xfrm>
            <a:custGeom>
              <a:avLst/>
              <a:gdLst>
                <a:gd name="T0" fmla="*/ 53 w 66"/>
                <a:gd name="T1" fmla="*/ 15 h 23"/>
                <a:gd name="T2" fmla="*/ 23 w 66"/>
                <a:gd name="T3" fmla="*/ 3 h 23"/>
                <a:gd name="T4" fmla="*/ 1 w 66"/>
                <a:gd name="T5" fmla="*/ 10 h 23"/>
                <a:gd name="T6" fmla="*/ 12 w 66"/>
                <a:gd name="T7" fmla="*/ 5 h 23"/>
                <a:gd name="T8" fmla="*/ 18 w 66"/>
                <a:gd name="T9" fmla="*/ 8 h 23"/>
                <a:gd name="T10" fmla="*/ 28 w 66"/>
                <a:gd name="T11" fmla="*/ 10 h 23"/>
                <a:gd name="T12" fmla="*/ 42 w 66"/>
                <a:gd name="T13" fmla="*/ 17 h 23"/>
                <a:gd name="T14" fmla="*/ 45 w 66"/>
                <a:gd name="T15" fmla="*/ 22 h 23"/>
                <a:gd name="T16" fmla="*/ 65 w 66"/>
                <a:gd name="T17" fmla="*/ 22 h 23"/>
                <a:gd name="T18" fmla="*/ 53 w 66"/>
                <a:gd name="T1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3">
                  <a:moveTo>
                    <a:pt x="53" y="15"/>
                  </a:moveTo>
                  <a:cubicBezTo>
                    <a:pt x="49" y="15"/>
                    <a:pt x="35" y="5"/>
                    <a:pt x="23" y="3"/>
                  </a:cubicBezTo>
                  <a:cubicBezTo>
                    <a:pt x="11" y="0"/>
                    <a:pt x="0" y="9"/>
                    <a:pt x="1" y="10"/>
                  </a:cubicBezTo>
                  <a:cubicBezTo>
                    <a:pt x="3" y="12"/>
                    <a:pt x="9" y="7"/>
                    <a:pt x="12" y="5"/>
                  </a:cubicBezTo>
                  <a:cubicBezTo>
                    <a:pt x="15" y="3"/>
                    <a:pt x="18" y="6"/>
                    <a:pt x="18" y="8"/>
                  </a:cubicBezTo>
                  <a:cubicBezTo>
                    <a:pt x="18" y="9"/>
                    <a:pt x="22" y="10"/>
                    <a:pt x="28" y="10"/>
                  </a:cubicBezTo>
                  <a:cubicBezTo>
                    <a:pt x="35" y="11"/>
                    <a:pt x="35" y="16"/>
                    <a:pt x="42" y="17"/>
                  </a:cubicBezTo>
                  <a:cubicBezTo>
                    <a:pt x="48" y="19"/>
                    <a:pt x="42" y="21"/>
                    <a:pt x="45" y="22"/>
                  </a:cubicBezTo>
                  <a:cubicBezTo>
                    <a:pt x="48" y="23"/>
                    <a:pt x="64" y="23"/>
                    <a:pt x="65" y="22"/>
                  </a:cubicBezTo>
                  <a:cubicBezTo>
                    <a:pt x="66" y="20"/>
                    <a:pt x="57" y="15"/>
                    <a:pt x="5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1" name="Freeform 123"/>
            <p:cNvSpPr>
              <a:spLocks/>
            </p:cNvSpPr>
            <p:nvPr/>
          </p:nvSpPr>
          <p:spPr bwMode="auto">
            <a:xfrm>
              <a:off x="4438650" y="3562350"/>
              <a:ext cx="44450" cy="20638"/>
            </a:xfrm>
            <a:custGeom>
              <a:avLst/>
              <a:gdLst>
                <a:gd name="T0" fmla="*/ 1 w 15"/>
                <a:gd name="T1" fmla="*/ 3 h 7"/>
                <a:gd name="T2" fmla="*/ 14 w 15"/>
                <a:gd name="T3" fmla="*/ 5 h 7"/>
                <a:gd name="T4" fmla="*/ 1 w 1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" y="3"/>
                  </a:moveTo>
                  <a:cubicBezTo>
                    <a:pt x="2" y="5"/>
                    <a:pt x="13" y="7"/>
                    <a:pt x="14" y="5"/>
                  </a:cubicBezTo>
                  <a:cubicBezTo>
                    <a:pt x="15" y="2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2" name="Freeform 124"/>
            <p:cNvSpPr>
              <a:spLocks/>
            </p:cNvSpPr>
            <p:nvPr/>
          </p:nvSpPr>
          <p:spPr bwMode="auto">
            <a:xfrm>
              <a:off x="4643438" y="3559175"/>
              <a:ext cx="39688" cy="23813"/>
            </a:xfrm>
            <a:custGeom>
              <a:avLst/>
              <a:gdLst>
                <a:gd name="T0" fmla="*/ 2 w 13"/>
                <a:gd name="T1" fmla="*/ 4 h 8"/>
                <a:gd name="T2" fmla="*/ 12 w 13"/>
                <a:gd name="T3" fmla="*/ 4 h 8"/>
                <a:gd name="T4" fmla="*/ 2 w 13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2" y="4"/>
                  </a:moveTo>
                  <a:cubicBezTo>
                    <a:pt x="5" y="8"/>
                    <a:pt x="12" y="6"/>
                    <a:pt x="12" y="4"/>
                  </a:cubicBezTo>
                  <a:cubicBezTo>
                    <a:pt x="13" y="2"/>
                    <a:pt x="0" y="0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3" name="Freeform 125"/>
            <p:cNvSpPr>
              <a:spLocks noEditPoints="1"/>
            </p:cNvSpPr>
            <p:nvPr/>
          </p:nvSpPr>
          <p:spPr bwMode="auto">
            <a:xfrm>
              <a:off x="4756150" y="5033963"/>
              <a:ext cx="68263" cy="31750"/>
            </a:xfrm>
            <a:custGeom>
              <a:avLst/>
              <a:gdLst>
                <a:gd name="T0" fmla="*/ 22 w 23"/>
                <a:gd name="T1" fmla="*/ 4 h 10"/>
                <a:gd name="T2" fmla="*/ 12 w 23"/>
                <a:gd name="T3" fmla="*/ 9 h 10"/>
                <a:gd name="T4" fmla="*/ 22 w 23"/>
                <a:gd name="T5" fmla="*/ 4 h 10"/>
                <a:gd name="T6" fmla="*/ 11 w 23"/>
                <a:gd name="T7" fmla="*/ 1 h 10"/>
                <a:gd name="T8" fmla="*/ 4 w 23"/>
                <a:gd name="T9" fmla="*/ 8 h 10"/>
                <a:gd name="T10" fmla="*/ 11 w 23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22" y="4"/>
                  </a:moveTo>
                  <a:cubicBezTo>
                    <a:pt x="20" y="0"/>
                    <a:pt x="10" y="8"/>
                    <a:pt x="12" y="9"/>
                  </a:cubicBezTo>
                  <a:cubicBezTo>
                    <a:pt x="14" y="10"/>
                    <a:pt x="23" y="6"/>
                    <a:pt x="22" y="4"/>
                  </a:cubicBezTo>
                  <a:close/>
                  <a:moveTo>
                    <a:pt x="11" y="1"/>
                  </a:moveTo>
                  <a:cubicBezTo>
                    <a:pt x="8" y="0"/>
                    <a:pt x="0" y="7"/>
                    <a:pt x="4" y="8"/>
                  </a:cubicBezTo>
                  <a:cubicBezTo>
                    <a:pt x="7" y="10"/>
                    <a:pt x="14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4" name="Freeform 126"/>
            <p:cNvSpPr>
              <a:spLocks noEditPoints="1"/>
            </p:cNvSpPr>
            <p:nvPr/>
          </p:nvSpPr>
          <p:spPr bwMode="auto">
            <a:xfrm>
              <a:off x="4194175" y="3905250"/>
              <a:ext cx="306388" cy="130175"/>
            </a:xfrm>
            <a:custGeom>
              <a:avLst/>
              <a:gdLst>
                <a:gd name="T0" fmla="*/ 101 w 104"/>
                <a:gd name="T1" fmla="*/ 10 h 42"/>
                <a:gd name="T2" fmla="*/ 97 w 104"/>
                <a:gd name="T3" fmla="*/ 7 h 42"/>
                <a:gd name="T4" fmla="*/ 92 w 104"/>
                <a:gd name="T5" fmla="*/ 7 h 42"/>
                <a:gd name="T6" fmla="*/ 88 w 104"/>
                <a:gd name="T7" fmla="*/ 4 h 42"/>
                <a:gd name="T8" fmla="*/ 80 w 104"/>
                <a:gd name="T9" fmla="*/ 0 h 42"/>
                <a:gd name="T10" fmla="*/ 80 w 104"/>
                <a:gd name="T11" fmla="*/ 1 h 42"/>
                <a:gd name="T12" fmla="*/ 76 w 104"/>
                <a:gd name="T13" fmla="*/ 3 h 42"/>
                <a:gd name="T14" fmla="*/ 74 w 104"/>
                <a:gd name="T15" fmla="*/ 7 h 42"/>
                <a:gd name="T16" fmla="*/ 71 w 104"/>
                <a:gd name="T17" fmla="*/ 11 h 42"/>
                <a:gd name="T18" fmla="*/ 70 w 104"/>
                <a:gd name="T19" fmla="*/ 14 h 42"/>
                <a:gd name="T20" fmla="*/ 68 w 104"/>
                <a:gd name="T21" fmla="*/ 19 h 42"/>
                <a:gd name="T22" fmla="*/ 68 w 104"/>
                <a:gd name="T23" fmla="*/ 23 h 42"/>
                <a:gd name="T24" fmla="*/ 71 w 104"/>
                <a:gd name="T25" fmla="*/ 26 h 42"/>
                <a:gd name="T26" fmla="*/ 74 w 104"/>
                <a:gd name="T27" fmla="*/ 27 h 42"/>
                <a:gd name="T28" fmla="*/ 72 w 104"/>
                <a:gd name="T29" fmla="*/ 31 h 42"/>
                <a:gd name="T30" fmla="*/ 71 w 104"/>
                <a:gd name="T31" fmla="*/ 31 h 42"/>
                <a:gd name="T32" fmla="*/ 72 w 104"/>
                <a:gd name="T33" fmla="*/ 34 h 42"/>
                <a:gd name="T34" fmla="*/ 72 w 104"/>
                <a:gd name="T35" fmla="*/ 37 h 42"/>
                <a:gd name="T36" fmla="*/ 77 w 104"/>
                <a:gd name="T37" fmla="*/ 38 h 42"/>
                <a:gd name="T38" fmla="*/ 82 w 104"/>
                <a:gd name="T39" fmla="*/ 38 h 42"/>
                <a:gd name="T40" fmla="*/ 87 w 104"/>
                <a:gd name="T41" fmla="*/ 28 h 42"/>
                <a:gd name="T42" fmla="*/ 99 w 104"/>
                <a:gd name="T43" fmla="*/ 21 h 42"/>
                <a:gd name="T44" fmla="*/ 103 w 104"/>
                <a:gd name="T45" fmla="*/ 15 h 42"/>
                <a:gd name="T46" fmla="*/ 101 w 104"/>
                <a:gd name="T47" fmla="*/ 10 h 42"/>
                <a:gd name="T48" fmla="*/ 3 w 104"/>
                <a:gd name="T49" fmla="*/ 9 h 42"/>
                <a:gd name="T50" fmla="*/ 7 w 104"/>
                <a:gd name="T51" fmla="*/ 15 h 42"/>
                <a:gd name="T52" fmla="*/ 3 w 104"/>
                <a:gd name="T53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42">
                  <a:moveTo>
                    <a:pt x="101" y="10"/>
                  </a:moveTo>
                  <a:cubicBezTo>
                    <a:pt x="99" y="8"/>
                    <a:pt x="97" y="6"/>
                    <a:pt x="97" y="7"/>
                  </a:cubicBezTo>
                  <a:cubicBezTo>
                    <a:pt x="96" y="8"/>
                    <a:pt x="94" y="8"/>
                    <a:pt x="92" y="7"/>
                  </a:cubicBezTo>
                  <a:cubicBezTo>
                    <a:pt x="90" y="6"/>
                    <a:pt x="89" y="4"/>
                    <a:pt x="88" y="4"/>
                  </a:cubicBezTo>
                  <a:cubicBezTo>
                    <a:pt x="87" y="4"/>
                    <a:pt x="83" y="2"/>
                    <a:pt x="80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2"/>
                    <a:pt x="78" y="3"/>
                    <a:pt x="76" y="3"/>
                  </a:cubicBezTo>
                  <a:cubicBezTo>
                    <a:pt x="74" y="3"/>
                    <a:pt x="74" y="6"/>
                    <a:pt x="74" y="7"/>
                  </a:cubicBezTo>
                  <a:cubicBezTo>
                    <a:pt x="74" y="9"/>
                    <a:pt x="72" y="9"/>
                    <a:pt x="71" y="11"/>
                  </a:cubicBezTo>
                  <a:cubicBezTo>
                    <a:pt x="70" y="13"/>
                    <a:pt x="71" y="13"/>
                    <a:pt x="70" y="14"/>
                  </a:cubicBezTo>
                  <a:cubicBezTo>
                    <a:pt x="68" y="15"/>
                    <a:pt x="67" y="17"/>
                    <a:pt x="68" y="19"/>
                  </a:cubicBezTo>
                  <a:cubicBezTo>
                    <a:pt x="69" y="20"/>
                    <a:pt x="68" y="22"/>
                    <a:pt x="68" y="23"/>
                  </a:cubicBezTo>
                  <a:cubicBezTo>
                    <a:pt x="67" y="24"/>
                    <a:pt x="69" y="24"/>
                    <a:pt x="71" y="26"/>
                  </a:cubicBezTo>
                  <a:cubicBezTo>
                    <a:pt x="73" y="28"/>
                    <a:pt x="74" y="25"/>
                    <a:pt x="74" y="27"/>
                  </a:cubicBezTo>
                  <a:cubicBezTo>
                    <a:pt x="75" y="28"/>
                    <a:pt x="74" y="31"/>
                    <a:pt x="72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2"/>
                    <a:pt x="73" y="33"/>
                    <a:pt x="72" y="34"/>
                  </a:cubicBezTo>
                  <a:cubicBezTo>
                    <a:pt x="71" y="35"/>
                    <a:pt x="70" y="35"/>
                    <a:pt x="72" y="37"/>
                  </a:cubicBezTo>
                  <a:cubicBezTo>
                    <a:pt x="74" y="39"/>
                    <a:pt x="75" y="36"/>
                    <a:pt x="77" y="38"/>
                  </a:cubicBezTo>
                  <a:cubicBezTo>
                    <a:pt x="79" y="40"/>
                    <a:pt x="80" y="42"/>
                    <a:pt x="82" y="38"/>
                  </a:cubicBezTo>
                  <a:cubicBezTo>
                    <a:pt x="83" y="34"/>
                    <a:pt x="84" y="29"/>
                    <a:pt x="87" y="28"/>
                  </a:cubicBezTo>
                  <a:cubicBezTo>
                    <a:pt x="90" y="27"/>
                    <a:pt x="96" y="26"/>
                    <a:pt x="99" y="21"/>
                  </a:cubicBezTo>
                  <a:cubicBezTo>
                    <a:pt x="103" y="17"/>
                    <a:pt x="101" y="17"/>
                    <a:pt x="103" y="15"/>
                  </a:cubicBezTo>
                  <a:cubicBezTo>
                    <a:pt x="104" y="14"/>
                    <a:pt x="103" y="13"/>
                    <a:pt x="101" y="10"/>
                  </a:cubicBezTo>
                  <a:close/>
                  <a:moveTo>
                    <a:pt x="3" y="9"/>
                  </a:moveTo>
                  <a:cubicBezTo>
                    <a:pt x="0" y="13"/>
                    <a:pt x="6" y="17"/>
                    <a:pt x="7" y="15"/>
                  </a:cubicBezTo>
                  <a:cubicBezTo>
                    <a:pt x="8" y="13"/>
                    <a:pt x="6" y="4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5" name="Freeform 127"/>
            <p:cNvSpPr>
              <a:spLocks noEditPoints="1"/>
            </p:cNvSpPr>
            <p:nvPr/>
          </p:nvSpPr>
          <p:spPr bwMode="auto">
            <a:xfrm>
              <a:off x="4546600" y="1698625"/>
              <a:ext cx="1123950" cy="892175"/>
            </a:xfrm>
            <a:custGeom>
              <a:avLst/>
              <a:gdLst>
                <a:gd name="T0" fmla="*/ 335 w 382"/>
                <a:gd name="T1" fmla="*/ 33 h 286"/>
                <a:gd name="T2" fmla="*/ 307 w 382"/>
                <a:gd name="T3" fmla="*/ 46 h 286"/>
                <a:gd name="T4" fmla="*/ 305 w 382"/>
                <a:gd name="T5" fmla="*/ 29 h 286"/>
                <a:gd name="T6" fmla="*/ 273 w 382"/>
                <a:gd name="T7" fmla="*/ 27 h 286"/>
                <a:gd name="T8" fmla="*/ 305 w 382"/>
                <a:gd name="T9" fmla="*/ 22 h 286"/>
                <a:gd name="T10" fmla="*/ 302 w 382"/>
                <a:gd name="T11" fmla="*/ 10 h 286"/>
                <a:gd name="T12" fmla="*/ 258 w 382"/>
                <a:gd name="T13" fmla="*/ 1 h 286"/>
                <a:gd name="T14" fmla="*/ 217 w 382"/>
                <a:gd name="T15" fmla="*/ 6 h 286"/>
                <a:gd name="T16" fmla="*/ 186 w 382"/>
                <a:gd name="T17" fmla="*/ 7 h 286"/>
                <a:gd name="T18" fmla="*/ 161 w 382"/>
                <a:gd name="T19" fmla="*/ 18 h 286"/>
                <a:gd name="T20" fmla="*/ 155 w 382"/>
                <a:gd name="T21" fmla="*/ 21 h 286"/>
                <a:gd name="T22" fmla="*/ 137 w 382"/>
                <a:gd name="T23" fmla="*/ 27 h 286"/>
                <a:gd name="T24" fmla="*/ 120 w 382"/>
                <a:gd name="T25" fmla="*/ 33 h 286"/>
                <a:gd name="T26" fmla="*/ 90 w 382"/>
                <a:gd name="T27" fmla="*/ 27 h 286"/>
                <a:gd name="T28" fmla="*/ 74 w 382"/>
                <a:gd name="T29" fmla="*/ 39 h 286"/>
                <a:gd name="T30" fmla="*/ 49 w 382"/>
                <a:gd name="T31" fmla="*/ 55 h 286"/>
                <a:gd name="T32" fmla="*/ 0 w 382"/>
                <a:gd name="T33" fmla="*/ 79 h 286"/>
                <a:gd name="T34" fmla="*/ 31 w 382"/>
                <a:gd name="T35" fmla="*/ 88 h 286"/>
                <a:gd name="T36" fmla="*/ 9 w 382"/>
                <a:gd name="T37" fmla="*/ 96 h 286"/>
                <a:gd name="T38" fmla="*/ 28 w 382"/>
                <a:gd name="T39" fmla="*/ 108 h 286"/>
                <a:gd name="T40" fmla="*/ 52 w 382"/>
                <a:gd name="T41" fmla="*/ 107 h 286"/>
                <a:gd name="T42" fmla="*/ 90 w 382"/>
                <a:gd name="T43" fmla="*/ 117 h 286"/>
                <a:gd name="T44" fmla="*/ 109 w 382"/>
                <a:gd name="T45" fmla="*/ 142 h 286"/>
                <a:gd name="T46" fmla="*/ 112 w 382"/>
                <a:gd name="T47" fmla="*/ 165 h 286"/>
                <a:gd name="T48" fmla="*/ 135 w 382"/>
                <a:gd name="T49" fmla="*/ 173 h 286"/>
                <a:gd name="T50" fmla="*/ 133 w 382"/>
                <a:gd name="T51" fmla="*/ 182 h 286"/>
                <a:gd name="T52" fmla="*/ 129 w 382"/>
                <a:gd name="T53" fmla="*/ 197 h 286"/>
                <a:gd name="T54" fmla="*/ 125 w 382"/>
                <a:gd name="T55" fmla="*/ 216 h 286"/>
                <a:gd name="T56" fmla="*/ 130 w 382"/>
                <a:gd name="T57" fmla="*/ 242 h 286"/>
                <a:gd name="T58" fmla="*/ 142 w 382"/>
                <a:gd name="T59" fmla="*/ 257 h 286"/>
                <a:gd name="T60" fmla="*/ 159 w 382"/>
                <a:gd name="T61" fmla="*/ 276 h 286"/>
                <a:gd name="T62" fmla="*/ 183 w 382"/>
                <a:gd name="T63" fmla="*/ 285 h 286"/>
                <a:gd name="T64" fmla="*/ 190 w 382"/>
                <a:gd name="T65" fmla="*/ 261 h 286"/>
                <a:gd name="T66" fmla="*/ 201 w 382"/>
                <a:gd name="T67" fmla="*/ 249 h 286"/>
                <a:gd name="T68" fmla="*/ 202 w 382"/>
                <a:gd name="T69" fmla="*/ 237 h 286"/>
                <a:gd name="T70" fmla="*/ 212 w 382"/>
                <a:gd name="T71" fmla="*/ 229 h 286"/>
                <a:gd name="T72" fmla="*/ 222 w 382"/>
                <a:gd name="T73" fmla="*/ 227 h 286"/>
                <a:gd name="T74" fmla="*/ 255 w 382"/>
                <a:gd name="T75" fmla="*/ 205 h 286"/>
                <a:gd name="T76" fmla="*/ 276 w 382"/>
                <a:gd name="T77" fmla="*/ 199 h 286"/>
                <a:gd name="T78" fmla="*/ 319 w 382"/>
                <a:gd name="T79" fmla="*/ 180 h 286"/>
                <a:gd name="T80" fmla="*/ 296 w 382"/>
                <a:gd name="T81" fmla="*/ 175 h 286"/>
                <a:gd name="T82" fmla="*/ 319 w 382"/>
                <a:gd name="T83" fmla="*/ 177 h 286"/>
                <a:gd name="T84" fmla="*/ 314 w 382"/>
                <a:gd name="T85" fmla="*/ 155 h 286"/>
                <a:gd name="T86" fmla="*/ 303 w 382"/>
                <a:gd name="T87" fmla="*/ 145 h 286"/>
                <a:gd name="T88" fmla="*/ 329 w 382"/>
                <a:gd name="T89" fmla="*/ 141 h 286"/>
                <a:gd name="T90" fmla="*/ 337 w 382"/>
                <a:gd name="T91" fmla="*/ 128 h 286"/>
                <a:gd name="T92" fmla="*/ 333 w 382"/>
                <a:gd name="T93" fmla="*/ 108 h 286"/>
                <a:gd name="T94" fmla="*/ 326 w 382"/>
                <a:gd name="T95" fmla="*/ 99 h 286"/>
                <a:gd name="T96" fmla="*/ 329 w 382"/>
                <a:gd name="T97" fmla="*/ 90 h 286"/>
                <a:gd name="T98" fmla="*/ 320 w 382"/>
                <a:gd name="T99" fmla="*/ 86 h 286"/>
                <a:gd name="T100" fmla="*/ 345 w 382"/>
                <a:gd name="T101" fmla="*/ 59 h 286"/>
                <a:gd name="T102" fmla="*/ 339 w 382"/>
                <a:gd name="T103" fmla="*/ 53 h 286"/>
                <a:gd name="T104" fmla="*/ 346 w 382"/>
                <a:gd name="T105" fmla="*/ 46 h 286"/>
                <a:gd name="T106" fmla="*/ 382 w 382"/>
                <a:gd name="T107" fmla="*/ 33 h 286"/>
                <a:gd name="T108" fmla="*/ 126 w 382"/>
                <a:gd name="T109" fmla="*/ 183 h 286"/>
                <a:gd name="T110" fmla="*/ 120 w 382"/>
                <a:gd name="T111" fmla="*/ 19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2" h="286">
                  <a:moveTo>
                    <a:pt x="361" y="27"/>
                  </a:moveTo>
                  <a:cubicBezTo>
                    <a:pt x="354" y="27"/>
                    <a:pt x="348" y="28"/>
                    <a:pt x="348" y="33"/>
                  </a:cubicBezTo>
                  <a:cubicBezTo>
                    <a:pt x="347" y="37"/>
                    <a:pt x="339" y="32"/>
                    <a:pt x="335" y="33"/>
                  </a:cubicBezTo>
                  <a:cubicBezTo>
                    <a:pt x="331" y="35"/>
                    <a:pt x="333" y="30"/>
                    <a:pt x="330" y="31"/>
                  </a:cubicBezTo>
                  <a:cubicBezTo>
                    <a:pt x="326" y="33"/>
                    <a:pt x="322" y="38"/>
                    <a:pt x="317" y="40"/>
                  </a:cubicBezTo>
                  <a:cubicBezTo>
                    <a:pt x="313" y="41"/>
                    <a:pt x="310" y="46"/>
                    <a:pt x="307" y="46"/>
                  </a:cubicBezTo>
                  <a:cubicBezTo>
                    <a:pt x="304" y="47"/>
                    <a:pt x="313" y="38"/>
                    <a:pt x="317" y="33"/>
                  </a:cubicBezTo>
                  <a:cubicBezTo>
                    <a:pt x="322" y="29"/>
                    <a:pt x="319" y="24"/>
                    <a:pt x="313" y="24"/>
                  </a:cubicBezTo>
                  <a:cubicBezTo>
                    <a:pt x="307" y="25"/>
                    <a:pt x="309" y="29"/>
                    <a:pt x="305" y="29"/>
                  </a:cubicBezTo>
                  <a:cubicBezTo>
                    <a:pt x="302" y="30"/>
                    <a:pt x="286" y="38"/>
                    <a:pt x="286" y="36"/>
                  </a:cubicBezTo>
                  <a:cubicBezTo>
                    <a:pt x="285" y="33"/>
                    <a:pt x="299" y="29"/>
                    <a:pt x="298" y="28"/>
                  </a:cubicBezTo>
                  <a:cubicBezTo>
                    <a:pt x="298" y="26"/>
                    <a:pt x="281" y="26"/>
                    <a:pt x="273" y="27"/>
                  </a:cubicBezTo>
                  <a:cubicBezTo>
                    <a:pt x="265" y="28"/>
                    <a:pt x="252" y="32"/>
                    <a:pt x="252" y="30"/>
                  </a:cubicBezTo>
                  <a:cubicBezTo>
                    <a:pt x="251" y="28"/>
                    <a:pt x="267" y="25"/>
                    <a:pt x="276" y="24"/>
                  </a:cubicBezTo>
                  <a:cubicBezTo>
                    <a:pt x="284" y="23"/>
                    <a:pt x="299" y="24"/>
                    <a:pt x="305" y="22"/>
                  </a:cubicBezTo>
                  <a:cubicBezTo>
                    <a:pt x="311" y="19"/>
                    <a:pt x="321" y="19"/>
                    <a:pt x="322" y="17"/>
                  </a:cubicBezTo>
                  <a:cubicBezTo>
                    <a:pt x="324" y="15"/>
                    <a:pt x="315" y="12"/>
                    <a:pt x="311" y="12"/>
                  </a:cubicBezTo>
                  <a:cubicBezTo>
                    <a:pt x="306" y="13"/>
                    <a:pt x="302" y="12"/>
                    <a:pt x="302" y="10"/>
                  </a:cubicBezTo>
                  <a:cubicBezTo>
                    <a:pt x="303" y="8"/>
                    <a:pt x="295" y="7"/>
                    <a:pt x="295" y="5"/>
                  </a:cubicBezTo>
                  <a:cubicBezTo>
                    <a:pt x="294" y="4"/>
                    <a:pt x="280" y="5"/>
                    <a:pt x="277" y="3"/>
                  </a:cubicBezTo>
                  <a:cubicBezTo>
                    <a:pt x="274" y="1"/>
                    <a:pt x="265" y="0"/>
                    <a:pt x="258" y="1"/>
                  </a:cubicBezTo>
                  <a:cubicBezTo>
                    <a:pt x="251" y="2"/>
                    <a:pt x="236" y="1"/>
                    <a:pt x="232" y="2"/>
                  </a:cubicBezTo>
                  <a:cubicBezTo>
                    <a:pt x="229" y="2"/>
                    <a:pt x="226" y="3"/>
                    <a:pt x="223" y="3"/>
                  </a:cubicBezTo>
                  <a:cubicBezTo>
                    <a:pt x="220" y="3"/>
                    <a:pt x="215" y="4"/>
                    <a:pt x="217" y="6"/>
                  </a:cubicBezTo>
                  <a:cubicBezTo>
                    <a:pt x="221" y="10"/>
                    <a:pt x="212" y="11"/>
                    <a:pt x="213" y="9"/>
                  </a:cubicBezTo>
                  <a:cubicBezTo>
                    <a:pt x="213" y="6"/>
                    <a:pt x="206" y="5"/>
                    <a:pt x="203" y="7"/>
                  </a:cubicBezTo>
                  <a:cubicBezTo>
                    <a:pt x="200" y="9"/>
                    <a:pt x="188" y="4"/>
                    <a:pt x="186" y="7"/>
                  </a:cubicBezTo>
                  <a:cubicBezTo>
                    <a:pt x="184" y="9"/>
                    <a:pt x="170" y="8"/>
                    <a:pt x="166" y="9"/>
                  </a:cubicBezTo>
                  <a:cubicBezTo>
                    <a:pt x="161" y="10"/>
                    <a:pt x="172" y="13"/>
                    <a:pt x="172" y="15"/>
                  </a:cubicBezTo>
                  <a:cubicBezTo>
                    <a:pt x="171" y="16"/>
                    <a:pt x="158" y="15"/>
                    <a:pt x="161" y="18"/>
                  </a:cubicBezTo>
                  <a:cubicBezTo>
                    <a:pt x="164" y="21"/>
                    <a:pt x="172" y="24"/>
                    <a:pt x="177" y="28"/>
                  </a:cubicBezTo>
                  <a:cubicBezTo>
                    <a:pt x="181" y="32"/>
                    <a:pt x="173" y="30"/>
                    <a:pt x="169" y="26"/>
                  </a:cubicBezTo>
                  <a:cubicBezTo>
                    <a:pt x="164" y="23"/>
                    <a:pt x="158" y="24"/>
                    <a:pt x="155" y="21"/>
                  </a:cubicBezTo>
                  <a:cubicBezTo>
                    <a:pt x="152" y="18"/>
                    <a:pt x="141" y="16"/>
                    <a:pt x="138" y="18"/>
                  </a:cubicBezTo>
                  <a:cubicBezTo>
                    <a:pt x="135" y="20"/>
                    <a:pt x="145" y="24"/>
                    <a:pt x="145" y="26"/>
                  </a:cubicBezTo>
                  <a:cubicBezTo>
                    <a:pt x="145" y="29"/>
                    <a:pt x="138" y="26"/>
                    <a:pt x="137" y="27"/>
                  </a:cubicBezTo>
                  <a:cubicBezTo>
                    <a:pt x="136" y="28"/>
                    <a:pt x="129" y="20"/>
                    <a:pt x="125" y="20"/>
                  </a:cubicBezTo>
                  <a:cubicBezTo>
                    <a:pt x="122" y="20"/>
                    <a:pt x="125" y="24"/>
                    <a:pt x="125" y="28"/>
                  </a:cubicBezTo>
                  <a:cubicBezTo>
                    <a:pt x="125" y="33"/>
                    <a:pt x="118" y="36"/>
                    <a:pt x="120" y="33"/>
                  </a:cubicBezTo>
                  <a:cubicBezTo>
                    <a:pt x="122" y="29"/>
                    <a:pt x="120" y="21"/>
                    <a:pt x="116" y="20"/>
                  </a:cubicBezTo>
                  <a:cubicBezTo>
                    <a:pt x="113" y="18"/>
                    <a:pt x="103" y="23"/>
                    <a:pt x="97" y="23"/>
                  </a:cubicBezTo>
                  <a:cubicBezTo>
                    <a:pt x="92" y="23"/>
                    <a:pt x="85" y="24"/>
                    <a:pt x="90" y="27"/>
                  </a:cubicBezTo>
                  <a:cubicBezTo>
                    <a:pt x="94" y="29"/>
                    <a:pt x="90" y="31"/>
                    <a:pt x="86" y="28"/>
                  </a:cubicBezTo>
                  <a:cubicBezTo>
                    <a:pt x="82" y="25"/>
                    <a:pt x="69" y="28"/>
                    <a:pt x="72" y="30"/>
                  </a:cubicBezTo>
                  <a:cubicBezTo>
                    <a:pt x="74" y="32"/>
                    <a:pt x="75" y="37"/>
                    <a:pt x="74" y="39"/>
                  </a:cubicBezTo>
                  <a:cubicBezTo>
                    <a:pt x="72" y="42"/>
                    <a:pt x="67" y="37"/>
                    <a:pt x="62" y="37"/>
                  </a:cubicBezTo>
                  <a:cubicBezTo>
                    <a:pt x="57" y="38"/>
                    <a:pt x="32" y="50"/>
                    <a:pt x="33" y="53"/>
                  </a:cubicBezTo>
                  <a:cubicBezTo>
                    <a:pt x="35" y="56"/>
                    <a:pt x="45" y="53"/>
                    <a:pt x="49" y="55"/>
                  </a:cubicBezTo>
                  <a:cubicBezTo>
                    <a:pt x="52" y="57"/>
                    <a:pt x="48" y="64"/>
                    <a:pt x="44" y="67"/>
                  </a:cubicBezTo>
                  <a:cubicBezTo>
                    <a:pt x="40" y="69"/>
                    <a:pt x="24" y="67"/>
                    <a:pt x="24" y="70"/>
                  </a:cubicBezTo>
                  <a:cubicBezTo>
                    <a:pt x="24" y="73"/>
                    <a:pt x="0" y="74"/>
                    <a:pt x="0" y="79"/>
                  </a:cubicBezTo>
                  <a:cubicBezTo>
                    <a:pt x="0" y="81"/>
                    <a:pt x="1" y="83"/>
                    <a:pt x="4" y="84"/>
                  </a:cubicBezTo>
                  <a:cubicBezTo>
                    <a:pt x="7" y="85"/>
                    <a:pt x="11" y="84"/>
                    <a:pt x="14" y="87"/>
                  </a:cubicBezTo>
                  <a:cubicBezTo>
                    <a:pt x="17" y="90"/>
                    <a:pt x="26" y="90"/>
                    <a:pt x="31" y="88"/>
                  </a:cubicBezTo>
                  <a:cubicBezTo>
                    <a:pt x="37" y="86"/>
                    <a:pt x="41" y="89"/>
                    <a:pt x="41" y="92"/>
                  </a:cubicBezTo>
                  <a:cubicBezTo>
                    <a:pt x="41" y="95"/>
                    <a:pt x="28" y="91"/>
                    <a:pt x="24" y="93"/>
                  </a:cubicBezTo>
                  <a:cubicBezTo>
                    <a:pt x="20" y="95"/>
                    <a:pt x="8" y="93"/>
                    <a:pt x="9" y="96"/>
                  </a:cubicBezTo>
                  <a:cubicBezTo>
                    <a:pt x="9" y="98"/>
                    <a:pt x="15" y="98"/>
                    <a:pt x="20" y="99"/>
                  </a:cubicBezTo>
                  <a:cubicBezTo>
                    <a:pt x="25" y="100"/>
                    <a:pt x="21" y="102"/>
                    <a:pt x="20" y="104"/>
                  </a:cubicBezTo>
                  <a:cubicBezTo>
                    <a:pt x="20" y="106"/>
                    <a:pt x="23" y="105"/>
                    <a:pt x="28" y="108"/>
                  </a:cubicBezTo>
                  <a:cubicBezTo>
                    <a:pt x="33" y="110"/>
                    <a:pt x="40" y="112"/>
                    <a:pt x="38" y="109"/>
                  </a:cubicBezTo>
                  <a:cubicBezTo>
                    <a:pt x="35" y="106"/>
                    <a:pt x="43" y="107"/>
                    <a:pt x="44" y="108"/>
                  </a:cubicBezTo>
                  <a:cubicBezTo>
                    <a:pt x="45" y="110"/>
                    <a:pt x="49" y="106"/>
                    <a:pt x="52" y="107"/>
                  </a:cubicBezTo>
                  <a:cubicBezTo>
                    <a:pt x="56" y="108"/>
                    <a:pt x="57" y="103"/>
                    <a:pt x="60" y="105"/>
                  </a:cubicBezTo>
                  <a:cubicBezTo>
                    <a:pt x="63" y="107"/>
                    <a:pt x="76" y="108"/>
                    <a:pt x="80" y="111"/>
                  </a:cubicBezTo>
                  <a:cubicBezTo>
                    <a:pt x="84" y="113"/>
                    <a:pt x="91" y="114"/>
                    <a:pt x="90" y="117"/>
                  </a:cubicBezTo>
                  <a:cubicBezTo>
                    <a:pt x="89" y="121"/>
                    <a:pt x="94" y="123"/>
                    <a:pt x="99" y="125"/>
                  </a:cubicBezTo>
                  <a:cubicBezTo>
                    <a:pt x="104" y="128"/>
                    <a:pt x="105" y="132"/>
                    <a:pt x="104" y="136"/>
                  </a:cubicBezTo>
                  <a:cubicBezTo>
                    <a:pt x="104" y="139"/>
                    <a:pt x="110" y="141"/>
                    <a:pt x="109" y="142"/>
                  </a:cubicBezTo>
                  <a:cubicBezTo>
                    <a:pt x="108" y="144"/>
                    <a:pt x="109" y="146"/>
                    <a:pt x="112" y="149"/>
                  </a:cubicBezTo>
                  <a:cubicBezTo>
                    <a:pt x="115" y="152"/>
                    <a:pt x="107" y="154"/>
                    <a:pt x="109" y="157"/>
                  </a:cubicBezTo>
                  <a:cubicBezTo>
                    <a:pt x="111" y="159"/>
                    <a:pt x="106" y="164"/>
                    <a:pt x="112" y="165"/>
                  </a:cubicBezTo>
                  <a:cubicBezTo>
                    <a:pt x="118" y="166"/>
                    <a:pt x="117" y="161"/>
                    <a:pt x="121" y="161"/>
                  </a:cubicBezTo>
                  <a:cubicBezTo>
                    <a:pt x="126" y="161"/>
                    <a:pt x="121" y="165"/>
                    <a:pt x="123" y="167"/>
                  </a:cubicBezTo>
                  <a:cubicBezTo>
                    <a:pt x="126" y="170"/>
                    <a:pt x="131" y="169"/>
                    <a:pt x="135" y="173"/>
                  </a:cubicBezTo>
                  <a:cubicBezTo>
                    <a:pt x="140" y="177"/>
                    <a:pt x="137" y="179"/>
                    <a:pt x="133" y="176"/>
                  </a:cubicBezTo>
                  <a:cubicBezTo>
                    <a:pt x="129" y="172"/>
                    <a:pt x="116" y="173"/>
                    <a:pt x="116" y="174"/>
                  </a:cubicBezTo>
                  <a:cubicBezTo>
                    <a:pt x="116" y="175"/>
                    <a:pt x="130" y="183"/>
                    <a:pt x="133" y="182"/>
                  </a:cubicBezTo>
                  <a:cubicBezTo>
                    <a:pt x="136" y="181"/>
                    <a:pt x="140" y="187"/>
                    <a:pt x="138" y="188"/>
                  </a:cubicBezTo>
                  <a:cubicBezTo>
                    <a:pt x="137" y="190"/>
                    <a:pt x="138" y="195"/>
                    <a:pt x="137" y="197"/>
                  </a:cubicBezTo>
                  <a:cubicBezTo>
                    <a:pt x="137" y="199"/>
                    <a:pt x="132" y="197"/>
                    <a:pt x="129" y="197"/>
                  </a:cubicBezTo>
                  <a:cubicBezTo>
                    <a:pt x="126" y="198"/>
                    <a:pt x="124" y="199"/>
                    <a:pt x="124" y="202"/>
                  </a:cubicBezTo>
                  <a:cubicBezTo>
                    <a:pt x="124" y="205"/>
                    <a:pt x="120" y="207"/>
                    <a:pt x="119" y="211"/>
                  </a:cubicBezTo>
                  <a:cubicBezTo>
                    <a:pt x="119" y="215"/>
                    <a:pt x="123" y="215"/>
                    <a:pt x="125" y="216"/>
                  </a:cubicBezTo>
                  <a:cubicBezTo>
                    <a:pt x="128" y="218"/>
                    <a:pt x="121" y="219"/>
                    <a:pt x="120" y="222"/>
                  </a:cubicBezTo>
                  <a:cubicBezTo>
                    <a:pt x="120" y="225"/>
                    <a:pt x="127" y="230"/>
                    <a:pt x="129" y="231"/>
                  </a:cubicBezTo>
                  <a:cubicBezTo>
                    <a:pt x="131" y="232"/>
                    <a:pt x="129" y="239"/>
                    <a:pt x="130" y="242"/>
                  </a:cubicBezTo>
                  <a:cubicBezTo>
                    <a:pt x="131" y="245"/>
                    <a:pt x="134" y="241"/>
                    <a:pt x="134" y="245"/>
                  </a:cubicBezTo>
                  <a:cubicBezTo>
                    <a:pt x="134" y="249"/>
                    <a:pt x="137" y="249"/>
                    <a:pt x="137" y="251"/>
                  </a:cubicBezTo>
                  <a:cubicBezTo>
                    <a:pt x="137" y="254"/>
                    <a:pt x="143" y="253"/>
                    <a:pt x="142" y="257"/>
                  </a:cubicBezTo>
                  <a:cubicBezTo>
                    <a:pt x="141" y="260"/>
                    <a:pt x="143" y="262"/>
                    <a:pt x="145" y="264"/>
                  </a:cubicBezTo>
                  <a:cubicBezTo>
                    <a:pt x="146" y="266"/>
                    <a:pt x="151" y="269"/>
                    <a:pt x="152" y="272"/>
                  </a:cubicBezTo>
                  <a:cubicBezTo>
                    <a:pt x="153" y="274"/>
                    <a:pt x="155" y="277"/>
                    <a:pt x="159" y="276"/>
                  </a:cubicBezTo>
                  <a:cubicBezTo>
                    <a:pt x="162" y="275"/>
                    <a:pt x="162" y="278"/>
                    <a:pt x="165" y="278"/>
                  </a:cubicBezTo>
                  <a:cubicBezTo>
                    <a:pt x="167" y="278"/>
                    <a:pt x="171" y="279"/>
                    <a:pt x="172" y="281"/>
                  </a:cubicBezTo>
                  <a:cubicBezTo>
                    <a:pt x="173" y="283"/>
                    <a:pt x="181" y="285"/>
                    <a:pt x="183" y="285"/>
                  </a:cubicBezTo>
                  <a:cubicBezTo>
                    <a:pt x="185" y="286"/>
                    <a:pt x="186" y="282"/>
                    <a:pt x="188" y="281"/>
                  </a:cubicBezTo>
                  <a:cubicBezTo>
                    <a:pt x="190" y="279"/>
                    <a:pt x="189" y="271"/>
                    <a:pt x="191" y="271"/>
                  </a:cubicBezTo>
                  <a:cubicBezTo>
                    <a:pt x="193" y="270"/>
                    <a:pt x="192" y="262"/>
                    <a:pt x="190" y="261"/>
                  </a:cubicBezTo>
                  <a:cubicBezTo>
                    <a:pt x="188" y="260"/>
                    <a:pt x="189" y="257"/>
                    <a:pt x="193" y="258"/>
                  </a:cubicBezTo>
                  <a:cubicBezTo>
                    <a:pt x="198" y="258"/>
                    <a:pt x="196" y="254"/>
                    <a:pt x="198" y="254"/>
                  </a:cubicBezTo>
                  <a:cubicBezTo>
                    <a:pt x="200" y="253"/>
                    <a:pt x="199" y="249"/>
                    <a:pt x="201" y="249"/>
                  </a:cubicBezTo>
                  <a:cubicBezTo>
                    <a:pt x="202" y="249"/>
                    <a:pt x="202" y="246"/>
                    <a:pt x="201" y="244"/>
                  </a:cubicBezTo>
                  <a:cubicBezTo>
                    <a:pt x="200" y="243"/>
                    <a:pt x="201" y="242"/>
                    <a:pt x="203" y="241"/>
                  </a:cubicBezTo>
                  <a:cubicBezTo>
                    <a:pt x="206" y="241"/>
                    <a:pt x="205" y="238"/>
                    <a:pt x="202" y="237"/>
                  </a:cubicBezTo>
                  <a:cubicBezTo>
                    <a:pt x="199" y="236"/>
                    <a:pt x="200" y="232"/>
                    <a:pt x="203" y="234"/>
                  </a:cubicBezTo>
                  <a:cubicBezTo>
                    <a:pt x="206" y="237"/>
                    <a:pt x="208" y="235"/>
                    <a:pt x="206" y="233"/>
                  </a:cubicBezTo>
                  <a:cubicBezTo>
                    <a:pt x="205" y="231"/>
                    <a:pt x="209" y="230"/>
                    <a:pt x="212" y="229"/>
                  </a:cubicBezTo>
                  <a:cubicBezTo>
                    <a:pt x="216" y="229"/>
                    <a:pt x="218" y="227"/>
                    <a:pt x="218" y="224"/>
                  </a:cubicBezTo>
                  <a:cubicBezTo>
                    <a:pt x="217" y="221"/>
                    <a:pt x="222" y="221"/>
                    <a:pt x="221" y="224"/>
                  </a:cubicBezTo>
                  <a:cubicBezTo>
                    <a:pt x="219" y="226"/>
                    <a:pt x="220" y="229"/>
                    <a:pt x="222" y="227"/>
                  </a:cubicBezTo>
                  <a:cubicBezTo>
                    <a:pt x="224" y="225"/>
                    <a:pt x="227" y="226"/>
                    <a:pt x="234" y="225"/>
                  </a:cubicBezTo>
                  <a:cubicBezTo>
                    <a:pt x="240" y="223"/>
                    <a:pt x="246" y="218"/>
                    <a:pt x="247" y="213"/>
                  </a:cubicBezTo>
                  <a:cubicBezTo>
                    <a:pt x="249" y="208"/>
                    <a:pt x="256" y="208"/>
                    <a:pt x="255" y="205"/>
                  </a:cubicBezTo>
                  <a:cubicBezTo>
                    <a:pt x="254" y="202"/>
                    <a:pt x="256" y="200"/>
                    <a:pt x="261" y="202"/>
                  </a:cubicBezTo>
                  <a:cubicBezTo>
                    <a:pt x="266" y="205"/>
                    <a:pt x="262" y="201"/>
                    <a:pt x="267" y="201"/>
                  </a:cubicBezTo>
                  <a:cubicBezTo>
                    <a:pt x="272" y="201"/>
                    <a:pt x="271" y="199"/>
                    <a:pt x="276" y="199"/>
                  </a:cubicBezTo>
                  <a:cubicBezTo>
                    <a:pt x="281" y="199"/>
                    <a:pt x="294" y="197"/>
                    <a:pt x="299" y="193"/>
                  </a:cubicBezTo>
                  <a:cubicBezTo>
                    <a:pt x="303" y="189"/>
                    <a:pt x="312" y="186"/>
                    <a:pt x="316" y="184"/>
                  </a:cubicBezTo>
                  <a:cubicBezTo>
                    <a:pt x="320" y="181"/>
                    <a:pt x="321" y="179"/>
                    <a:pt x="319" y="180"/>
                  </a:cubicBezTo>
                  <a:cubicBezTo>
                    <a:pt x="316" y="182"/>
                    <a:pt x="311" y="182"/>
                    <a:pt x="308" y="181"/>
                  </a:cubicBezTo>
                  <a:cubicBezTo>
                    <a:pt x="304" y="180"/>
                    <a:pt x="298" y="177"/>
                    <a:pt x="294" y="179"/>
                  </a:cubicBezTo>
                  <a:cubicBezTo>
                    <a:pt x="290" y="182"/>
                    <a:pt x="292" y="176"/>
                    <a:pt x="296" y="175"/>
                  </a:cubicBezTo>
                  <a:cubicBezTo>
                    <a:pt x="299" y="175"/>
                    <a:pt x="298" y="173"/>
                    <a:pt x="297" y="169"/>
                  </a:cubicBezTo>
                  <a:cubicBezTo>
                    <a:pt x="296" y="166"/>
                    <a:pt x="303" y="168"/>
                    <a:pt x="306" y="172"/>
                  </a:cubicBezTo>
                  <a:cubicBezTo>
                    <a:pt x="309" y="177"/>
                    <a:pt x="314" y="178"/>
                    <a:pt x="319" y="177"/>
                  </a:cubicBezTo>
                  <a:cubicBezTo>
                    <a:pt x="324" y="176"/>
                    <a:pt x="319" y="171"/>
                    <a:pt x="321" y="169"/>
                  </a:cubicBezTo>
                  <a:cubicBezTo>
                    <a:pt x="324" y="166"/>
                    <a:pt x="306" y="157"/>
                    <a:pt x="305" y="154"/>
                  </a:cubicBezTo>
                  <a:cubicBezTo>
                    <a:pt x="304" y="151"/>
                    <a:pt x="310" y="153"/>
                    <a:pt x="314" y="155"/>
                  </a:cubicBezTo>
                  <a:cubicBezTo>
                    <a:pt x="319" y="157"/>
                    <a:pt x="320" y="152"/>
                    <a:pt x="320" y="149"/>
                  </a:cubicBezTo>
                  <a:cubicBezTo>
                    <a:pt x="320" y="146"/>
                    <a:pt x="310" y="146"/>
                    <a:pt x="305" y="149"/>
                  </a:cubicBezTo>
                  <a:cubicBezTo>
                    <a:pt x="301" y="151"/>
                    <a:pt x="296" y="145"/>
                    <a:pt x="303" y="145"/>
                  </a:cubicBezTo>
                  <a:cubicBezTo>
                    <a:pt x="309" y="144"/>
                    <a:pt x="303" y="141"/>
                    <a:pt x="305" y="140"/>
                  </a:cubicBezTo>
                  <a:cubicBezTo>
                    <a:pt x="307" y="138"/>
                    <a:pt x="315" y="145"/>
                    <a:pt x="319" y="144"/>
                  </a:cubicBezTo>
                  <a:cubicBezTo>
                    <a:pt x="323" y="142"/>
                    <a:pt x="326" y="144"/>
                    <a:pt x="329" y="141"/>
                  </a:cubicBezTo>
                  <a:cubicBezTo>
                    <a:pt x="333" y="138"/>
                    <a:pt x="323" y="136"/>
                    <a:pt x="321" y="133"/>
                  </a:cubicBezTo>
                  <a:cubicBezTo>
                    <a:pt x="319" y="131"/>
                    <a:pt x="331" y="132"/>
                    <a:pt x="335" y="132"/>
                  </a:cubicBezTo>
                  <a:cubicBezTo>
                    <a:pt x="339" y="132"/>
                    <a:pt x="340" y="127"/>
                    <a:pt x="337" y="128"/>
                  </a:cubicBezTo>
                  <a:cubicBezTo>
                    <a:pt x="334" y="129"/>
                    <a:pt x="323" y="124"/>
                    <a:pt x="325" y="121"/>
                  </a:cubicBezTo>
                  <a:cubicBezTo>
                    <a:pt x="328" y="117"/>
                    <a:pt x="332" y="121"/>
                    <a:pt x="336" y="119"/>
                  </a:cubicBezTo>
                  <a:cubicBezTo>
                    <a:pt x="341" y="117"/>
                    <a:pt x="337" y="108"/>
                    <a:pt x="333" y="108"/>
                  </a:cubicBezTo>
                  <a:cubicBezTo>
                    <a:pt x="330" y="108"/>
                    <a:pt x="322" y="106"/>
                    <a:pt x="322" y="105"/>
                  </a:cubicBezTo>
                  <a:cubicBezTo>
                    <a:pt x="322" y="103"/>
                    <a:pt x="316" y="102"/>
                    <a:pt x="318" y="100"/>
                  </a:cubicBezTo>
                  <a:cubicBezTo>
                    <a:pt x="319" y="98"/>
                    <a:pt x="322" y="102"/>
                    <a:pt x="326" y="99"/>
                  </a:cubicBezTo>
                  <a:cubicBezTo>
                    <a:pt x="330" y="96"/>
                    <a:pt x="339" y="100"/>
                    <a:pt x="343" y="99"/>
                  </a:cubicBezTo>
                  <a:cubicBezTo>
                    <a:pt x="347" y="98"/>
                    <a:pt x="341" y="91"/>
                    <a:pt x="339" y="92"/>
                  </a:cubicBezTo>
                  <a:cubicBezTo>
                    <a:pt x="337" y="94"/>
                    <a:pt x="329" y="94"/>
                    <a:pt x="329" y="90"/>
                  </a:cubicBezTo>
                  <a:cubicBezTo>
                    <a:pt x="328" y="86"/>
                    <a:pt x="336" y="90"/>
                    <a:pt x="337" y="88"/>
                  </a:cubicBezTo>
                  <a:cubicBezTo>
                    <a:pt x="339" y="86"/>
                    <a:pt x="327" y="82"/>
                    <a:pt x="325" y="85"/>
                  </a:cubicBezTo>
                  <a:cubicBezTo>
                    <a:pt x="323" y="89"/>
                    <a:pt x="316" y="88"/>
                    <a:pt x="320" y="86"/>
                  </a:cubicBezTo>
                  <a:cubicBezTo>
                    <a:pt x="323" y="84"/>
                    <a:pt x="324" y="77"/>
                    <a:pt x="324" y="74"/>
                  </a:cubicBezTo>
                  <a:cubicBezTo>
                    <a:pt x="323" y="71"/>
                    <a:pt x="336" y="71"/>
                    <a:pt x="335" y="66"/>
                  </a:cubicBezTo>
                  <a:cubicBezTo>
                    <a:pt x="333" y="61"/>
                    <a:pt x="341" y="59"/>
                    <a:pt x="345" y="59"/>
                  </a:cubicBezTo>
                  <a:cubicBezTo>
                    <a:pt x="349" y="59"/>
                    <a:pt x="345" y="54"/>
                    <a:pt x="341" y="54"/>
                  </a:cubicBezTo>
                  <a:cubicBezTo>
                    <a:pt x="337" y="55"/>
                    <a:pt x="333" y="60"/>
                    <a:pt x="331" y="58"/>
                  </a:cubicBezTo>
                  <a:cubicBezTo>
                    <a:pt x="328" y="56"/>
                    <a:pt x="335" y="53"/>
                    <a:pt x="339" y="53"/>
                  </a:cubicBezTo>
                  <a:cubicBezTo>
                    <a:pt x="343" y="53"/>
                    <a:pt x="352" y="52"/>
                    <a:pt x="355" y="50"/>
                  </a:cubicBezTo>
                  <a:cubicBezTo>
                    <a:pt x="358" y="49"/>
                    <a:pt x="349" y="47"/>
                    <a:pt x="343" y="48"/>
                  </a:cubicBezTo>
                  <a:cubicBezTo>
                    <a:pt x="337" y="48"/>
                    <a:pt x="337" y="46"/>
                    <a:pt x="346" y="46"/>
                  </a:cubicBezTo>
                  <a:cubicBezTo>
                    <a:pt x="355" y="45"/>
                    <a:pt x="354" y="44"/>
                    <a:pt x="360" y="43"/>
                  </a:cubicBezTo>
                  <a:cubicBezTo>
                    <a:pt x="366" y="42"/>
                    <a:pt x="364" y="40"/>
                    <a:pt x="368" y="39"/>
                  </a:cubicBezTo>
                  <a:cubicBezTo>
                    <a:pt x="372" y="39"/>
                    <a:pt x="382" y="35"/>
                    <a:pt x="382" y="33"/>
                  </a:cubicBezTo>
                  <a:cubicBezTo>
                    <a:pt x="382" y="31"/>
                    <a:pt x="367" y="27"/>
                    <a:pt x="361" y="27"/>
                  </a:cubicBezTo>
                  <a:close/>
                  <a:moveTo>
                    <a:pt x="131" y="187"/>
                  </a:moveTo>
                  <a:cubicBezTo>
                    <a:pt x="131" y="184"/>
                    <a:pt x="128" y="186"/>
                    <a:pt x="126" y="183"/>
                  </a:cubicBezTo>
                  <a:cubicBezTo>
                    <a:pt x="124" y="179"/>
                    <a:pt x="115" y="178"/>
                    <a:pt x="114" y="180"/>
                  </a:cubicBezTo>
                  <a:cubicBezTo>
                    <a:pt x="113" y="182"/>
                    <a:pt x="110" y="183"/>
                    <a:pt x="113" y="186"/>
                  </a:cubicBezTo>
                  <a:cubicBezTo>
                    <a:pt x="115" y="188"/>
                    <a:pt x="117" y="187"/>
                    <a:pt x="120" y="190"/>
                  </a:cubicBezTo>
                  <a:cubicBezTo>
                    <a:pt x="122" y="192"/>
                    <a:pt x="131" y="190"/>
                    <a:pt x="131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6" name="Freeform 128"/>
            <p:cNvSpPr>
              <a:spLocks/>
            </p:cNvSpPr>
            <p:nvPr/>
          </p:nvSpPr>
          <p:spPr bwMode="auto">
            <a:xfrm>
              <a:off x="5187950" y="5108575"/>
              <a:ext cx="44450" cy="34925"/>
            </a:xfrm>
            <a:custGeom>
              <a:avLst/>
              <a:gdLst>
                <a:gd name="T0" fmla="*/ 1 w 15"/>
                <a:gd name="T1" fmla="*/ 2 h 11"/>
                <a:gd name="T2" fmla="*/ 6 w 15"/>
                <a:gd name="T3" fmla="*/ 5 h 11"/>
                <a:gd name="T4" fmla="*/ 13 w 15"/>
                <a:gd name="T5" fmla="*/ 8 h 11"/>
                <a:gd name="T6" fmla="*/ 1 w 15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2"/>
                  </a:moveTo>
                  <a:cubicBezTo>
                    <a:pt x="1" y="4"/>
                    <a:pt x="4" y="3"/>
                    <a:pt x="6" y="5"/>
                  </a:cubicBezTo>
                  <a:cubicBezTo>
                    <a:pt x="8" y="7"/>
                    <a:pt x="11" y="11"/>
                    <a:pt x="13" y="8"/>
                  </a:cubicBezTo>
                  <a:cubicBezTo>
                    <a:pt x="15" y="4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7" name="Freeform 129"/>
            <p:cNvSpPr>
              <a:spLocks noEditPoints="1"/>
            </p:cNvSpPr>
            <p:nvPr/>
          </p:nvSpPr>
          <p:spPr bwMode="auto">
            <a:xfrm>
              <a:off x="3287713" y="1717675"/>
              <a:ext cx="1633538" cy="1331913"/>
            </a:xfrm>
            <a:custGeom>
              <a:avLst/>
              <a:gdLst>
                <a:gd name="T0" fmla="*/ 113 w 555"/>
                <a:gd name="T1" fmla="*/ 377 h 427"/>
                <a:gd name="T2" fmla="*/ 104 w 555"/>
                <a:gd name="T3" fmla="*/ 125 h 427"/>
                <a:gd name="T4" fmla="*/ 213 w 555"/>
                <a:gd name="T5" fmla="*/ 138 h 427"/>
                <a:gd name="T6" fmla="*/ 142 w 555"/>
                <a:gd name="T7" fmla="*/ 148 h 427"/>
                <a:gd name="T8" fmla="*/ 213 w 555"/>
                <a:gd name="T9" fmla="*/ 184 h 427"/>
                <a:gd name="T10" fmla="*/ 131 w 555"/>
                <a:gd name="T11" fmla="*/ 107 h 427"/>
                <a:gd name="T12" fmla="*/ 115 w 555"/>
                <a:gd name="T13" fmla="*/ 102 h 427"/>
                <a:gd name="T14" fmla="*/ 204 w 555"/>
                <a:gd name="T15" fmla="*/ 117 h 427"/>
                <a:gd name="T16" fmla="*/ 164 w 555"/>
                <a:gd name="T17" fmla="*/ 79 h 427"/>
                <a:gd name="T18" fmla="*/ 228 w 555"/>
                <a:gd name="T19" fmla="*/ 65 h 427"/>
                <a:gd name="T20" fmla="*/ 230 w 555"/>
                <a:gd name="T21" fmla="*/ 89 h 427"/>
                <a:gd name="T22" fmla="*/ 232 w 555"/>
                <a:gd name="T23" fmla="*/ 102 h 427"/>
                <a:gd name="T24" fmla="*/ 300 w 555"/>
                <a:gd name="T25" fmla="*/ 81 h 427"/>
                <a:gd name="T26" fmla="*/ 272 w 555"/>
                <a:gd name="T27" fmla="*/ 128 h 427"/>
                <a:gd name="T28" fmla="*/ 379 w 555"/>
                <a:gd name="T29" fmla="*/ 121 h 427"/>
                <a:gd name="T30" fmla="*/ 320 w 555"/>
                <a:gd name="T31" fmla="*/ 83 h 427"/>
                <a:gd name="T32" fmla="*/ 330 w 555"/>
                <a:gd name="T33" fmla="*/ 46 h 427"/>
                <a:gd name="T34" fmla="*/ 324 w 555"/>
                <a:gd name="T35" fmla="*/ 36 h 427"/>
                <a:gd name="T36" fmla="*/ 350 w 555"/>
                <a:gd name="T37" fmla="*/ 66 h 427"/>
                <a:gd name="T38" fmla="*/ 386 w 555"/>
                <a:gd name="T39" fmla="*/ 99 h 427"/>
                <a:gd name="T40" fmla="*/ 439 w 555"/>
                <a:gd name="T41" fmla="*/ 48 h 427"/>
                <a:gd name="T42" fmla="*/ 420 w 555"/>
                <a:gd name="T43" fmla="*/ 5 h 427"/>
                <a:gd name="T44" fmla="*/ 314 w 555"/>
                <a:gd name="T45" fmla="*/ 25 h 427"/>
                <a:gd name="T46" fmla="*/ 345 w 555"/>
                <a:gd name="T47" fmla="*/ 243 h 427"/>
                <a:gd name="T48" fmla="*/ 457 w 555"/>
                <a:gd name="T49" fmla="*/ 188 h 427"/>
                <a:gd name="T50" fmla="*/ 412 w 555"/>
                <a:gd name="T51" fmla="*/ 150 h 427"/>
                <a:gd name="T52" fmla="*/ 345 w 555"/>
                <a:gd name="T53" fmla="*/ 138 h 427"/>
                <a:gd name="T54" fmla="*/ 389 w 555"/>
                <a:gd name="T55" fmla="*/ 170 h 427"/>
                <a:gd name="T56" fmla="*/ 407 w 555"/>
                <a:gd name="T57" fmla="*/ 226 h 427"/>
                <a:gd name="T58" fmla="*/ 469 w 555"/>
                <a:gd name="T59" fmla="*/ 231 h 427"/>
                <a:gd name="T60" fmla="*/ 377 w 555"/>
                <a:gd name="T61" fmla="*/ 133 h 427"/>
                <a:gd name="T62" fmla="*/ 532 w 555"/>
                <a:gd name="T63" fmla="*/ 354 h 427"/>
                <a:gd name="T64" fmla="*/ 60 w 555"/>
                <a:gd name="T65" fmla="*/ 347 h 427"/>
                <a:gd name="T66" fmla="*/ 453 w 555"/>
                <a:gd name="T67" fmla="*/ 379 h 427"/>
                <a:gd name="T68" fmla="*/ 532 w 555"/>
                <a:gd name="T69" fmla="*/ 336 h 427"/>
                <a:gd name="T70" fmla="*/ 494 w 555"/>
                <a:gd name="T71" fmla="*/ 309 h 427"/>
                <a:gd name="T72" fmla="*/ 466 w 555"/>
                <a:gd name="T73" fmla="*/ 291 h 427"/>
                <a:gd name="T74" fmla="*/ 422 w 555"/>
                <a:gd name="T75" fmla="*/ 256 h 427"/>
                <a:gd name="T76" fmla="*/ 402 w 555"/>
                <a:gd name="T77" fmla="*/ 300 h 427"/>
                <a:gd name="T78" fmla="*/ 368 w 555"/>
                <a:gd name="T79" fmla="*/ 341 h 427"/>
                <a:gd name="T80" fmla="*/ 297 w 555"/>
                <a:gd name="T81" fmla="*/ 290 h 427"/>
                <a:gd name="T82" fmla="*/ 320 w 555"/>
                <a:gd name="T83" fmla="*/ 238 h 427"/>
                <a:gd name="T84" fmla="*/ 358 w 555"/>
                <a:gd name="T85" fmla="*/ 213 h 427"/>
                <a:gd name="T86" fmla="*/ 351 w 555"/>
                <a:gd name="T87" fmla="*/ 187 h 427"/>
                <a:gd name="T88" fmla="*/ 320 w 555"/>
                <a:gd name="T89" fmla="*/ 189 h 427"/>
                <a:gd name="T90" fmla="*/ 296 w 555"/>
                <a:gd name="T91" fmla="*/ 150 h 427"/>
                <a:gd name="T92" fmla="*/ 286 w 555"/>
                <a:gd name="T93" fmla="*/ 161 h 427"/>
                <a:gd name="T94" fmla="*/ 280 w 555"/>
                <a:gd name="T95" fmla="*/ 201 h 427"/>
                <a:gd name="T96" fmla="*/ 272 w 555"/>
                <a:gd name="T97" fmla="*/ 192 h 427"/>
                <a:gd name="T98" fmla="*/ 220 w 555"/>
                <a:gd name="T99" fmla="*/ 192 h 427"/>
                <a:gd name="T100" fmla="*/ 148 w 555"/>
                <a:gd name="T101" fmla="*/ 187 h 427"/>
                <a:gd name="T102" fmla="*/ 53 w 555"/>
                <a:gd name="T103" fmla="*/ 188 h 427"/>
                <a:gd name="T104" fmla="*/ 26 w 555"/>
                <a:gd name="T105" fmla="*/ 188 h 427"/>
                <a:gd name="T106" fmla="*/ 70 w 555"/>
                <a:gd name="T107" fmla="*/ 325 h 427"/>
                <a:gd name="T108" fmla="*/ 100 w 555"/>
                <a:gd name="T109" fmla="*/ 363 h 427"/>
                <a:gd name="T110" fmla="*/ 344 w 555"/>
                <a:gd name="T111" fmla="*/ 381 h 427"/>
                <a:gd name="T112" fmla="*/ 387 w 555"/>
                <a:gd name="T113" fmla="*/ 423 h 427"/>
                <a:gd name="T114" fmla="*/ 478 w 555"/>
                <a:gd name="T115" fmla="*/ 399 h 427"/>
                <a:gd name="T116" fmla="*/ 134 w 555"/>
                <a:gd name="T117" fmla="*/ 225 h 427"/>
                <a:gd name="T118" fmla="*/ 133 w 555"/>
                <a:gd name="T119" fmla="*/ 216 h 427"/>
                <a:gd name="T120" fmla="*/ 278 w 555"/>
                <a:gd name="T121" fmla="*/ 3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5" h="427">
                  <a:moveTo>
                    <a:pt x="109" y="375"/>
                  </a:moveTo>
                  <a:cubicBezTo>
                    <a:pt x="107" y="373"/>
                    <a:pt x="103" y="373"/>
                    <a:pt x="102" y="371"/>
                  </a:cubicBezTo>
                  <a:cubicBezTo>
                    <a:pt x="101" y="370"/>
                    <a:pt x="97" y="363"/>
                    <a:pt x="95" y="363"/>
                  </a:cubicBezTo>
                  <a:cubicBezTo>
                    <a:pt x="92" y="363"/>
                    <a:pt x="89" y="363"/>
                    <a:pt x="87" y="361"/>
                  </a:cubicBezTo>
                  <a:cubicBezTo>
                    <a:pt x="84" y="359"/>
                    <a:pt x="82" y="359"/>
                    <a:pt x="80" y="360"/>
                  </a:cubicBezTo>
                  <a:cubicBezTo>
                    <a:pt x="78" y="362"/>
                    <a:pt x="82" y="362"/>
                    <a:pt x="82" y="363"/>
                  </a:cubicBezTo>
                  <a:cubicBezTo>
                    <a:pt x="82" y="365"/>
                    <a:pt x="83" y="366"/>
                    <a:pt x="85" y="365"/>
                  </a:cubicBezTo>
                  <a:cubicBezTo>
                    <a:pt x="87" y="365"/>
                    <a:pt x="88" y="368"/>
                    <a:pt x="89" y="369"/>
                  </a:cubicBezTo>
                  <a:cubicBezTo>
                    <a:pt x="91" y="369"/>
                    <a:pt x="91" y="371"/>
                    <a:pt x="93" y="371"/>
                  </a:cubicBezTo>
                  <a:cubicBezTo>
                    <a:pt x="95" y="371"/>
                    <a:pt x="96" y="374"/>
                    <a:pt x="97" y="375"/>
                  </a:cubicBezTo>
                  <a:cubicBezTo>
                    <a:pt x="98" y="376"/>
                    <a:pt x="100" y="375"/>
                    <a:pt x="100" y="376"/>
                  </a:cubicBezTo>
                  <a:cubicBezTo>
                    <a:pt x="100" y="377"/>
                    <a:pt x="102" y="378"/>
                    <a:pt x="103" y="380"/>
                  </a:cubicBezTo>
                  <a:cubicBezTo>
                    <a:pt x="106" y="380"/>
                    <a:pt x="110" y="381"/>
                    <a:pt x="112" y="380"/>
                  </a:cubicBezTo>
                  <a:cubicBezTo>
                    <a:pt x="113" y="379"/>
                    <a:pt x="113" y="378"/>
                    <a:pt x="113" y="377"/>
                  </a:cubicBezTo>
                  <a:cubicBezTo>
                    <a:pt x="114" y="375"/>
                    <a:pt x="111" y="377"/>
                    <a:pt x="109" y="375"/>
                  </a:cubicBezTo>
                  <a:close/>
                  <a:moveTo>
                    <a:pt x="105" y="155"/>
                  </a:moveTo>
                  <a:cubicBezTo>
                    <a:pt x="110" y="156"/>
                    <a:pt x="110" y="165"/>
                    <a:pt x="113" y="165"/>
                  </a:cubicBezTo>
                  <a:cubicBezTo>
                    <a:pt x="116" y="165"/>
                    <a:pt x="114" y="162"/>
                    <a:pt x="118" y="162"/>
                  </a:cubicBezTo>
                  <a:cubicBezTo>
                    <a:pt x="121" y="162"/>
                    <a:pt x="120" y="160"/>
                    <a:pt x="124" y="161"/>
                  </a:cubicBezTo>
                  <a:cubicBezTo>
                    <a:pt x="127" y="161"/>
                    <a:pt x="130" y="160"/>
                    <a:pt x="130" y="156"/>
                  </a:cubicBezTo>
                  <a:cubicBezTo>
                    <a:pt x="130" y="152"/>
                    <a:pt x="132" y="151"/>
                    <a:pt x="136" y="150"/>
                  </a:cubicBezTo>
                  <a:cubicBezTo>
                    <a:pt x="139" y="149"/>
                    <a:pt x="136" y="145"/>
                    <a:pt x="141" y="144"/>
                  </a:cubicBezTo>
                  <a:cubicBezTo>
                    <a:pt x="145" y="143"/>
                    <a:pt x="158" y="137"/>
                    <a:pt x="160" y="135"/>
                  </a:cubicBezTo>
                  <a:cubicBezTo>
                    <a:pt x="163" y="134"/>
                    <a:pt x="158" y="132"/>
                    <a:pt x="153" y="129"/>
                  </a:cubicBezTo>
                  <a:cubicBezTo>
                    <a:pt x="148" y="125"/>
                    <a:pt x="144" y="125"/>
                    <a:pt x="140" y="127"/>
                  </a:cubicBezTo>
                  <a:cubicBezTo>
                    <a:pt x="136" y="130"/>
                    <a:pt x="139" y="124"/>
                    <a:pt x="136" y="126"/>
                  </a:cubicBezTo>
                  <a:cubicBezTo>
                    <a:pt x="133" y="127"/>
                    <a:pt x="125" y="124"/>
                    <a:pt x="124" y="122"/>
                  </a:cubicBezTo>
                  <a:cubicBezTo>
                    <a:pt x="123" y="121"/>
                    <a:pt x="108" y="125"/>
                    <a:pt x="104" y="125"/>
                  </a:cubicBezTo>
                  <a:cubicBezTo>
                    <a:pt x="100" y="125"/>
                    <a:pt x="104" y="129"/>
                    <a:pt x="107" y="131"/>
                  </a:cubicBezTo>
                  <a:cubicBezTo>
                    <a:pt x="109" y="133"/>
                    <a:pt x="101" y="139"/>
                    <a:pt x="102" y="140"/>
                  </a:cubicBezTo>
                  <a:cubicBezTo>
                    <a:pt x="104" y="142"/>
                    <a:pt x="101" y="145"/>
                    <a:pt x="97" y="150"/>
                  </a:cubicBezTo>
                  <a:cubicBezTo>
                    <a:pt x="93" y="154"/>
                    <a:pt x="100" y="154"/>
                    <a:pt x="105" y="155"/>
                  </a:cubicBezTo>
                  <a:close/>
                  <a:moveTo>
                    <a:pt x="243" y="178"/>
                  </a:moveTo>
                  <a:cubicBezTo>
                    <a:pt x="244" y="176"/>
                    <a:pt x="251" y="182"/>
                    <a:pt x="252" y="177"/>
                  </a:cubicBezTo>
                  <a:cubicBezTo>
                    <a:pt x="252" y="173"/>
                    <a:pt x="244" y="171"/>
                    <a:pt x="241" y="169"/>
                  </a:cubicBezTo>
                  <a:cubicBezTo>
                    <a:pt x="237" y="167"/>
                    <a:pt x="236" y="168"/>
                    <a:pt x="231" y="164"/>
                  </a:cubicBezTo>
                  <a:cubicBezTo>
                    <a:pt x="225" y="160"/>
                    <a:pt x="232" y="158"/>
                    <a:pt x="228" y="155"/>
                  </a:cubicBezTo>
                  <a:cubicBezTo>
                    <a:pt x="224" y="152"/>
                    <a:pt x="223" y="144"/>
                    <a:pt x="226" y="141"/>
                  </a:cubicBezTo>
                  <a:cubicBezTo>
                    <a:pt x="228" y="138"/>
                    <a:pt x="231" y="134"/>
                    <a:pt x="226" y="132"/>
                  </a:cubicBezTo>
                  <a:cubicBezTo>
                    <a:pt x="222" y="130"/>
                    <a:pt x="213" y="134"/>
                    <a:pt x="214" y="135"/>
                  </a:cubicBezTo>
                  <a:cubicBezTo>
                    <a:pt x="215" y="136"/>
                    <a:pt x="222" y="140"/>
                    <a:pt x="222" y="142"/>
                  </a:cubicBezTo>
                  <a:cubicBezTo>
                    <a:pt x="222" y="143"/>
                    <a:pt x="216" y="137"/>
                    <a:pt x="213" y="138"/>
                  </a:cubicBezTo>
                  <a:cubicBezTo>
                    <a:pt x="211" y="140"/>
                    <a:pt x="209" y="136"/>
                    <a:pt x="207" y="138"/>
                  </a:cubicBezTo>
                  <a:cubicBezTo>
                    <a:pt x="205" y="141"/>
                    <a:pt x="209" y="151"/>
                    <a:pt x="211" y="154"/>
                  </a:cubicBezTo>
                  <a:cubicBezTo>
                    <a:pt x="213" y="156"/>
                    <a:pt x="209" y="156"/>
                    <a:pt x="207" y="157"/>
                  </a:cubicBezTo>
                  <a:cubicBezTo>
                    <a:pt x="205" y="158"/>
                    <a:pt x="205" y="149"/>
                    <a:pt x="202" y="146"/>
                  </a:cubicBezTo>
                  <a:cubicBezTo>
                    <a:pt x="200" y="143"/>
                    <a:pt x="191" y="140"/>
                    <a:pt x="191" y="142"/>
                  </a:cubicBezTo>
                  <a:cubicBezTo>
                    <a:pt x="190" y="144"/>
                    <a:pt x="196" y="144"/>
                    <a:pt x="196" y="147"/>
                  </a:cubicBezTo>
                  <a:cubicBezTo>
                    <a:pt x="195" y="150"/>
                    <a:pt x="191" y="145"/>
                    <a:pt x="188" y="148"/>
                  </a:cubicBezTo>
                  <a:cubicBezTo>
                    <a:pt x="185" y="150"/>
                    <a:pt x="186" y="148"/>
                    <a:pt x="186" y="146"/>
                  </a:cubicBezTo>
                  <a:cubicBezTo>
                    <a:pt x="187" y="143"/>
                    <a:pt x="182" y="141"/>
                    <a:pt x="176" y="141"/>
                  </a:cubicBezTo>
                  <a:cubicBezTo>
                    <a:pt x="171" y="142"/>
                    <a:pt x="174" y="146"/>
                    <a:pt x="172" y="147"/>
                  </a:cubicBezTo>
                  <a:cubicBezTo>
                    <a:pt x="171" y="148"/>
                    <a:pt x="162" y="146"/>
                    <a:pt x="168" y="145"/>
                  </a:cubicBezTo>
                  <a:cubicBezTo>
                    <a:pt x="173" y="144"/>
                    <a:pt x="171" y="141"/>
                    <a:pt x="169" y="138"/>
                  </a:cubicBezTo>
                  <a:cubicBezTo>
                    <a:pt x="167" y="135"/>
                    <a:pt x="162" y="138"/>
                    <a:pt x="153" y="142"/>
                  </a:cubicBezTo>
                  <a:cubicBezTo>
                    <a:pt x="144" y="145"/>
                    <a:pt x="141" y="148"/>
                    <a:pt x="142" y="148"/>
                  </a:cubicBezTo>
                  <a:cubicBezTo>
                    <a:pt x="143" y="148"/>
                    <a:pt x="143" y="150"/>
                    <a:pt x="140" y="153"/>
                  </a:cubicBezTo>
                  <a:cubicBezTo>
                    <a:pt x="136" y="155"/>
                    <a:pt x="140" y="158"/>
                    <a:pt x="143" y="158"/>
                  </a:cubicBezTo>
                  <a:cubicBezTo>
                    <a:pt x="146" y="158"/>
                    <a:pt x="143" y="160"/>
                    <a:pt x="145" y="161"/>
                  </a:cubicBezTo>
                  <a:cubicBezTo>
                    <a:pt x="147" y="161"/>
                    <a:pt x="157" y="157"/>
                    <a:pt x="160" y="159"/>
                  </a:cubicBezTo>
                  <a:cubicBezTo>
                    <a:pt x="163" y="161"/>
                    <a:pt x="144" y="162"/>
                    <a:pt x="144" y="165"/>
                  </a:cubicBezTo>
                  <a:cubicBezTo>
                    <a:pt x="144" y="169"/>
                    <a:pt x="154" y="171"/>
                    <a:pt x="162" y="169"/>
                  </a:cubicBezTo>
                  <a:cubicBezTo>
                    <a:pt x="170" y="168"/>
                    <a:pt x="183" y="170"/>
                    <a:pt x="183" y="172"/>
                  </a:cubicBezTo>
                  <a:cubicBezTo>
                    <a:pt x="183" y="174"/>
                    <a:pt x="174" y="174"/>
                    <a:pt x="167" y="173"/>
                  </a:cubicBezTo>
                  <a:cubicBezTo>
                    <a:pt x="160" y="173"/>
                    <a:pt x="148" y="175"/>
                    <a:pt x="149" y="177"/>
                  </a:cubicBezTo>
                  <a:cubicBezTo>
                    <a:pt x="149" y="180"/>
                    <a:pt x="150" y="180"/>
                    <a:pt x="157" y="183"/>
                  </a:cubicBezTo>
                  <a:cubicBezTo>
                    <a:pt x="165" y="187"/>
                    <a:pt x="172" y="182"/>
                    <a:pt x="172" y="186"/>
                  </a:cubicBezTo>
                  <a:cubicBezTo>
                    <a:pt x="171" y="191"/>
                    <a:pt x="176" y="192"/>
                    <a:pt x="185" y="192"/>
                  </a:cubicBezTo>
                  <a:cubicBezTo>
                    <a:pt x="195" y="193"/>
                    <a:pt x="199" y="188"/>
                    <a:pt x="204" y="188"/>
                  </a:cubicBezTo>
                  <a:cubicBezTo>
                    <a:pt x="209" y="189"/>
                    <a:pt x="211" y="188"/>
                    <a:pt x="213" y="184"/>
                  </a:cubicBezTo>
                  <a:cubicBezTo>
                    <a:pt x="215" y="181"/>
                    <a:pt x="217" y="183"/>
                    <a:pt x="218" y="185"/>
                  </a:cubicBezTo>
                  <a:cubicBezTo>
                    <a:pt x="218" y="186"/>
                    <a:pt x="225" y="186"/>
                    <a:pt x="226" y="187"/>
                  </a:cubicBezTo>
                  <a:cubicBezTo>
                    <a:pt x="229" y="191"/>
                    <a:pt x="241" y="190"/>
                    <a:pt x="246" y="188"/>
                  </a:cubicBezTo>
                  <a:cubicBezTo>
                    <a:pt x="250" y="185"/>
                    <a:pt x="244" y="179"/>
                    <a:pt x="241" y="182"/>
                  </a:cubicBezTo>
                  <a:cubicBezTo>
                    <a:pt x="239" y="185"/>
                    <a:pt x="237" y="183"/>
                    <a:pt x="237" y="182"/>
                  </a:cubicBezTo>
                  <a:cubicBezTo>
                    <a:pt x="236" y="180"/>
                    <a:pt x="241" y="180"/>
                    <a:pt x="243" y="178"/>
                  </a:cubicBezTo>
                  <a:close/>
                  <a:moveTo>
                    <a:pt x="138" y="110"/>
                  </a:moveTo>
                  <a:cubicBezTo>
                    <a:pt x="143" y="110"/>
                    <a:pt x="148" y="106"/>
                    <a:pt x="147" y="103"/>
                  </a:cubicBezTo>
                  <a:cubicBezTo>
                    <a:pt x="147" y="101"/>
                    <a:pt x="135" y="109"/>
                    <a:pt x="138" y="110"/>
                  </a:cubicBezTo>
                  <a:close/>
                  <a:moveTo>
                    <a:pt x="115" y="102"/>
                  </a:moveTo>
                  <a:cubicBezTo>
                    <a:pt x="117" y="103"/>
                    <a:pt x="115" y="107"/>
                    <a:pt x="117" y="106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4" y="106"/>
                    <a:pt x="125" y="103"/>
                    <a:pt x="126" y="102"/>
                  </a:cubicBezTo>
                  <a:cubicBezTo>
                    <a:pt x="128" y="100"/>
                    <a:pt x="127" y="107"/>
                    <a:pt x="131" y="107"/>
                  </a:cubicBezTo>
                  <a:cubicBezTo>
                    <a:pt x="134" y="107"/>
                    <a:pt x="133" y="100"/>
                    <a:pt x="136" y="102"/>
                  </a:cubicBezTo>
                  <a:cubicBezTo>
                    <a:pt x="139" y="104"/>
                    <a:pt x="140" y="101"/>
                    <a:pt x="140" y="99"/>
                  </a:cubicBezTo>
                  <a:cubicBezTo>
                    <a:pt x="141" y="97"/>
                    <a:pt x="141" y="94"/>
                    <a:pt x="144" y="93"/>
                  </a:cubicBezTo>
                  <a:cubicBezTo>
                    <a:pt x="147" y="93"/>
                    <a:pt x="144" y="96"/>
                    <a:pt x="146" y="99"/>
                  </a:cubicBezTo>
                  <a:cubicBezTo>
                    <a:pt x="148" y="103"/>
                    <a:pt x="151" y="99"/>
                    <a:pt x="152" y="98"/>
                  </a:cubicBezTo>
                  <a:cubicBezTo>
                    <a:pt x="152" y="96"/>
                    <a:pt x="157" y="97"/>
                    <a:pt x="157" y="95"/>
                  </a:cubicBezTo>
                  <a:cubicBezTo>
                    <a:pt x="156" y="93"/>
                    <a:pt x="158" y="93"/>
                    <a:pt x="157" y="90"/>
                  </a:cubicBezTo>
                  <a:cubicBezTo>
                    <a:pt x="155" y="88"/>
                    <a:pt x="159" y="89"/>
                    <a:pt x="160" y="87"/>
                  </a:cubicBezTo>
                  <a:cubicBezTo>
                    <a:pt x="162" y="85"/>
                    <a:pt x="158" y="87"/>
                    <a:pt x="155" y="84"/>
                  </a:cubicBezTo>
                  <a:cubicBezTo>
                    <a:pt x="153" y="82"/>
                    <a:pt x="152" y="85"/>
                    <a:pt x="152" y="87"/>
                  </a:cubicBezTo>
                  <a:cubicBezTo>
                    <a:pt x="152" y="88"/>
                    <a:pt x="146" y="87"/>
                    <a:pt x="143" y="86"/>
                  </a:cubicBezTo>
                  <a:cubicBezTo>
                    <a:pt x="140" y="85"/>
                    <a:pt x="136" y="90"/>
                    <a:pt x="132" y="92"/>
                  </a:cubicBezTo>
                  <a:cubicBezTo>
                    <a:pt x="128" y="94"/>
                    <a:pt x="127" y="98"/>
                    <a:pt x="123" y="98"/>
                  </a:cubicBezTo>
                  <a:cubicBezTo>
                    <a:pt x="119" y="97"/>
                    <a:pt x="113" y="101"/>
                    <a:pt x="115" y="102"/>
                  </a:cubicBezTo>
                  <a:close/>
                  <a:moveTo>
                    <a:pt x="158" y="101"/>
                  </a:moveTo>
                  <a:cubicBezTo>
                    <a:pt x="154" y="101"/>
                    <a:pt x="154" y="105"/>
                    <a:pt x="159" y="105"/>
                  </a:cubicBezTo>
                  <a:cubicBezTo>
                    <a:pt x="163" y="105"/>
                    <a:pt x="165" y="106"/>
                    <a:pt x="158" y="106"/>
                  </a:cubicBezTo>
                  <a:cubicBezTo>
                    <a:pt x="152" y="106"/>
                    <a:pt x="149" y="111"/>
                    <a:pt x="153" y="110"/>
                  </a:cubicBezTo>
                  <a:cubicBezTo>
                    <a:pt x="158" y="109"/>
                    <a:pt x="163" y="109"/>
                    <a:pt x="160" y="110"/>
                  </a:cubicBezTo>
                  <a:cubicBezTo>
                    <a:pt x="157" y="111"/>
                    <a:pt x="148" y="112"/>
                    <a:pt x="149" y="114"/>
                  </a:cubicBezTo>
                  <a:cubicBezTo>
                    <a:pt x="150" y="115"/>
                    <a:pt x="153" y="114"/>
                    <a:pt x="157" y="116"/>
                  </a:cubicBezTo>
                  <a:cubicBezTo>
                    <a:pt x="160" y="117"/>
                    <a:pt x="163" y="118"/>
                    <a:pt x="165" y="115"/>
                  </a:cubicBezTo>
                  <a:cubicBezTo>
                    <a:pt x="168" y="112"/>
                    <a:pt x="172" y="109"/>
                    <a:pt x="170" y="113"/>
                  </a:cubicBezTo>
                  <a:cubicBezTo>
                    <a:pt x="169" y="117"/>
                    <a:pt x="175" y="114"/>
                    <a:pt x="182" y="114"/>
                  </a:cubicBezTo>
                  <a:cubicBezTo>
                    <a:pt x="190" y="114"/>
                    <a:pt x="181" y="118"/>
                    <a:pt x="173" y="119"/>
                  </a:cubicBezTo>
                  <a:cubicBezTo>
                    <a:pt x="165" y="119"/>
                    <a:pt x="167" y="123"/>
                    <a:pt x="173" y="125"/>
                  </a:cubicBezTo>
                  <a:cubicBezTo>
                    <a:pt x="179" y="126"/>
                    <a:pt x="192" y="121"/>
                    <a:pt x="195" y="118"/>
                  </a:cubicBezTo>
                  <a:cubicBezTo>
                    <a:pt x="198" y="115"/>
                    <a:pt x="201" y="119"/>
                    <a:pt x="204" y="117"/>
                  </a:cubicBezTo>
                  <a:cubicBezTo>
                    <a:pt x="207" y="115"/>
                    <a:pt x="213" y="117"/>
                    <a:pt x="218" y="116"/>
                  </a:cubicBezTo>
                  <a:cubicBezTo>
                    <a:pt x="223" y="115"/>
                    <a:pt x="224" y="105"/>
                    <a:pt x="220" y="104"/>
                  </a:cubicBezTo>
                  <a:cubicBezTo>
                    <a:pt x="216" y="102"/>
                    <a:pt x="216" y="106"/>
                    <a:pt x="213" y="106"/>
                  </a:cubicBezTo>
                  <a:cubicBezTo>
                    <a:pt x="210" y="107"/>
                    <a:pt x="209" y="103"/>
                    <a:pt x="206" y="100"/>
                  </a:cubicBezTo>
                  <a:cubicBezTo>
                    <a:pt x="204" y="98"/>
                    <a:pt x="205" y="93"/>
                    <a:pt x="202" y="94"/>
                  </a:cubicBezTo>
                  <a:cubicBezTo>
                    <a:pt x="198" y="94"/>
                    <a:pt x="190" y="100"/>
                    <a:pt x="195" y="101"/>
                  </a:cubicBezTo>
                  <a:cubicBezTo>
                    <a:pt x="200" y="101"/>
                    <a:pt x="198" y="104"/>
                    <a:pt x="196" y="105"/>
                  </a:cubicBezTo>
                  <a:cubicBezTo>
                    <a:pt x="193" y="106"/>
                    <a:pt x="201" y="108"/>
                    <a:pt x="200" y="109"/>
                  </a:cubicBezTo>
                  <a:cubicBezTo>
                    <a:pt x="199" y="111"/>
                    <a:pt x="186" y="110"/>
                    <a:pt x="186" y="107"/>
                  </a:cubicBezTo>
                  <a:cubicBezTo>
                    <a:pt x="185" y="104"/>
                    <a:pt x="175" y="99"/>
                    <a:pt x="171" y="100"/>
                  </a:cubicBezTo>
                  <a:cubicBezTo>
                    <a:pt x="167" y="101"/>
                    <a:pt x="169" y="97"/>
                    <a:pt x="165" y="97"/>
                  </a:cubicBezTo>
                  <a:cubicBezTo>
                    <a:pt x="160" y="96"/>
                    <a:pt x="162" y="100"/>
                    <a:pt x="158" y="101"/>
                  </a:cubicBezTo>
                  <a:close/>
                  <a:moveTo>
                    <a:pt x="172" y="81"/>
                  </a:moveTo>
                  <a:cubicBezTo>
                    <a:pt x="174" y="77"/>
                    <a:pt x="163" y="78"/>
                    <a:pt x="164" y="79"/>
                  </a:cubicBezTo>
                  <a:cubicBezTo>
                    <a:pt x="166" y="82"/>
                    <a:pt x="171" y="84"/>
                    <a:pt x="172" y="81"/>
                  </a:cubicBezTo>
                  <a:close/>
                  <a:moveTo>
                    <a:pt x="195" y="79"/>
                  </a:moveTo>
                  <a:cubicBezTo>
                    <a:pt x="199" y="79"/>
                    <a:pt x="197" y="76"/>
                    <a:pt x="191" y="77"/>
                  </a:cubicBezTo>
                  <a:cubicBezTo>
                    <a:pt x="186" y="78"/>
                    <a:pt x="176" y="78"/>
                    <a:pt x="176" y="82"/>
                  </a:cubicBezTo>
                  <a:cubicBezTo>
                    <a:pt x="176" y="85"/>
                    <a:pt x="178" y="87"/>
                    <a:pt x="184" y="87"/>
                  </a:cubicBezTo>
                  <a:cubicBezTo>
                    <a:pt x="190" y="88"/>
                    <a:pt x="196" y="82"/>
                    <a:pt x="193" y="82"/>
                  </a:cubicBezTo>
                  <a:cubicBezTo>
                    <a:pt x="190" y="82"/>
                    <a:pt x="192" y="80"/>
                    <a:pt x="195" y="79"/>
                  </a:cubicBezTo>
                  <a:close/>
                  <a:moveTo>
                    <a:pt x="182" y="74"/>
                  </a:moveTo>
                  <a:cubicBezTo>
                    <a:pt x="184" y="75"/>
                    <a:pt x="187" y="72"/>
                    <a:pt x="189" y="73"/>
                  </a:cubicBezTo>
                  <a:cubicBezTo>
                    <a:pt x="191" y="75"/>
                    <a:pt x="200" y="76"/>
                    <a:pt x="200" y="72"/>
                  </a:cubicBezTo>
                  <a:cubicBezTo>
                    <a:pt x="200" y="67"/>
                    <a:pt x="189" y="67"/>
                    <a:pt x="186" y="69"/>
                  </a:cubicBezTo>
                  <a:cubicBezTo>
                    <a:pt x="183" y="70"/>
                    <a:pt x="171" y="71"/>
                    <a:pt x="174" y="74"/>
                  </a:cubicBezTo>
                  <a:cubicBezTo>
                    <a:pt x="176" y="75"/>
                    <a:pt x="179" y="73"/>
                    <a:pt x="182" y="74"/>
                  </a:cubicBezTo>
                  <a:close/>
                  <a:moveTo>
                    <a:pt x="228" y="65"/>
                  </a:moveTo>
                  <a:cubicBezTo>
                    <a:pt x="231" y="63"/>
                    <a:pt x="237" y="67"/>
                    <a:pt x="236" y="69"/>
                  </a:cubicBezTo>
                  <a:cubicBezTo>
                    <a:pt x="235" y="72"/>
                    <a:pt x="225" y="69"/>
                    <a:pt x="226" y="71"/>
                  </a:cubicBezTo>
                  <a:cubicBezTo>
                    <a:pt x="226" y="72"/>
                    <a:pt x="228" y="75"/>
                    <a:pt x="234" y="73"/>
                  </a:cubicBezTo>
                  <a:cubicBezTo>
                    <a:pt x="241" y="71"/>
                    <a:pt x="246" y="73"/>
                    <a:pt x="251" y="76"/>
                  </a:cubicBezTo>
                  <a:cubicBezTo>
                    <a:pt x="255" y="80"/>
                    <a:pt x="259" y="81"/>
                    <a:pt x="262" y="78"/>
                  </a:cubicBezTo>
                  <a:cubicBezTo>
                    <a:pt x="265" y="74"/>
                    <a:pt x="259" y="74"/>
                    <a:pt x="260" y="71"/>
                  </a:cubicBezTo>
                  <a:cubicBezTo>
                    <a:pt x="261" y="68"/>
                    <a:pt x="256" y="66"/>
                    <a:pt x="252" y="66"/>
                  </a:cubicBezTo>
                  <a:cubicBezTo>
                    <a:pt x="249" y="66"/>
                    <a:pt x="248" y="61"/>
                    <a:pt x="246" y="62"/>
                  </a:cubicBezTo>
                  <a:cubicBezTo>
                    <a:pt x="243" y="63"/>
                    <a:pt x="242" y="65"/>
                    <a:pt x="242" y="61"/>
                  </a:cubicBezTo>
                  <a:cubicBezTo>
                    <a:pt x="242" y="58"/>
                    <a:pt x="227" y="57"/>
                    <a:pt x="224" y="59"/>
                  </a:cubicBezTo>
                  <a:cubicBezTo>
                    <a:pt x="220" y="60"/>
                    <a:pt x="225" y="68"/>
                    <a:pt x="228" y="65"/>
                  </a:cubicBezTo>
                  <a:close/>
                  <a:moveTo>
                    <a:pt x="230" y="89"/>
                  </a:moveTo>
                  <a:cubicBezTo>
                    <a:pt x="232" y="86"/>
                    <a:pt x="221" y="77"/>
                    <a:pt x="220" y="81"/>
                  </a:cubicBezTo>
                  <a:cubicBezTo>
                    <a:pt x="220" y="85"/>
                    <a:pt x="227" y="92"/>
                    <a:pt x="230" y="89"/>
                  </a:cubicBezTo>
                  <a:close/>
                  <a:moveTo>
                    <a:pt x="266" y="52"/>
                  </a:moveTo>
                  <a:cubicBezTo>
                    <a:pt x="268" y="49"/>
                    <a:pt x="254" y="47"/>
                    <a:pt x="257" y="49"/>
                  </a:cubicBezTo>
                  <a:cubicBezTo>
                    <a:pt x="259" y="51"/>
                    <a:pt x="264" y="56"/>
                    <a:pt x="266" y="52"/>
                  </a:cubicBezTo>
                  <a:close/>
                  <a:moveTo>
                    <a:pt x="234" y="115"/>
                  </a:moveTo>
                  <a:cubicBezTo>
                    <a:pt x="236" y="113"/>
                    <a:pt x="230" y="108"/>
                    <a:pt x="229" y="112"/>
                  </a:cubicBezTo>
                  <a:cubicBezTo>
                    <a:pt x="227" y="116"/>
                    <a:pt x="233" y="118"/>
                    <a:pt x="234" y="115"/>
                  </a:cubicBezTo>
                  <a:close/>
                  <a:moveTo>
                    <a:pt x="266" y="96"/>
                  </a:moveTo>
                  <a:cubicBezTo>
                    <a:pt x="265" y="99"/>
                    <a:pt x="259" y="95"/>
                    <a:pt x="254" y="93"/>
                  </a:cubicBezTo>
                  <a:cubicBezTo>
                    <a:pt x="249" y="91"/>
                    <a:pt x="252" y="97"/>
                    <a:pt x="256" y="101"/>
                  </a:cubicBezTo>
                  <a:cubicBezTo>
                    <a:pt x="260" y="104"/>
                    <a:pt x="254" y="102"/>
                    <a:pt x="249" y="99"/>
                  </a:cubicBezTo>
                  <a:cubicBezTo>
                    <a:pt x="244" y="95"/>
                    <a:pt x="244" y="101"/>
                    <a:pt x="247" y="103"/>
                  </a:cubicBezTo>
                  <a:cubicBezTo>
                    <a:pt x="249" y="105"/>
                    <a:pt x="246" y="108"/>
                    <a:pt x="243" y="103"/>
                  </a:cubicBezTo>
                  <a:cubicBezTo>
                    <a:pt x="239" y="99"/>
                    <a:pt x="238" y="94"/>
                    <a:pt x="233" y="94"/>
                  </a:cubicBezTo>
                  <a:cubicBezTo>
                    <a:pt x="227" y="94"/>
                    <a:pt x="230" y="99"/>
                    <a:pt x="232" y="102"/>
                  </a:cubicBezTo>
                  <a:cubicBezTo>
                    <a:pt x="234" y="105"/>
                    <a:pt x="237" y="106"/>
                    <a:pt x="242" y="109"/>
                  </a:cubicBezTo>
                  <a:cubicBezTo>
                    <a:pt x="246" y="111"/>
                    <a:pt x="253" y="108"/>
                    <a:pt x="257" y="108"/>
                  </a:cubicBezTo>
                  <a:cubicBezTo>
                    <a:pt x="260" y="109"/>
                    <a:pt x="253" y="113"/>
                    <a:pt x="255" y="116"/>
                  </a:cubicBezTo>
                  <a:cubicBezTo>
                    <a:pt x="257" y="119"/>
                    <a:pt x="264" y="117"/>
                    <a:pt x="268" y="117"/>
                  </a:cubicBezTo>
                  <a:cubicBezTo>
                    <a:pt x="273" y="116"/>
                    <a:pt x="271" y="114"/>
                    <a:pt x="273" y="112"/>
                  </a:cubicBezTo>
                  <a:cubicBezTo>
                    <a:pt x="276" y="110"/>
                    <a:pt x="271" y="110"/>
                    <a:pt x="273" y="105"/>
                  </a:cubicBezTo>
                  <a:cubicBezTo>
                    <a:pt x="275" y="101"/>
                    <a:pt x="266" y="93"/>
                    <a:pt x="266" y="96"/>
                  </a:cubicBezTo>
                  <a:close/>
                  <a:moveTo>
                    <a:pt x="277" y="80"/>
                  </a:moveTo>
                  <a:cubicBezTo>
                    <a:pt x="281" y="80"/>
                    <a:pt x="285" y="79"/>
                    <a:pt x="288" y="78"/>
                  </a:cubicBezTo>
                  <a:cubicBezTo>
                    <a:pt x="292" y="76"/>
                    <a:pt x="286" y="76"/>
                    <a:pt x="289" y="73"/>
                  </a:cubicBezTo>
                  <a:cubicBezTo>
                    <a:pt x="291" y="70"/>
                    <a:pt x="283" y="69"/>
                    <a:pt x="282" y="70"/>
                  </a:cubicBezTo>
                  <a:cubicBezTo>
                    <a:pt x="282" y="72"/>
                    <a:pt x="271" y="64"/>
                    <a:pt x="269" y="66"/>
                  </a:cubicBezTo>
                  <a:cubicBezTo>
                    <a:pt x="268" y="69"/>
                    <a:pt x="273" y="80"/>
                    <a:pt x="277" y="80"/>
                  </a:cubicBezTo>
                  <a:close/>
                  <a:moveTo>
                    <a:pt x="300" y="81"/>
                  </a:moveTo>
                  <a:cubicBezTo>
                    <a:pt x="299" y="79"/>
                    <a:pt x="278" y="82"/>
                    <a:pt x="281" y="84"/>
                  </a:cubicBezTo>
                  <a:cubicBezTo>
                    <a:pt x="287" y="88"/>
                    <a:pt x="300" y="83"/>
                    <a:pt x="300" y="81"/>
                  </a:cubicBezTo>
                  <a:close/>
                  <a:moveTo>
                    <a:pt x="297" y="121"/>
                  </a:moveTo>
                  <a:cubicBezTo>
                    <a:pt x="302" y="121"/>
                    <a:pt x="299" y="115"/>
                    <a:pt x="294" y="111"/>
                  </a:cubicBezTo>
                  <a:cubicBezTo>
                    <a:pt x="288" y="107"/>
                    <a:pt x="276" y="115"/>
                    <a:pt x="278" y="117"/>
                  </a:cubicBezTo>
                  <a:cubicBezTo>
                    <a:pt x="280" y="119"/>
                    <a:pt x="292" y="122"/>
                    <a:pt x="297" y="121"/>
                  </a:cubicBezTo>
                  <a:close/>
                  <a:moveTo>
                    <a:pt x="261" y="160"/>
                  </a:moveTo>
                  <a:cubicBezTo>
                    <a:pt x="267" y="164"/>
                    <a:pt x="265" y="157"/>
                    <a:pt x="272" y="157"/>
                  </a:cubicBezTo>
                  <a:cubicBezTo>
                    <a:pt x="279" y="157"/>
                    <a:pt x="280" y="146"/>
                    <a:pt x="281" y="142"/>
                  </a:cubicBezTo>
                  <a:cubicBezTo>
                    <a:pt x="282" y="138"/>
                    <a:pt x="275" y="138"/>
                    <a:pt x="277" y="141"/>
                  </a:cubicBezTo>
                  <a:cubicBezTo>
                    <a:pt x="278" y="144"/>
                    <a:pt x="277" y="147"/>
                    <a:pt x="276" y="143"/>
                  </a:cubicBezTo>
                  <a:cubicBezTo>
                    <a:pt x="275" y="140"/>
                    <a:pt x="270" y="143"/>
                    <a:pt x="268" y="140"/>
                  </a:cubicBezTo>
                  <a:cubicBezTo>
                    <a:pt x="266" y="138"/>
                    <a:pt x="274" y="137"/>
                    <a:pt x="276" y="134"/>
                  </a:cubicBezTo>
                  <a:cubicBezTo>
                    <a:pt x="278" y="130"/>
                    <a:pt x="270" y="131"/>
                    <a:pt x="272" y="128"/>
                  </a:cubicBezTo>
                  <a:cubicBezTo>
                    <a:pt x="274" y="125"/>
                    <a:pt x="260" y="128"/>
                    <a:pt x="264" y="130"/>
                  </a:cubicBezTo>
                  <a:cubicBezTo>
                    <a:pt x="268" y="132"/>
                    <a:pt x="264" y="134"/>
                    <a:pt x="260" y="131"/>
                  </a:cubicBezTo>
                  <a:cubicBezTo>
                    <a:pt x="256" y="128"/>
                    <a:pt x="246" y="133"/>
                    <a:pt x="249" y="136"/>
                  </a:cubicBezTo>
                  <a:cubicBezTo>
                    <a:pt x="252" y="138"/>
                    <a:pt x="262" y="134"/>
                    <a:pt x="256" y="142"/>
                  </a:cubicBezTo>
                  <a:cubicBezTo>
                    <a:pt x="251" y="149"/>
                    <a:pt x="249" y="140"/>
                    <a:pt x="244" y="140"/>
                  </a:cubicBezTo>
                  <a:cubicBezTo>
                    <a:pt x="239" y="141"/>
                    <a:pt x="241" y="147"/>
                    <a:pt x="249" y="150"/>
                  </a:cubicBezTo>
                  <a:cubicBezTo>
                    <a:pt x="256" y="152"/>
                    <a:pt x="255" y="156"/>
                    <a:pt x="261" y="160"/>
                  </a:cubicBezTo>
                  <a:close/>
                  <a:moveTo>
                    <a:pt x="306" y="116"/>
                  </a:moveTo>
                  <a:cubicBezTo>
                    <a:pt x="308" y="121"/>
                    <a:pt x="311" y="117"/>
                    <a:pt x="314" y="120"/>
                  </a:cubicBezTo>
                  <a:cubicBezTo>
                    <a:pt x="317" y="122"/>
                    <a:pt x="321" y="123"/>
                    <a:pt x="324" y="121"/>
                  </a:cubicBezTo>
                  <a:cubicBezTo>
                    <a:pt x="326" y="119"/>
                    <a:pt x="327" y="117"/>
                    <a:pt x="328" y="119"/>
                  </a:cubicBezTo>
                  <a:cubicBezTo>
                    <a:pt x="330" y="122"/>
                    <a:pt x="336" y="123"/>
                    <a:pt x="349" y="123"/>
                  </a:cubicBezTo>
                  <a:cubicBezTo>
                    <a:pt x="362" y="123"/>
                    <a:pt x="359" y="117"/>
                    <a:pt x="363" y="120"/>
                  </a:cubicBezTo>
                  <a:cubicBezTo>
                    <a:pt x="367" y="122"/>
                    <a:pt x="375" y="122"/>
                    <a:pt x="379" y="121"/>
                  </a:cubicBezTo>
                  <a:cubicBezTo>
                    <a:pt x="383" y="120"/>
                    <a:pt x="385" y="114"/>
                    <a:pt x="385" y="111"/>
                  </a:cubicBezTo>
                  <a:cubicBezTo>
                    <a:pt x="385" y="108"/>
                    <a:pt x="355" y="106"/>
                    <a:pt x="350" y="109"/>
                  </a:cubicBezTo>
                  <a:cubicBezTo>
                    <a:pt x="345" y="112"/>
                    <a:pt x="336" y="107"/>
                    <a:pt x="332" y="109"/>
                  </a:cubicBezTo>
                  <a:cubicBezTo>
                    <a:pt x="328" y="112"/>
                    <a:pt x="329" y="107"/>
                    <a:pt x="322" y="106"/>
                  </a:cubicBezTo>
                  <a:cubicBezTo>
                    <a:pt x="314" y="106"/>
                    <a:pt x="322" y="102"/>
                    <a:pt x="324" y="101"/>
                  </a:cubicBezTo>
                  <a:cubicBezTo>
                    <a:pt x="325" y="99"/>
                    <a:pt x="312" y="95"/>
                    <a:pt x="307" y="96"/>
                  </a:cubicBezTo>
                  <a:cubicBezTo>
                    <a:pt x="302" y="97"/>
                    <a:pt x="299" y="94"/>
                    <a:pt x="294" y="92"/>
                  </a:cubicBezTo>
                  <a:cubicBezTo>
                    <a:pt x="289" y="90"/>
                    <a:pt x="275" y="90"/>
                    <a:pt x="278" y="94"/>
                  </a:cubicBezTo>
                  <a:cubicBezTo>
                    <a:pt x="280" y="97"/>
                    <a:pt x="296" y="103"/>
                    <a:pt x="298" y="100"/>
                  </a:cubicBezTo>
                  <a:cubicBezTo>
                    <a:pt x="299" y="97"/>
                    <a:pt x="304" y="103"/>
                    <a:pt x="306" y="106"/>
                  </a:cubicBezTo>
                  <a:cubicBezTo>
                    <a:pt x="309" y="109"/>
                    <a:pt x="304" y="110"/>
                    <a:pt x="306" y="116"/>
                  </a:cubicBezTo>
                  <a:close/>
                  <a:moveTo>
                    <a:pt x="320" y="83"/>
                  </a:moveTo>
                  <a:cubicBezTo>
                    <a:pt x="315" y="81"/>
                    <a:pt x="309" y="86"/>
                    <a:pt x="314" y="88"/>
                  </a:cubicBezTo>
                  <a:cubicBezTo>
                    <a:pt x="319" y="90"/>
                    <a:pt x="325" y="86"/>
                    <a:pt x="320" y="83"/>
                  </a:cubicBezTo>
                  <a:close/>
                  <a:moveTo>
                    <a:pt x="281" y="52"/>
                  </a:moveTo>
                  <a:cubicBezTo>
                    <a:pt x="285" y="54"/>
                    <a:pt x="282" y="57"/>
                    <a:pt x="287" y="59"/>
                  </a:cubicBezTo>
                  <a:cubicBezTo>
                    <a:pt x="291" y="61"/>
                    <a:pt x="304" y="56"/>
                    <a:pt x="305" y="59"/>
                  </a:cubicBezTo>
                  <a:cubicBezTo>
                    <a:pt x="306" y="62"/>
                    <a:pt x="292" y="63"/>
                    <a:pt x="294" y="65"/>
                  </a:cubicBezTo>
                  <a:cubicBezTo>
                    <a:pt x="296" y="67"/>
                    <a:pt x="304" y="70"/>
                    <a:pt x="303" y="71"/>
                  </a:cubicBezTo>
                  <a:cubicBezTo>
                    <a:pt x="302" y="73"/>
                    <a:pt x="316" y="78"/>
                    <a:pt x="317" y="75"/>
                  </a:cubicBezTo>
                  <a:cubicBezTo>
                    <a:pt x="319" y="73"/>
                    <a:pt x="323" y="74"/>
                    <a:pt x="326" y="75"/>
                  </a:cubicBezTo>
                  <a:cubicBezTo>
                    <a:pt x="330" y="77"/>
                    <a:pt x="330" y="67"/>
                    <a:pt x="333" y="68"/>
                  </a:cubicBezTo>
                  <a:cubicBezTo>
                    <a:pt x="335" y="70"/>
                    <a:pt x="335" y="65"/>
                    <a:pt x="339" y="63"/>
                  </a:cubicBezTo>
                  <a:cubicBezTo>
                    <a:pt x="343" y="61"/>
                    <a:pt x="349" y="61"/>
                    <a:pt x="349" y="59"/>
                  </a:cubicBezTo>
                  <a:cubicBezTo>
                    <a:pt x="350" y="58"/>
                    <a:pt x="348" y="56"/>
                    <a:pt x="343" y="57"/>
                  </a:cubicBezTo>
                  <a:cubicBezTo>
                    <a:pt x="338" y="57"/>
                    <a:pt x="335" y="55"/>
                    <a:pt x="337" y="52"/>
                  </a:cubicBezTo>
                  <a:cubicBezTo>
                    <a:pt x="340" y="50"/>
                    <a:pt x="332" y="49"/>
                    <a:pt x="335" y="47"/>
                  </a:cubicBezTo>
                  <a:cubicBezTo>
                    <a:pt x="337" y="44"/>
                    <a:pt x="329" y="42"/>
                    <a:pt x="330" y="46"/>
                  </a:cubicBezTo>
                  <a:cubicBezTo>
                    <a:pt x="331" y="49"/>
                    <a:pt x="325" y="46"/>
                    <a:pt x="324" y="43"/>
                  </a:cubicBezTo>
                  <a:cubicBezTo>
                    <a:pt x="324" y="40"/>
                    <a:pt x="312" y="39"/>
                    <a:pt x="305" y="32"/>
                  </a:cubicBezTo>
                  <a:cubicBezTo>
                    <a:pt x="297" y="25"/>
                    <a:pt x="290" y="30"/>
                    <a:pt x="294" y="31"/>
                  </a:cubicBezTo>
                  <a:cubicBezTo>
                    <a:pt x="298" y="31"/>
                    <a:pt x="298" y="34"/>
                    <a:pt x="294" y="33"/>
                  </a:cubicBezTo>
                  <a:cubicBezTo>
                    <a:pt x="291" y="33"/>
                    <a:pt x="285" y="34"/>
                    <a:pt x="290" y="36"/>
                  </a:cubicBezTo>
                  <a:cubicBezTo>
                    <a:pt x="296" y="38"/>
                    <a:pt x="290" y="39"/>
                    <a:pt x="285" y="39"/>
                  </a:cubicBezTo>
                  <a:cubicBezTo>
                    <a:pt x="280" y="39"/>
                    <a:pt x="280" y="45"/>
                    <a:pt x="286" y="46"/>
                  </a:cubicBezTo>
                  <a:cubicBezTo>
                    <a:pt x="292" y="47"/>
                    <a:pt x="288" y="50"/>
                    <a:pt x="283" y="49"/>
                  </a:cubicBezTo>
                  <a:cubicBezTo>
                    <a:pt x="278" y="48"/>
                    <a:pt x="276" y="50"/>
                    <a:pt x="281" y="52"/>
                  </a:cubicBezTo>
                  <a:close/>
                  <a:moveTo>
                    <a:pt x="314" y="25"/>
                  </a:moveTo>
                  <a:cubicBezTo>
                    <a:pt x="318" y="22"/>
                    <a:pt x="321" y="24"/>
                    <a:pt x="318" y="26"/>
                  </a:cubicBezTo>
                  <a:cubicBezTo>
                    <a:pt x="314" y="27"/>
                    <a:pt x="315" y="28"/>
                    <a:pt x="320" y="28"/>
                  </a:cubicBezTo>
                  <a:cubicBezTo>
                    <a:pt x="325" y="28"/>
                    <a:pt x="318" y="30"/>
                    <a:pt x="318" y="32"/>
                  </a:cubicBezTo>
                  <a:cubicBezTo>
                    <a:pt x="318" y="35"/>
                    <a:pt x="324" y="33"/>
                    <a:pt x="324" y="36"/>
                  </a:cubicBezTo>
                  <a:cubicBezTo>
                    <a:pt x="324" y="39"/>
                    <a:pt x="336" y="40"/>
                    <a:pt x="340" y="37"/>
                  </a:cubicBezTo>
                  <a:cubicBezTo>
                    <a:pt x="343" y="33"/>
                    <a:pt x="342" y="38"/>
                    <a:pt x="342" y="40"/>
                  </a:cubicBezTo>
                  <a:cubicBezTo>
                    <a:pt x="341" y="42"/>
                    <a:pt x="359" y="44"/>
                    <a:pt x="359" y="41"/>
                  </a:cubicBezTo>
                  <a:cubicBezTo>
                    <a:pt x="360" y="38"/>
                    <a:pt x="363" y="40"/>
                    <a:pt x="366" y="40"/>
                  </a:cubicBezTo>
                  <a:cubicBezTo>
                    <a:pt x="369" y="41"/>
                    <a:pt x="386" y="37"/>
                    <a:pt x="386" y="34"/>
                  </a:cubicBezTo>
                  <a:cubicBezTo>
                    <a:pt x="386" y="31"/>
                    <a:pt x="391" y="36"/>
                    <a:pt x="386" y="39"/>
                  </a:cubicBezTo>
                  <a:cubicBezTo>
                    <a:pt x="381" y="43"/>
                    <a:pt x="370" y="42"/>
                    <a:pt x="366" y="44"/>
                  </a:cubicBezTo>
                  <a:cubicBezTo>
                    <a:pt x="361" y="45"/>
                    <a:pt x="369" y="48"/>
                    <a:pt x="373" y="52"/>
                  </a:cubicBezTo>
                  <a:cubicBezTo>
                    <a:pt x="378" y="56"/>
                    <a:pt x="367" y="54"/>
                    <a:pt x="363" y="49"/>
                  </a:cubicBezTo>
                  <a:cubicBezTo>
                    <a:pt x="358" y="44"/>
                    <a:pt x="348" y="44"/>
                    <a:pt x="343" y="44"/>
                  </a:cubicBezTo>
                  <a:cubicBezTo>
                    <a:pt x="338" y="45"/>
                    <a:pt x="340" y="54"/>
                    <a:pt x="343" y="54"/>
                  </a:cubicBezTo>
                  <a:cubicBezTo>
                    <a:pt x="347" y="54"/>
                    <a:pt x="351" y="56"/>
                    <a:pt x="355" y="62"/>
                  </a:cubicBezTo>
                  <a:cubicBezTo>
                    <a:pt x="359" y="68"/>
                    <a:pt x="367" y="67"/>
                    <a:pt x="367" y="69"/>
                  </a:cubicBezTo>
                  <a:cubicBezTo>
                    <a:pt x="367" y="72"/>
                    <a:pt x="356" y="67"/>
                    <a:pt x="350" y="66"/>
                  </a:cubicBezTo>
                  <a:cubicBezTo>
                    <a:pt x="344" y="65"/>
                    <a:pt x="335" y="69"/>
                    <a:pt x="334" y="73"/>
                  </a:cubicBezTo>
                  <a:cubicBezTo>
                    <a:pt x="334" y="78"/>
                    <a:pt x="343" y="77"/>
                    <a:pt x="349" y="74"/>
                  </a:cubicBezTo>
                  <a:cubicBezTo>
                    <a:pt x="355" y="70"/>
                    <a:pt x="351" y="75"/>
                    <a:pt x="348" y="77"/>
                  </a:cubicBezTo>
                  <a:cubicBezTo>
                    <a:pt x="345" y="80"/>
                    <a:pt x="355" y="82"/>
                    <a:pt x="355" y="86"/>
                  </a:cubicBezTo>
                  <a:cubicBezTo>
                    <a:pt x="355" y="89"/>
                    <a:pt x="348" y="88"/>
                    <a:pt x="347" y="85"/>
                  </a:cubicBezTo>
                  <a:cubicBezTo>
                    <a:pt x="346" y="82"/>
                    <a:pt x="343" y="79"/>
                    <a:pt x="336" y="79"/>
                  </a:cubicBezTo>
                  <a:cubicBezTo>
                    <a:pt x="329" y="80"/>
                    <a:pt x="331" y="85"/>
                    <a:pt x="335" y="85"/>
                  </a:cubicBezTo>
                  <a:cubicBezTo>
                    <a:pt x="340" y="86"/>
                    <a:pt x="340" y="89"/>
                    <a:pt x="335" y="89"/>
                  </a:cubicBezTo>
                  <a:cubicBezTo>
                    <a:pt x="330" y="89"/>
                    <a:pt x="319" y="92"/>
                    <a:pt x="322" y="96"/>
                  </a:cubicBezTo>
                  <a:cubicBezTo>
                    <a:pt x="326" y="99"/>
                    <a:pt x="340" y="96"/>
                    <a:pt x="343" y="98"/>
                  </a:cubicBezTo>
                  <a:cubicBezTo>
                    <a:pt x="345" y="100"/>
                    <a:pt x="352" y="101"/>
                    <a:pt x="354" y="98"/>
                  </a:cubicBezTo>
                  <a:cubicBezTo>
                    <a:pt x="355" y="96"/>
                    <a:pt x="361" y="97"/>
                    <a:pt x="366" y="97"/>
                  </a:cubicBezTo>
                  <a:cubicBezTo>
                    <a:pt x="372" y="97"/>
                    <a:pt x="373" y="98"/>
                    <a:pt x="376" y="100"/>
                  </a:cubicBezTo>
                  <a:cubicBezTo>
                    <a:pt x="378" y="102"/>
                    <a:pt x="383" y="101"/>
                    <a:pt x="386" y="99"/>
                  </a:cubicBezTo>
                  <a:cubicBezTo>
                    <a:pt x="389" y="97"/>
                    <a:pt x="389" y="97"/>
                    <a:pt x="393" y="97"/>
                  </a:cubicBezTo>
                  <a:cubicBezTo>
                    <a:pt x="396" y="97"/>
                    <a:pt x="397" y="95"/>
                    <a:pt x="395" y="91"/>
                  </a:cubicBezTo>
                  <a:cubicBezTo>
                    <a:pt x="393" y="88"/>
                    <a:pt x="388" y="94"/>
                    <a:pt x="388" y="91"/>
                  </a:cubicBezTo>
                  <a:cubicBezTo>
                    <a:pt x="387" y="89"/>
                    <a:pt x="383" y="88"/>
                    <a:pt x="375" y="89"/>
                  </a:cubicBezTo>
                  <a:cubicBezTo>
                    <a:pt x="367" y="90"/>
                    <a:pt x="371" y="84"/>
                    <a:pt x="375" y="85"/>
                  </a:cubicBezTo>
                  <a:cubicBezTo>
                    <a:pt x="380" y="87"/>
                    <a:pt x="386" y="86"/>
                    <a:pt x="392" y="85"/>
                  </a:cubicBezTo>
                  <a:cubicBezTo>
                    <a:pt x="397" y="83"/>
                    <a:pt x="393" y="81"/>
                    <a:pt x="393" y="79"/>
                  </a:cubicBezTo>
                  <a:cubicBezTo>
                    <a:pt x="393" y="77"/>
                    <a:pt x="399" y="78"/>
                    <a:pt x="404" y="78"/>
                  </a:cubicBezTo>
                  <a:cubicBezTo>
                    <a:pt x="409" y="78"/>
                    <a:pt x="416" y="70"/>
                    <a:pt x="417" y="65"/>
                  </a:cubicBezTo>
                  <a:cubicBezTo>
                    <a:pt x="417" y="61"/>
                    <a:pt x="406" y="62"/>
                    <a:pt x="400" y="62"/>
                  </a:cubicBezTo>
                  <a:cubicBezTo>
                    <a:pt x="395" y="62"/>
                    <a:pt x="404" y="57"/>
                    <a:pt x="414" y="58"/>
                  </a:cubicBezTo>
                  <a:cubicBezTo>
                    <a:pt x="425" y="59"/>
                    <a:pt x="420" y="54"/>
                    <a:pt x="422" y="52"/>
                  </a:cubicBezTo>
                  <a:cubicBezTo>
                    <a:pt x="424" y="51"/>
                    <a:pt x="429" y="54"/>
                    <a:pt x="434" y="53"/>
                  </a:cubicBezTo>
                  <a:cubicBezTo>
                    <a:pt x="439" y="52"/>
                    <a:pt x="436" y="48"/>
                    <a:pt x="439" y="48"/>
                  </a:cubicBezTo>
                  <a:cubicBezTo>
                    <a:pt x="442" y="48"/>
                    <a:pt x="448" y="44"/>
                    <a:pt x="459" y="37"/>
                  </a:cubicBezTo>
                  <a:cubicBezTo>
                    <a:pt x="470" y="31"/>
                    <a:pt x="479" y="32"/>
                    <a:pt x="480" y="28"/>
                  </a:cubicBezTo>
                  <a:cubicBezTo>
                    <a:pt x="480" y="25"/>
                    <a:pt x="464" y="28"/>
                    <a:pt x="461" y="27"/>
                  </a:cubicBezTo>
                  <a:cubicBezTo>
                    <a:pt x="458" y="26"/>
                    <a:pt x="473" y="23"/>
                    <a:pt x="476" y="24"/>
                  </a:cubicBezTo>
                  <a:cubicBezTo>
                    <a:pt x="479" y="25"/>
                    <a:pt x="484" y="24"/>
                    <a:pt x="495" y="18"/>
                  </a:cubicBezTo>
                  <a:cubicBezTo>
                    <a:pt x="506" y="13"/>
                    <a:pt x="501" y="12"/>
                    <a:pt x="497" y="12"/>
                  </a:cubicBezTo>
                  <a:cubicBezTo>
                    <a:pt x="492" y="13"/>
                    <a:pt x="487" y="12"/>
                    <a:pt x="487" y="9"/>
                  </a:cubicBezTo>
                  <a:cubicBezTo>
                    <a:pt x="487" y="6"/>
                    <a:pt x="480" y="8"/>
                    <a:pt x="480" y="7"/>
                  </a:cubicBezTo>
                  <a:cubicBezTo>
                    <a:pt x="479" y="5"/>
                    <a:pt x="473" y="6"/>
                    <a:pt x="466" y="9"/>
                  </a:cubicBezTo>
                  <a:cubicBezTo>
                    <a:pt x="458" y="11"/>
                    <a:pt x="465" y="6"/>
                    <a:pt x="468" y="5"/>
                  </a:cubicBezTo>
                  <a:cubicBezTo>
                    <a:pt x="471" y="4"/>
                    <a:pt x="450" y="5"/>
                    <a:pt x="446" y="2"/>
                  </a:cubicBezTo>
                  <a:cubicBezTo>
                    <a:pt x="443" y="0"/>
                    <a:pt x="439" y="6"/>
                    <a:pt x="435" y="3"/>
                  </a:cubicBezTo>
                  <a:cubicBezTo>
                    <a:pt x="432" y="0"/>
                    <a:pt x="423" y="2"/>
                    <a:pt x="424" y="5"/>
                  </a:cubicBezTo>
                  <a:cubicBezTo>
                    <a:pt x="426" y="7"/>
                    <a:pt x="423" y="7"/>
                    <a:pt x="420" y="5"/>
                  </a:cubicBezTo>
                  <a:cubicBezTo>
                    <a:pt x="416" y="2"/>
                    <a:pt x="410" y="5"/>
                    <a:pt x="404" y="4"/>
                  </a:cubicBezTo>
                  <a:cubicBezTo>
                    <a:pt x="398" y="3"/>
                    <a:pt x="401" y="9"/>
                    <a:pt x="395" y="6"/>
                  </a:cubicBezTo>
                  <a:cubicBezTo>
                    <a:pt x="388" y="3"/>
                    <a:pt x="381" y="5"/>
                    <a:pt x="383" y="6"/>
                  </a:cubicBezTo>
                  <a:cubicBezTo>
                    <a:pt x="385" y="6"/>
                    <a:pt x="383" y="8"/>
                    <a:pt x="380" y="7"/>
                  </a:cubicBezTo>
                  <a:cubicBezTo>
                    <a:pt x="377" y="6"/>
                    <a:pt x="375" y="7"/>
                    <a:pt x="376" y="10"/>
                  </a:cubicBezTo>
                  <a:cubicBezTo>
                    <a:pt x="377" y="13"/>
                    <a:pt x="366" y="9"/>
                    <a:pt x="366" y="12"/>
                  </a:cubicBezTo>
                  <a:cubicBezTo>
                    <a:pt x="366" y="15"/>
                    <a:pt x="362" y="17"/>
                    <a:pt x="358" y="14"/>
                  </a:cubicBezTo>
                  <a:cubicBezTo>
                    <a:pt x="355" y="12"/>
                    <a:pt x="345" y="11"/>
                    <a:pt x="348" y="13"/>
                  </a:cubicBezTo>
                  <a:cubicBezTo>
                    <a:pt x="351" y="16"/>
                    <a:pt x="338" y="14"/>
                    <a:pt x="341" y="17"/>
                  </a:cubicBezTo>
                  <a:cubicBezTo>
                    <a:pt x="345" y="19"/>
                    <a:pt x="337" y="21"/>
                    <a:pt x="337" y="20"/>
                  </a:cubicBezTo>
                  <a:cubicBezTo>
                    <a:pt x="337" y="18"/>
                    <a:pt x="330" y="16"/>
                    <a:pt x="328" y="18"/>
                  </a:cubicBezTo>
                  <a:cubicBezTo>
                    <a:pt x="325" y="21"/>
                    <a:pt x="324" y="24"/>
                    <a:pt x="323" y="22"/>
                  </a:cubicBezTo>
                  <a:cubicBezTo>
                    <a:pt x="321" y="21"/>
                    <a:pt x="315" y="21"/>
                    <a:pt x="309" y="23"/>
                  </a:cubicBezTo>
                  <a:cubicBezTo>
                    <a:pt x="304" y="26"/>
                    <a:pt x="310" y="27"/>
                    <a:pt x="314" y="25"/>
                  </a:cubicBezTo>
                  <a:close/>
                  <a:moveTo>
                    <a:pt x="384" y="263"/>
                  </a:moveTo>
                  <a:cubicBezTo>
                    <a:pt x="386" y="263"/>
                    <a:pt x="390" y="256"/>
                    <a:pt x="385" y="257"/>
                  </a:cubicBezTo>
                  <a:cubicBezTo>
                    <a:pt x="380" y="257"/>
                    <a:pt x="381" y="264"/>
                    <a:pt x="384" y="263"/>
                  </a:cubicBezTo>
                  <a:close/>
                  <a:moveTo>
                    <a:pt x="359" y="257"/>
                  </a:moveTo>
                  <a:cubicBezTo>
                    <a:pt x="364" y="260"/>
                    <a:pt x="371" y="253"/>
                    <a:pt x="370" y="250"/>
                  </a:cubicBezTo>
                  <a:cubicBezTo>
                    <a:pt x="369" y="248"/>
                    <a:pt x="354" y="254"/>
                    <a:pt x="359" y="257"/>
                  </a:cubicBezTo>
                  <a:close/>
                  <a:moveTo>
                    <a:pt x="379" y="242"/>
                  </a:moveTo>
                  <a:cubicBezTo>
                    <a:pt x="380" y="239"/>
                    <a:pt x="370" y="238"/>
                    <a:pt x="371" y="235"/>
                  </a:cubicBezTo>
                  <a:cubicBezTo>
                    <a:pt x="371" y="232"/>
                    <a:pt x="362" y="230"/>
                    <a:pt x="359" y="228"/>
                  </a:cubicBezTo>
                  <a:cubicBezTo>
                    <a:pt x="356" y="226"/>
                    <a:pt x="351" y="226"/>
                    <a:pt x="351" y="222"/>
                  </a:cubicBezTo>
                  <a:cubicBezTo>
                    <a:pt x="351" y="219"/>
                    <a:pt x="344" y="221"/>
                    <a:pt x="344" y="226"/>
                  </a:cubicBezTo>
                  <a:cubicBezTo>
                    <a:pt x="344" y="231"/>
                    <a:pt x="341" y="230"/>
                    <a:pt x="342" y="235"/>
                  </a:cubicBezTo>
                  <a:cubicBezTo>
                    <a:pt x="344" y="240"/>
                    <a:pt x="336" y="241"/>
                    <a:pt x="337" y="243"/>
                  </a:cubicBezTo>
                  <a:cubicBezTo>
                    <a:pt x="338" y="246"/>
                    <a:pt x="341" y="243"/>
                    <a:pt x="345" y="243"/>
                  </a:cubicBezTo>
                  <a:cubicBezTo>
                    <a:pt x="348" y="243"/>
                    <a:pt x="344" y="248"/>
                    <a:pt x="348" y="248"/>
                  </a:cubicBezTo>
                  <a:cubicBezTo>
                    <a:pt x="351" y="248"/>
                    <a:pt x="357" y="244"/>
                    <a:pt x="359" y="242"/>
                  </a:cubicBezTo>
                  <a:cubicBezTo>
                    <a:pt x="360" y="240"/>
                    <a:pt x="363" y="239"/>
                    <a:pt x="367" y="242"/>
                  </a:cubicBezTo>
                  <a:cubicBezTo>
                    <a:pt x="371" y="245"/>
                    <a:pt x="379" y="245"/>
                    <a:pt x="379" y="242"/>
                  </a:cubicBezTo>
                  <a:close/>
                  <a:moveTo>
                    <a:pt x="470" y="218"/>
                  </a:moveTo>
                  <a:cubicBezTo>
                    <a:pt x="473" y="218"/>
                    <a:pt x="474" y="222"/>
                    <a:pt x="479" y="227"/>
                  </a:cubicBezTo>
                  <a:cubicBezTo>
                    <a:pt x="484" y="231"/>
                    <a:pt x="485" y="228"/>
                    <a:pt x="485" y="225"/>
                  </a:cubicBezTo>
                  <a:cubicBezTo>
                    <a:pt x="486" y="222"/>
                    <a:pt x="492" y="224"/>
                    <a:pt x="492" y="221"/>
                  </a:cubicBezTo>
                  <a:cubicBezTo>
                    <a:pt x="492" y="218"/>
                    <a:pt x="497" y="215"/>
                    <a:pt x="500" y="213"/>
                  </a:cubicBezTo>
                  <a:cubicBezTo>
                    <a:pt x="503" y="212"/>
                    <a:pt x="497" y="209"/>
                    <a:pt x="493" y="209"/>
                  </a:cubicBezTo>
                  <a:cubicBezTo>
                    <a:pt x="488" y="209"/>
                    <a:pt x="487" y="206"/>
                    <a:pt x="487" y="204"/>
                  </a:cubicBezTo>
                  <a:cubicBezTo>
                    <a:pt x="487" y="202"/>
                    <a:pt x="479" y="198"/>
                    <a:pt x="476" y="198"/>
                  </a:cubicBezTo>
                  <a:cubicBezTo>
                    <a:pt x="474" y="199"/>
                    <a:pt x="469" y="195"/>
                    <a:pt x="465" y="195"/>
                  </a:cubicBezTo>
                  <a:cubicBezTo>
                    <a:pt x="462" y="194"/>
                    <a:pt x="456" y="192"/>
                    <a:pt x="457" y="188"/>
                  </a:cubicBezTo>
                  <a:cubicBezTo>
                    <a:pt x="458" y="184"/>
                    <a:pt x="464" y="189"/>
                    <a:pt x="466" y="186"/>
                  </a:cubicBezTo>
                  <a:cubicBezTo>
                    <a:pt x="467" y="183"/>
                    <a:pt x="459" y="184"/>
                    <a:pt x="458" y="182"/>
                  </a:cubicBezTo>
                  <a:cubicBezTo>
                    <a:pt x="458" y="180"/>
                    <a:pt x="460" y="181"/>
                    <a:pt x="462" y="179"/>
                  </a:cubicBezTo>
                  <a:cubicBezTo>
                    <a:pt x="464" y="178"/>
                    <a:pt x="461" y="175"/>
                    <a:pt x="459" y="174"/>
                  </a:cubicBezTo>
                  <a:cubicBezTo>
                    <a:pt x="457" y="173"/>
                    <a:pt x="456" y="176"/>
                    <a:pt x="454" y="176"/>
                  </a:cubicBezTo>
                  <a:cubicBezTo>
                    <a:pt x="452" y="176"/>
                    <a:pt x="454" y="173"/>
                    <a:pt x="455" y="171"/>
                  </a:cubicBezTo>
                  <a:cubicBezTo>
                    <a:pt x="457" y="169"/>
                    <a:pt x="449" y="167"/>
                    <a:pt x="446" y="168"/>
                  </a:cubicBezTo>
                  <a:cubicBezTo>
                    <a:pt x="442" y="169"/>
                    <a:pt x="441" y="167"/>
                    <a:pt x="441" y="165"/>
                  </a:cubicBezTo>
                  <a:cubicBezTo>
                    <a:pt x="441" y="163"/>
                    <a:pt x="435" y="165"/>
                    <a:pt x="433" y="167"/>
                  </a:cubicBezTo>
                  <a:cubicBezTo>
                    <a:pt x="431" y="169"/>
                    <a:pt x="428" y="165"/>
                    <a:pt x="431" y="165"/>
                  </a:cubicBezTo>
                  <a:cubicBezTo>
                    <a:pt x="434" y="165"/>
                    <a:pt x="437" y="163"/>
                    <a:pt x="436" y="160"/>
                  </a:cubicBezTo>
                  <a:cubicBezTo>
                    <a:pt x="435" y="158"/>
                    <a:pt x="428" y="157"/>
                    <a:pt x="427" y="160"/>
                  </a:cubicBezTo>
                  <a:cubicBezTo>
                    <a:pt x="426" y="163"/>
                    <a:pt x="420" y="157"/>
                    <a:pt x="420" y="155"/>
                  </a:cubicBezTo>
                  <a:cubicBezTo>
                    <a:pt x="420" y="152"/>
                    <a:pt x="411" y="154"/>
                    <a:pt x="412" y="150"/>
                  </a:cubicBezTo>
                  <a:cubicBezTo>
                    <a:pt x="413" y="146"/>
                    <a:pt x="402" y="145"/>
                    <a:pt x="399" y="145"/>
                  </a:cubicBezTo>
                  <a:cubicBezTo>
                    <a:pt x="396" y="145"/>
                    <a:pt x="391" y="147"/>
                    <a:pt x="392" y="150"/>
                  </a:cubicBezTo>
                  <a:cubicBezTo>
                    <a:pt x="392" y="153"/>
                    <a:pt x="388" y="152"/>
                    <a:pt x="388" y="149"/>
                  </a:cubicBezTo>
                  <a:cubicBezTo>
                    <a:pt x="387" y="146"/>
                    <a:pt x="380" y="152"/>
                    <a:pt x="378" y="152"/>
                  </a:cubicBezTo>
                  <a:cubicBezTo>
                    <a:pt x="375" y="152"/>
                    <a:pt x="379" y="144"/>
                    <a:pt x="378" y="142"/>
                  </a:cubicBezTo>
                  <a:cubicBezTo>
                    <a:pt x="377" y="139"/>
                    <a:pt x="375" y="138"/>
                    <a:pt x="374" y="134"/>
                  </a:cubicBezTo>
                  <a:cubicBezTo>
                    <a:pt x="372" y="130"/>
                    <a:pt x="364" y="132"/>
                    <a:pt x="361" y="134"/>
                  </a:cubicBezTo>
                  <a:cubicBezTo>
                    <a:pt x="359" y="137"/>
                    <a:pt x="352" y="135"/>
                    <a:pt x="348" y="139"/>
                  </a:cubicBezTo>
                  <a:cubicBezTo>
                    <a:pt x="344" y="143"/>
                    <a:pt x="348" y="147"/>
                    <a:pt x="350" y="148"/>
                  </a:cubicBezTo>
                  <a:cubicBezTo>
                    <a:pt x="352" y="150"/>
                    <a:pt x="344" y="152"/>
                    <a:pt x="347" y="154"/>
                  </a:cubicBezTo>
                  <a:cubicBezTo>
                    <a:pt x="349" y="156"/>
                    <a:pt x="353" y="155"/>
                    <a:pt x="353" y="159"/>
                  </a:cubicBezTo>
                  <a:cubicBezTo>
                    <a:pt x="354" y="163"/>
                    <a:pt x="344" y="158"/>
                    <a:pt x="343" y="155"/>
                  </a:cubicBezTo>
                  <a:cubicBezTo>
                    <a:pt x="341" y="152"/>
                    <a:pt x="343" y="149"/>
                    <a:pt x="341" y="147"/>
                  </a:cubicBezTo>
                  <a:cubicBezTo>
                    <a:pt x="340" y="145"/>
                    <a:pt x="341" y="142"/>
                    <a:pt x="345" y="138"/>
                  </a:cubicBezTo>
                  <a:cubicBezTo>
                    <a:pt x="348" y="134"/>
                    <a:pt x="351" y="135"/>
                    <a:pt x="351" y="132"/>
                  </a:cubicBezTo>
                  <a:cubicBezTo>
                    <a:pt x="351" y="130"/>
                    <a:pt x="336" y="130"/>
                    <a:pt x="327" y="138"/>
                  </a:cubicBezTo>
                  <a:cubicBezTo>
                    <a:pt x="317" y="147"/>
                    <a:pt x="320" y="158"/>
                    <a:pt x="321" y="160"/>
                  </a:cubicBezTo>
                  <a:cubicBezTo>
                    <a:pt x="321" y="162"/>
                    <a:pt x="329" y="161"/>
                    <a:pt x="334" y="163"/>
                  </a:cubicBezTo>
                  <a:cubicBezTo>
                    <a:pt x="339" y="164"/>
                    <a:pt x="336" y="166"/>
                    <a:pt x="333" y="165"/>
                  </a:cubicBezTo>
                  <a:cubicBezTo>
                    <a:pt x="329" y="165"/>
                    <a:pt x="323" y="164"/>
                    <a:pt x="323" y="166"/>
                  </a:cubicBezTo>
                  <a:cubicBezTo>
                    <a:pt x="324" y="169"/>
                    <a:pt x="331" y="173"/>
                    <a:pt x="335" y="172"/>
                  </a:cubicBezTo>
                  <a:cubicBezTo>
                    <a:pt x="340" y="171"/>
                    <a:pt x="340" y="171"/>
                    <a:pt x="342" y="174"/>
                  </a:cubicBezTo>
                  <a:cubicBezTo>
                    <a:pt x="344" y="176"/>
                    <a:pt x="349" y="175"/>
                    <a:pt x="354" y="176"/>
                  </a:cubicBezTo>
                  <a:cubicBezTo>
                    <a:pt x="359" y="176"/>
                    <a:pt x="366" y="178"/>
                    <a:pt x="368" y="178"/>
                  </a:cubicBezTo>
                  <a:cubicBezTo>
                    <a:pt x="371" y="178"/>
                    <a:pt x="374" y="177"/>
                    <a:pt x="374" y="175"/>
                  </a:cubicBezTo>
                  <a:cubicBezTo>
                    <a:pt x="375" y="174"/>
                    <a:pt x="385" y="177"/>
                    <a:pt x="388" y="177"/>
                  </a:cubicBezTo>
                  <a:cubicBezTo>
                    <a:pt x="392" y="177"/>
                    <a:pt x="390" y="174"/>
                    <a:pt x="388" y="173"/>
                  </a:cubicBezTo>
                  <a:cubicBezTo>
                    <a:pt x="386" y="172"/>
                    <a:pt x="387" y="169"/>
                    <a:pt x="389" y="170"/>
                  </a:cubicBezTo>
                  <a:cubicBezTo>
                    <a:pt x="392" y="172"/>
                    <a:pt x="396" y="172"/>
                    <a:pt x="396" y="175"/>
                  </a:cubicBezTo>
                  <a:cubicBezTo>
                    <a:pt x="397" y="177"/>
                    <a:pt x="400" y="176"/>
                    <a:pt x="400" y="178"/>
                  </a:cubicBezTo>
                  <a:cubicBezTo>
                    <a:pt x="400" y="180"/>
                    <a:pt x="409" y="182"/>
                    <a:pt x="409" y="184"/>
                  </a:cubicBezTo>
                  <a:cubicBezTo>
                    <a:pt x="409" y="187"/>
                    <a:pt x="401" y="188"/>
                    <a:pt x="403" y="190"/>
                  </a:cubicBezTo>
                  <a:cubicBezTo>
                    <a:pt x="406" y="192"/>
                    <a:pt x="409" y="187"/>
                    <a:pt x="413" y="187"/>
                  </a:cubicBezTo>
                  <a:cubicBezTo>
                    <a:pt x="416" y="187"/>
                    <a:pt x="416" y="194"/>
                    <a:pt x="419" y="193"/>
                  </a:cubicBezTo>
                  <a:cubicBezTo>
                    <a:pt x="422" y="191"/>
                    <a:pt x="425" y="194"/>
                    <a:pt x="428" y="199"/>
                  </a:cubicBezTo>
                  <a:cubicBezTo>
                    <a:pt x="431" y="204"/>
                    <a:pt x="428" y="208"/>
                    <a:pt x="428" y="210"/>
                  </a:cubicBezTo>
                  <a:cubicBezTo>
                    <a:pt x="428" y="211"/>
                    <a:pt x="435" y="211"/>
                    <a:pt x="438" y="209"/>
                  </a:cubicBezTo>
                  <a:cubicBezTo>
                    <a:pt x="442" y="207"/>
                    <a:pt x="445" y="211"/>
                    <a:pt x="448" y="214"/>
                  </a:cubicBezTo>
                  <a:cubicBezTo>
                    <a:pt x="451" y="216"/>
                    <a:pt x="438" y="220"/>
                    <a:pt x="439" y="218"/>
                  </a:cubicBezTo>
                  <a:cubicBezTo>
                    <a:pt x="440" y="216"/>
                    <a:pt x="431" y="209"/>
                    <a:pt x="423" y="212"/>
                  </a:cubicBezTo>
                  <a:cubicBezTo>
                    <a:pt x="415" y="215"/>
                    <a:pt x="421" y="220"/>
                    <a:pt x="421" y="223"/>
                  </a:cubicBezTo>
                  <a:cubicBezTo>
                    <a:pt x="422" y="226"/>
                    <a:pt x="414" y="228"/>
                    <a:pt x="407" y="226"/>
                  </a:cubicBezTo>
                  <a:cubicBezTo>
                    <a:pt x="399" y="223"/>
                    <a:pt x="401" y="227"/>
                    <a:pt x="398" y="227"/>
                  </a:cubicBezTo>
                  <a:cubicBezTo>
                    <a:pt x="395" y="227"/>
                    <a:pt x="392" y="232"/>
                    <a:pt x="395" y="235"/>
                  </a:cubicBezTo>
                  <a:cubicBezTo>
                    <a:pt x="398" y="238"/>
                    <a:pt x="404" y="235"/>
                    <a:pt x="409" y="236"/>
                  </a:cubicBezTo>
                  <a:cubicBezTo>
                    <a:pt x="414" y="236"/>
                    <a:pt x="414" y="237"/>
                    <a:pt x="415" y="235"/>
                  </a:cubicBezTo>
                  <a:cubicBezTo>
                    <a:pt x="415" y="232"/>
                    <a:pt x="421" y="233"/>
                    <a:pt x="424" y="234"/>
                  </a:cubicBezTo>
                  <a:cubicBezTo>
                    <a:pt x="428" y="235"/>
                    <a:pt x="427" y="240"/>
                    <a:pt x="431" y="240"/>
                  </a:cubicBezTo>
                  <a:cubicBezTo>
                    <a:pt x="436" y="241"/>
                    <a:pt x="432" y="245"/>
                    <a:pt x="435" y="248"/>
                  </a:cubicBezTo>
                  <a:cubicBezTo>
                    <a:pt x="438" y="252"/>
                    <a:pt x="447" y="250"/>
                    <a:pt x="450" y="253"/>
                  </a:cubicBezTo>
                  <a:cubicBezTo>
                    <a:pt x="453" y="257"/>
                    <a:pt x="467" y="263"/>
                    <a:pt x="469" y="261"/>
                  </a:cubicBezTo>
                  <a:cubicBezTo>
                    <a:pt x="471" y="258"/>
                    <a:pt x="457" y="245"/>
                    <a:pt x="453" y="244"/>
                  </a:cubicBezTo>
                  <a:cubicBezTo>
                    <a:pt x="449" y="243"/>
                    <a:pt x="457" y="242"/>
                    <a:pt x="462" y="246"/>
                  </a:cubicBezTo>
                  <a:cubicBezTo>
                    <a:pt x="468" y="250"/>
                    <a:pt x="475" y="252"/>
                    <a:pt x="479" y="247"/>
                  </a:cubicBezTo>
                  <a:cubicBezTo>
                    <a:pt x="483" y="242"/>
                    <a:pt x="476" y="243"/>
                    <a:pt x="476" y="240"/>
                  </a:cubicBezTo>
                  <a:cubicBezTo>
                    <a:pt x="476" y="236"/>
                    <a:pt x="473" y="231"/>
                    <a:pt x="469" y="231"/>
                  </a:cubicBezTo>
                  <a:cubicBezTo>
                    <a:pt x="466" y="231"/>
                    <a:pt x="456" y="223"/>
                    <a:pt x="459" y="222"/>
                  </a:cubicBezTo>
                  <a:cubicBezTo>
                    <a:pt x="463" y="220"/>
                    <a:pt x="458" y="218"/>
                    <a:pt x="461" y="215"/>
                  </a:cubicBezTo>
                  <a:cubicBezTo>
                    <a:pt x="464" y="212"/>
                    <a:pt x="466" y="218"/>
                    <a:pt x="470" y="218"/>
                  </a:cubicBezTo>
                  <a:close/>
                  <a:moveTo>
                    <a:pt x="411" y="205"/>
                  </a:moveTo>
                  <a:cubicBezTo>
                    <a:pt x="415" y="204"/>
                    <a:pt x="414" y="199"/>
                    <a:pt x="412" y="196"/>
                  </a:cubicBezTo>
                  <a:cubicBezTo>
                    <a:pt x="411" y="194"/>
                    <a:pt x="407" y="194"/>
                    <a:pt x="404" y="194"/>
                  </a:cubicBezTo>
                  <a:cubicBezTo>
                    <a:pt x="401" y="195"/>
                    <a:pt x="396" y="199"/>
                    <a:pt x="399" y="204"/>
                  </a:cubicBezTo>
                  <a:cubicBezTo>
                    <a:pt x="401" y="209"/>
                    <a:pt x="408" y="205"/>
                    <a:pt x="411" y="205"/>
                  </a:cubicBezTo>
                  <a:close/>
                  <a:moveTo>
                    <a:pt x="377" y="133"/>
                  </a:moveTo>
                  <a:cubicBezTo>
                    <a:pt x="375" y="136"/>
                    <a:pt x="380" y="136"/>
                    <a:pt x="381" y="140"/>
                  </a:cubicBezTo>
                  <a:cubicBezTo>
                    <a:pt x="381" y="145"/>
                    <a:pt x="386" y="146"/>
                    <a:pt x="390" y="143"/>
                  </a:cubicBezTo>
                  <a:cubicBezTo>
                    <a:pt x="394" y="141"/>
                    <a:pt x="405" y="144"/>
                    <a:pt x="405" y="141"/>
                  </a:cubicBezTo>
                  <a:cubicBezTo>
                    <a:pt x="405" y="138"/>
                    <a:pt x="393" y="132"/>
                    <a:pt x="389" y="133"/>
                  </a:cubicBezTo>
                  <a:cubicBezTo>
                    <a:pt x="385" y="134"/>
                    <a:pt x="379" y="129"/>
                    <a:pt x="377" y="133"/>
                  </a:cubicBezTo>
                  <a:close/>
                  <a:moveTo>
                    <a:pt x="481" y="368"/>
                  </a:moveTo>
                  <a:cubicBezTo>
                    <a:pt x="481" y="370"/>
                    <a:pt x="497" y="377"/>
                    <a:pt x="498" y="374"/>
                  </a:cubicBezTo>
                  <a:cubicBezTo>
                    <a:pt x="498" y="371"/>
                    <a:pt x="480" y="366"/>
                    <a:pt x="481" y="368"/>
                  </a:cubicBezTo>
                  <a:close/>
                  <a:moveTo>
                    <a:pt x="551" y="384"/>
                  </a:moveTo>
                  <a:cubicBezTo>
                    <a:pt x="550" y="386"/>
                    <a:pt x="548" y="383"/>
                    <a:pt x="550" y="381"/>
                  </a:cubicBezTo>
                  <a:cubicBezTo>
                    <a:pt x="553" y="379"/>
                    <a:pt x="550" y="379"/>
                    <a:pt x="548" y="380"/>
                  </a:cubicBezTo>
                  <a:cubicBezTo>
                    <a:pt x="545" y="381"/>
                    <a:pt x="546" y="375"/>
                    <a:pt x="548" y="374"/>
                  </a:cubicBezTo>
                  <a:cubicBezTo>
                    <a:pt x="550" y="372"/>
                    <a:pt x="543" y="370"/>
                    <a:pt x="543" y="372"/>
                  </a:cubicBezTo>
                  <a:cubicBezTo>
                    <a:pt x="543" y="374"/>
                    <a:pt x="538" y="373"/>
                    <a:pt x="538" y="371"/>
                  </a:cubicBezTo>
                  <a:cubicBezTo>
                    <a:pt x="537" y="369"/>
                    <a:pt x="534" y="369"/>
                    <a:pt x="535" y="367"/>
                  </a:cubicBezTo>
                  <a:cubicBezTo>
                    <a:pt x="536" y="366"/>
                    <a:pt x="531" y="365"/>
                    <a:pt x="530" y="368"/>
                  </a:cubicBezTo>
                  <a:cubicBezTo>
                    <a:pt x="529" y="370"/>
                    <a:pt x="528" y="366"/>
                    <a:pt x="531" y="363"/>
                  </a:cubicBezTo>
                  <a:cubicBezTo>
                    <a:pt x="533" y="360"/>
                    <a:pt x="532" y="358"/>
                    <a:pt x="535" y="356"/>
                  </a:cubicBezTo>
                  <a:cubicBezTo>
                    <a:pt x="538" y="355"/>
                    <a:pt x="535" y="353"/>
                    <a:pt x="532" y="354"/>
                  </a:cubicBezTo>
                  <a:cubicBezTo>
                    <a:pt x="529" y="355"/>
                    <a:pt x="522" y="365"/>
                    <a:pt x="522" y="368"/>
                  </a:cubicBezTo>
                  <a:cubicBezTo>
                    <a:pt x="522" y="371"/>
                    <a:pt x="522" y="374"/>
                    <a:pt x="519" y="374"/>
                  </a:cubicBezTo>
                  <a:cubicBezTo>
                    <a:pt x="517" y="374"/>
                    <a:pt x="514" y="376"/>
                    <a:pt x="516" y="378"/>
                  </a:cubicBezTo>
                  <a:cubicBezTo>
                    <a:pt x="518" y="379"/>
                    <a:pt x="510" y="383"/>
                    <a:pt x="514" y="385"/>
                  </a:cubicBezTo>
                  <a:cubicBezTo>
                    <a:pt x="516" y="387"/>
                    <a:pt x="520" y="385"/>
                    <a:pt x="523" y="385"/>
                  </a:cubicBezTo>
                  <a:cubicBezTo>
                    <a:pt x="527" y="386"/>
                    <a:pt x="529" y="386"/>
                    <a:pt x="532" y="384"/>
                  </a:cubicBezTo>
                  <a:cubicBezTo>
                    <a:pt x="535" y="382"/>
                    <a:pt x="535" y="386"/>
                    <a:pt x="538" y="385"/>
                  </a:cubicBezTo>
                  <a:cubicBezTo>
                    <a:pt x="541" y="385"/>
                    <a:pt x="536" y="388"/>
                    <a:pt x="536" y="390"/>
                  </a:cubicBezTo>
                  <a:cubicBezTo>
                    <a:pt x="537" y="392"/>
                    <a:pt x="540" y="388"/>
                    <a:pt x="542" y="387"/>
                  </a:cubicBezTo>
                  <a:cubicBezTo>
                    <a:pt x="544" y="386"/>
                    <a:pt x="547" y="387"/>
                    <a:pt x="546" y="389"/>
                  </a:cubicBezTo>
                  <a:cubicBezTo>
                    <a:pt x="545" y="391"/>
                    <a:pt x="552" y="393"/>
                    <a:pt x="553" y="390"/>
                  </a:cubicBezTo>
                  <a:cubicBezTo>
                    <a:pt x="555" y="387"/>
                    <a:pt x="552" y="382"/>
                    <a:pt x="551" y="384"/>
                  </a:cubicBezTo>
                  <a:close/>
                  <a:moveTo>
                    <a:pt x="51" y="334"/>
                  </a:moveTo>
                  <a:cubicBezTo>
                    <a:pt x="46" y="336"/>
                    <a:pt x="58" y="349"/>
                    <a:pt x="60" y="347"/>
                  </a:cubicBezTo>
                  <a:cubicBezTo>
                    <a:pt x="62" y="346"/>
                    <a:pt x="58" y="341"/>
                    <a:pt x="58" y="338"/>
                  </a:cubicBezTo>
                  <a:cubicBezTo>
                    <a:pt x="58" y="334"/>
                    <a:pt x="56" y="331"/>
                    <a:pt x="51" y="334"/>
                  </a:cubicBezTo>
                  <a:close/>
                  <a:moveTo>
                    <a:pt x="507" y="397"/>
                  </a:moveTo>
                  <a:cubicBezTo>
                    <a:pt x="505" y="397"/>
                    <a:pt x="506" y="394"/>
                    <a:pt x="506" y="392"/>
                  </a:cubicBezTo>
                  <a:cubicBezTo>
                    <a:pt x="507" y="391"/>
                    <a:pt x="502" y="393"/>
                    <a:pt x="502" y="395"/>
                  </a:cubicBezTo>
                  <a:cubicBezTo>
                    <a:pt x="502" y="397"/>
                    <a:pt x="499" y="397"/>
                    <a:pt x="499" y="398"/>
                  </a:cubicBezTo>
                  <a:cubicBezTo>
                    <a:pt x="499" y="402"/>
                    <a:pt x="498" y="400"/>
                    <a:pt x="496" y="401"/>
                  </a:cubicBezTo>
                  <a:cubicBezTo>
                    <a:pt x="494" y="402"/>
                    <a:pt x="485" y="401"/>
                    <a:pt x="485" y="399"/>
                  </a:cubicBezTo>
                  <a:cubicBezTo>
                    <a:pt x="485" y="397"/>
                    <a:pt x="479" y="396"/>
                    <a:pt x="478" y="394"/>
                  </a:cubicBezTo>
                  <a:cubicBezTo>
                    <a:pt x="478" y="391"/>
                    <a:pt x="475" y="390"/>
                    <a:pt x="478" y="387"/>
                  </a:cubicBezTo>
                  <a:cubicBezTo>
                    <a:pt x="480" y="384"/>
                    <a:pt x="477" y="383"/>
                    <a:pt x="475" y="385"/>
                  </a:cubicBezTo>
                  <a:cubicBezTo>
                    <a:pt x="473" y="387"/>
                    <a:pt x="471" y="384"/>
                    <a:pt x="474" y="383"/>
                  </a:cubicBezTo>
                  <a:cubicBezTo>
                    <a:pt x="477" y="381"/>
                    <a:pt x="483" y="380"/>
                    <a:pt x="480" y="375"/>
                  </a:cubicBezTo>
                  <a:cubicBezTo>
                    <a:pt x="477" y="369"/>
                    <a:pt x="458" y="376"/>
                    <a:pt x="453" y="379"/>
                  </a:cubicBezTo>
                  <a:cubicBezTo>
                    <a:pt x="449" y="382"/>
                    <a:pt x="443" y="391"/>
                    <a:pt x="440" y="391"/>
                  </a:cubicBezTo>
                  <a:cubicBezTo>
                    <a:pt x="437" y="391"/>
                    <a:pt x="444" y="386"/>
                    <a:pt x="446" y="384"/>
                  </a:cubicBezTo>
                  <a:cubicBezTo>
                    <a:pt x="447" y="382"/>
                    <a:pt x="445" y="381"/>
                    <a:pt x="447" y="381"/>
                  </a:cubicBezTo>
                  <a:cubicBezTo>
                    <a:pt x="448" y="382"/>
                    <a:pt x="453" y="375"/>
                    <a:pt x="456" y="373"/>
                  </a:cubicBezTo>
                  <a:cubicBezTo>
                    <a:pt x="458" y="371"/>
                    <a:pt x="462" y="373"/>
                    <a:pt x="462" y="371"/>
                  </a:cubicBezTo>
                  <a:cubicBezTo>
                    <a:pt x="462" y="369"/>
                    <a:pt x="464" y="368"/>
                    <a:pt x="467" y="366"/>
                  </a:cubicBezTo>
                  <a:cubicBezTo>
                    <a:pt x="469" y="363"/>
                    <a:pt x="502" y="364"/>
                    <a:pt x="506" y="364"/>
                  </a:cubicBezTo>
                  <a:cubicBezTo>
                    <a:pt x="509" y="364"/>
                    <a:pt x="515" y="360"/>
                    <a:pt x="517" y="357"/>
                  </a:cubicBezTo>
                  <a:cubicBezTo>
                    <a:pt x="519" y="354"/>
                    <a:pt x="521" y="354"/>
                    <a:pt x="525" y="354"/>
                  </a:cubicBezTo>
                  <a:cubicBezTo>
                    <a:pt x="530" y="355"/>
                    <a:pt x="532" y="351"/>
                    <a:pt x="534" y="349"/>
                  </a:cubicBezTo>
                  <a:cubicBezTo>
                    <a:pt x="536" y="348"/>
                    <a:pt x="535" y="347"/>
                    <a:pt x="533" y="346"/>
                  </a:cubicBezTo>
                  <a:cubicBezTo>
                    <a:pt x="532" y="346"/>
                    <a:pt x="530" y="345"/>
                    <a:pt x="532" y="345"/>
                  </a:cubicBezTo>
                  <a:cubicBezTo>
                    <a:pt x="534" y="345"/>
                    <a:pt x="535" y="343"/>
                    <a:pt x="535" y="341"/>
                  </a:cubicBezTo>
                  <a:cubicBezTo>
                    <a:pt x="536" y="338"/>
                    <a:pt x="535" y="340"/>
                    <a:pt x="532" y="336"/>
                  </a:cubicBezTo>
                  <a:cubicBezTo>
                    <a:pt x="529" y="333"/>
                    <a:pt x="528" y="337"/>
                    <a:pt x="525" y="337"/>
                  </a:cubicBezTo>
                  <a:cubicBezTo>
                    <a:pt x="523" y="337"/>
                    <a:pt x="527" y="333"/>
                    <a:pt x="525" y="332"/>
                  </a:cubicBezTo>
                  <a:cubicBezTo>
                    <a:pt x="523" y="331"/>
                    <a:pt x="519" y="332"/>
                    <a:pt x="515" y="334"/>
                  </a:cubicBezTo>
                  <a:cubicBezTo>
                    <a:pt x="512" y="337"/>
                    <a:pt x="512" y="334"/>
                    <a:pt x="509" y="337"/>
                  </a:cubicBezTo>
                  <a:cubicBezTo>
                    <a:pt x="507" y="340"/>
                    <a:pt x="507" y="336"/>
                    <a:pt x="508" y="334"/>
                  </a:cubicBezTo>
                  <a:cubicBezTo>
                    <a:pt x="509" y="333"/>
                    <a:pt x="510" y="335"/>
                    <a:pt x="511" y="333"/>
                  </a:cubicBezTo>
                  <a:cubicBezTo>
                    <a:pt x="513" y="331"/>
                    <a:pt x="514" y="333"/>
                    <a:pt x="517" y="331"/>
                  </a:cubicBezTo>
                  <a:cubicBezTo>
                    <a:pt x="520" y="329"/>
                    <a:pt x="523" y="330"/>
                    <a:pt x="524" y="328"/>
                  </a:cubicBezTo>
                  <a:cubicBezTo>
                    <a:pt x="525" y="327"/>
                    <a:pt x="523" y="325"/>
                    <a:pt x="519" y="325"/>
                  </a:cubicBezTo>
                  <a:cubicBezTo>
                    <a:pt x="516" y="326"/>
                    <a:pt x="514" y="321"/>
                    <a:pt x="512" y="323"/>
                  </a:cubicBezTo>
                  <a:cubicBezTo>
                    <a:pt x="511" y="324"/>
                    <a:pt x="511" y="321"/>
                    <a:pt x="509" y="322"/>
                  </a:cubicBezTo>
                  <a:cubicBezTo>
                    <a:pt x="507" y="323"/>
                    <a:pt x="505" y="321"/>
                    <a:pt x="504" y="319"/>
                  </a:cubicBezTo>
                  <a:cubicBezTo>
                    <a:pt x="503" y="316"/>
                    <a:pt x="497" y="312"/>
                    <a:pt x="494" y="311"/>
                  </a:cubicBezTo>
                  <a:cubicBezTo>
                    <a:pt x="490" y="310"/>
                    <a:pt x="493" y="308"/>
                    <a:pt x="494" y="309"/>
                  </a:cubicBezTo>
                  <a:cubicBezTo>
                    <a:pt x="496" y="311"/>
                    <a:pt x="499" y="308"/>
                    <a:pt x="499" y="306"/>
                  </a:cubicBezTo>
                  <a:cubicBezTo>
                    <a:pt x="500" y="305"/>
                    <a:pt x="498" y="304"/>
                    <a:pt x="497" y="304"/>
                  </a:cubicBezTo>
                  <a:cubicBezTo>
                    <a:pt x="496" y="304"/>
                    <a:pt x="496" y="302"/>
                    <a:pt x="496" y="300"/>
                  </a:cubicBezTo>
                  <a:cubicBezTo>
                    <a:pt x="496" y="299"/>
                    <a:pt x="492" y="297"/>
                    <a:pt x="492" y="296"/>
                  </a:cubicBezTo>
                  <a:cubicBezTo>
                    <a:pt x="492" y="294"/>
                    <a:pt x="490" y="293"/>
                    <a:pt x="490" y="292"/>
                  </a:cubicBezTo>
                  <a:cubicBezTo>
                    <a:pt x="490" y="291"/>
                    <a:pt x="487" y="289"/>
                    <a:pt x="487" y="287"/>
                  </a:cubicBezTo>
                  <a:cubicBezTo>
                    <a:pt x="487" y="286"/>
                    <a:pt x="483" y="282"/>
                    <a:pt x="483" y="281"/>
                  </a:cubicBezTo>
                  <a:cubicBezTo>
                    <a:pt x="483" y="279"/>
                    <a:pt x="481" y="277"/>
                    <a:pt x="480" y="275"/>
                  </a:cubicBezTo>
                  <a:cubicBezTo>
                    <a:pt x="479" y="273"/>
                    <a:pt x="478" y="274"/>
                    <a:pt x="477" y="277"/>
                  </a:cubicBezTo>
                  <a:cubicBezTo>
                    <a:pt x="476" y="280"/>
                    <a:pt x="473" y="280"/>
                    <a:pt x="474" y="281"/>
                  </a:cubicBezTo>
                  <a:cubicBezTo>
                    <a:pt x="476" y="284"/>
                    <a:pt x="475" y="284"/>
                    <a:pt x="473" y="285"/>
                  </a:cubicBezTo>
                  <a:cubicBezTo>
                    <a:pt x="472" y="286"/>
                    <a:pt x="474" y="288"/>
                    <a:pt x="472" y="288"/>
                  </a:cubicBezTo>
                  <a:cubicBezTo>
                    <a:pt x="470" y="288"/>
                    <a:pt x="471" y="293"/>
                    <a:pt x="470" y="291"/>
                  </a:cubicBezTo>
                  <a:cubicBezTo>
                    <a:pt x="469" y="289"/>
                    <a:pt x="466" y="289"/>
                    <a:pt x="466" y="291"/>
                  </a:cubicBezTo>
                  <a:cubicBezTo>
                    <a:pt x="466" y="293"/>
                    <a:pt x="462" y="295"/>
                    <a:pt x="460" y="295"/>
                  </a:cubicBezTo>
                  <a:cubicBezTo>
                    <a:pt x="458" y="295"/>
                    <a:pt x="458" y="291"/>
                    <a:pt x="457" y="292"/>
                  </a:cubicBezTo>
                  <a:cubicBezTo>
                    <a:pt x="455" y="293"/>
                    <a:pt x="456" y="289"/>
                    <a:pt x="453" y="289"/>
                  </a:cubicBezTo>
                  <a:cubicBezTo>
                    <a:pt x="451" y="289"/>
                    <a:pt x="449" y="289"/>
                    <a:pt x="450" y="287"/>
                  </a:cubicBezTo>
                  <a:cubicBezTo>
                    <a:pt x="451" y="285"/>
                    <a:pt x="446" y="284"/>
                    <a:pt x="447" y="283"/>
                  </a:cubicBezTo>
                  <a:cubicBezTo>
                    <a:pt x="449" y="281"/>
                    <a:pt x="447" y="279"/>
                    <a:pt x="447" y="276"/>
                  </a:cubicBezTo>
                  <a:cubicBezTo>
                    <a:pt x="446" y="272"/>
                    <a:pt x="449" y="272"/>
                    <a:pt x="449" y="270"/>
                  </a:cubicBezTo>
                  <a:cubicBezTo>
                    <a:pt x="449" y="269"/>
                    <a:pt x="447" y="269"/>
                    <a:pt x="445" y="270"/>
                  </a:cubicBezTo>
                  <a:cubicBezTo>
                    <a:pt x="444" y="271"/>
                    <a:pt x="444" y="269"/>
                    <a:pt x="442" y="269"/>
                  </a:cubicBezTo>
                  <a:cubicBezTo>
                    <a:pt x="440" y="269"/>
                    <a:pt x="435" y="269"/>
                    <a:pt x="434" y="266"/>
                  </a:cubicBezTo>
                  <a:cubicBezTo>
                    <a:pt x="434" y="264"/>
                    <a:pt x="432" y="265"/>
                    <a:pt x="432" y="262"/>
                  </a:cubicBezTo>
                  <a:cubicBezTo>
                    <a:pt x="431" y="260"/>
                    <a:pt x="429" y="262"/>
                    <a:pt x="429" y="260"/>
                  </a:cubicBezTo>
                  <a:cubicBezTo>
                    <a:pt x="429" y="259"/>
                    <a:pt x="428" y="258"/>
                    <a:pt x="426" y="258"/>
                  </a:cubicBezTo>
                  <a:cubicBezTo>
                    <a:pt x="424" y="258"/>
                    <a:pt x="424" y="256"/>
                    <a:pt x="422" y="256"/>
                  </a:cubicBezTo>
                  <a:cubicBezTo>
                    <a:pt x="419" y="255"/>
                    <a:pt x="417" y="257"/>
                    <a:pt x="415" y="258"/>
                  </a:cubicBezTo>
                  <a:cubicBezTo>
                    <a:pt x="414" y="258"/>
                    <a:pt x="411" y="256"/>
                    <a:pt x="410" y="257"/>
                  </a:cubicBezTo>
                  <a:cubicBezTo>
                    <a:pt x="408" y="258"/>
                    <a:pt x="408" y="256"/>
                    <a:pt x="405" y="255"/>
                  </a:cubicBezTo>
                  <a:cubicBezTo>
                    <a:pt x="401" y="254"/>
                    <a:pt x="397" y="254"/>
                    <a:pt x="396" y="255"/>
                  </a:cubicBezTo>
                  <a:cubicBezTo>
                    <a:pt x="396" y="256"/>
                    <a:pt x="393" y="257"/>
                    <a:pt x="394" y="260"/>
                  </a:cubicBezTo>
                  <a:cubicBezTo>
                    <a:pt x="394" y="262"/>
                    <a:pt x="397" y="262"/>
                    <a:pt x="398" y="264"/>
                  </a:cubicBezTo>
                  <a:cubicBezTo>
                    <a:pt x="398" y="266"/>
                    <a:pt x="396" y="265"/>
                    <a:pt x="396" y="267"/>
                  </a:cubicBezTo>
                  <a:cubicBezTo>
                    <a:pt x="396" y="269"/>
                    <a:pt x="394" y="269"/>
                    <a:pt x="394" y="270"/>
                  </a:cubicBezTo>
                  <a:cubicBezTo>
                    <a:pt x="394" y="271"/>
                    <a:pt x="396" y="271"/>
                    <a:pt x="396" y="273"/>
                  </a:cubicBezTo>
                  <a:cubicBezTo>
                    <a:pt x="397" y="276"/>
                    <a:pt x="398" y="276"/>
                    <a:pt x="399" y="279"/>
                  </a:cubicBezTo>
                  <a:cubicBezTo>
                    <a:pt x="399" y="282"/>
                    <a:pt x="398" y="282"/>
                    <a:pt x="396" y="282"/>
                  </a:cubicBezTo>
                  <a:cubicBezTo>
                    <a:pt x="395" y="282"/>
                    <a:pt x="396" y="284"/>
                    <a:pt x="394" y="286"/>
                  </a:cubicBezTo>
                  <a:cubicBezTo>
                    <a:pt x="392" y="288"/>
                    <a:pt x="391" y="291"/>
                    <a:pt x="392" y="292"/>
                  </a:cubicBezTo>
                  <a:cubicBezTo>
                    <a:pt x="394" y="294"/>
                    <a:pt x="400" y="296"/>
                    <a:pt x="402" y="300"/>
                  </a:cubicBezTo>
                  <a:cubicBezTo>
                    <a:pt x="404" y="303"/>
                    <a:pt x="404" y="309"/>
                    <a:pt x="403" y="313"/>
                  </a:cubicBezTo>
                  <a:cubicBezTo>
                    <a:pt x="402" y="317"/>
                    <a:pt x="398" y="318"/>
                    <a:pt x="394" y="322"/>
                  </a:cubicBezTo>
                  <a:cubicBezTo>
                    <a:pt x="391" y="326"/>
                    <a:pt x="387" y="325"/>
                    <a:pt x="386" y="325"/>
                  </a:cubicBezTo>
                  <a:cubicBezTo>
                    <a:pt x="384" y="325"/>
                    <a:pt x="385" y="329"/>
                    <a:pt x="387" y="331"/>
                  </a:cubicBezTo>
                  <a:cubicBezTo>
                    <a:pt x="390" y="334"/>
                    <a:pt x="388" y="335"/>
                    <a:pt x="389" y="338"/>
                  </a:cubicBezTo>
                  <a:cubicBezTo>
                    <a:pt x="390" y="340"/>
                    <a:pt x="389" y="342"/>
                    <a:pt x="391" y="345"/>
                  </a:cubicBezTo>
                  <a:cubicBezTo>
                    <a:pt x="392" y="347"/>
                    <a:pt x="391" y="348"/>
                    <a:pt x="389" y="350"/>
                  </a:cubicBezTo>
                  <a:cubicBezTo>
                    <a:pt x="387" y="352"/>
                    <a:pt x="390" y="351"/>
                    <a:pt x="390" y="353"/>
                  </a:cubicBezTo>
                  <a:cubicBezTo>
                    <a:pt x="390" y="356"/>
                    <a:pt x="389" y="354"/>
                    <a:pt x="388" y="353"/>
                  </a:cubicBezTo>
                  <a:cubicBezTo>
                    <a:pt x="386" y="352"/>
                    <a:pt x="384" y="355"/>
                    <a:pt x="384" y="357"/>
                  </a:cubicBezTo>
                  <a:cubicBezTo>
                    <a:pt x="384" y="359"/>
                    <a:pt x="380" y="355"/>
                    <a:pt x="379" y="355"/>
                  </a:cubicBezTo>
                  <a:cubicBezTo>
                    <a:pt x="378" y="355"/>
                    <a:pt x="379" y="353"/>
                    <a:pt x="377" y="351"/>
                  </a:cubicBezTo>
                  <a:cubicBezTo>
                    <a:pt x="374" y="349"/>
                    <a:pt x="372" y="348"/>
                    <a:pt x="372" y="346"/>
                  </a:cubicBezTo>
                  <a:cubicBezTo>
                    <a:pt x="372" y="345"/>
                    <a:pt x="368" y="343"/>
                    <a:pt x="368" y="341"/>
                  </a:cubicBezTo>
                  <a:cubicBezTo>
                    <a:pt x="368" y="339"/>
                    <a:pt x="368" y="333"/>
                    <a:pt x="367" y="331"/>
                  </a:cubicBezTo>
                  <a:cubicBezTo>
                    <a:pt x="366" y="330"/>
                    <a:pt x="367" y="328"/>
                    <a:pt x="368" y="326"/>
                  </a:cubicBezTo>
                  <a:cubicBezTo>
                    <a:pt x="369" y="325"/>
                    <a:pt x="367" y="323"/>
                    <a:pt x="365" y="323"/>
                  </a:cubicBezTo>
                  <a:cubicBezTo>
                    <a:pt x="362" y="323"/>
                    <a:pt x="359" y="322"/>
                    <a:pt x="355" y="322"/>
                  </a:cubicBezTo>
                  <a:cubicBezTo>
                    <a:pt x="352" y="322"/>
                    <a:pt x="350" y="322"/>
                    <a:pt x="349" y="321"/>
                  </a:cubicBezTo>
                  <a:cubicBezTo>
                    <a:pt x="348" y="320"/>
                    <a:pt x="345" y="318"/>
                    <a:pt x="340" y="317"/>
                  </a:cubicBezTo>
                  <a:cubicBezTo>
                    <a:pt x="336" y="316"/>
                    <a:pt x="334" y="313"/>
                    <a:pt x="334" y="312"/>
                  </a:cubicBezTo>
                  <a:cubicBezTo>
                    <a:pt x="333" y="311"/>
                    <a:pt x="329" y="310"/>
                    <a:pt x="328" y="309"/>
                  </a:cubicBezTo>
                  <a:cubicBezTo>
                    <a:pt x="327" y="307"/>
                    <a:pt x="323" y="307"/>
                    <a:pt x="321" y="307"/>
                  </a:cubicBezTo>
                  <a:cubicBezTo>
                    <a:pt x="319" y="307"/>
                    <a:pt x="315" y="304"/>
                    <a:pt x="313" y="304"/>
                  </a:cubicBezTo>
                  <a:cubicBezTo>
                    <a:pt x="310" y="304"/>
                    <a:pt x="305" y="306"/>
                    <a:pt x="304" y="306"/>
                  </a:cubicBezTo>
                  <a:cubicBezTo>
                    <a:pt x="303" y="307"/>
                    <a:pt x="304" y="304"/>
                    <a:pt x="304" y="303"/>
                  </a:cubicBezTo>
                  <a:cubicBezTo>
                    <a:pt x="305" y="302"/>
                    <a:pt x="302" y="298"/>
                    <a:pt x="302" y="295"/>
                  </a:cubicBezTo>
                  <a:cubicBezTo>
                    <a:pt x="301" y="293"/>
                    <a:pt x="300" y="290"/>
                    <a:pt x="297" y="290"/>
                  </a:cubicBezTo>
                  <a:cubicBezTo>
                    <a:pt x="294" y="291"/>
                    <a:pt x="291" y="289"/>
                    <a:pt x="290" y="288"/>
                  </a:cubicBezTo>
                  <a:cubicBezTo>
                    <a:pt x="289" y="288"/>
                    <a:pt x="289" y="280"/>
                    <a:pt x="290" y="277"/>
                  </a:cubicBezTo>
                  <a:cubicBezTo>
                    <a:pt x="291" y="273"/>
                    <a:pt x="294" y="268"/>
                    <a:pt x="294" y="266"/>
                  </a:cubicBezTo>
                  <a:cubicBezTo>
                    <a:pt x="294" y="264"/>
                    <a:pt x="297" y="263"/>
                    <a:pt x="299" y="263"/>
                  </a:cubicBezTo>
                  <a:cubicBezTo>
                    <a:pt x="301" y="262"/>
                    <a:pt x="299" y="258"/>
                    <a:pt x="301" y="258"/>
                  </a:cubicBezTo>
                  <a:cubicBezTo>
                    <a:pt x="303" y="258"/>
                    <a:pt x="303" y="257"/>
                    <a:pt x="304" y="255"/>
                  </a:cubicBezTo>
                  <a:cubicBezTo>
                    <a:pt x="304" y="253"/>
                    <a:pt x="307" y="255"/>
                    <a:pt x="305" y="253"/>
                  </a:cubicBezTo>
                  <a:cubicBezTo>
                    <a:pt x="304" y="252"/>
                    <a:pt x="305" y="251"/>
                    <a:pt x="308" y="251"/>
                  </a:cubicBezTo>
                  <a:cubicBezTo>
                    <a:pt x="311" y="251"/>
                    <a:pt x="316" y="250"/>
                    <a:pt x="315" y="247"/>
                  </a:cubicBezTo>
                  <a:cubicBezTo>
                    <a:pt x="315" y="244"/>
                    <a:pt x="306" y="246"/>
                    <a:pt x="306" y="244"/>
                  </a:cubicBezTo>
                  <a:cubicBezTo>
                    <a:pt x="306" y="241"/>
                    <a:pt x="296" y="241"/>
                    <a:pt x="297" y="239"/>
                  </a:cubicBezTo>
                  <a:cubicBezTo>
                    <a:pt x="297" y="238"/>
                    <a:pt x="307" y="240"/>
                    <a:pt x="311" y="242"/>
                  </a:cubicBezTo>
                  <a:cubicBezTo>
                    <a:pt x="314" y="243"/>
                    <a:pt x="315" y="243"/>
                    <a:pt x="318" y="243"/>
                  </a:cubicBezTo>
                  <a:cubicBezTo>
                    <a:pt x="321" y="243"/>
                    <a:pt x="319" y="239"/>
                    <a:pt x="320" y="238"/>
                  </a:cubicBezTo>
                  <a:cubicBezTo>
                    <a:pt x="320" y="236"/>
                    <a:pt x="326" y="240"/>
                    <a:pt x="329" y="239"/>
                  </a:cubicBezTo>
                  <a:cubicBezTo>
                    <a:pt x="332" y="238"/>
                    <a:pt x="335" y="232"/>
                    <a:pt x="338" y="230"/>
                  </a:cubicBezTo>
                  <a:cubicBezTo>
                    <a:pt x="340" y="228"/>
                    <a:pt x="338" y="227"/>
                    <a:pt x="333" y="227"/>
                  </a:cubicBezTo>
                  <a:cubicBezTo>
                    <a:pt x="328" y="227"/>
                    <a:pt x="325" y="225"/>
                    <a:pt x="322" y="223"/>
                  </a:cubicBezTo>
                  <a:cubicBezTo>
                    <a:pt x="319" y="221"/>
                    <a:pt x="320" y="220"/>
                    <a:pt x="323" y="220"/>
                  </a:cubicBezTo>
                  <a:cubicBezTo>
                    <a:pt x="325" y="220"/>
                    <a:pt x="332" y="226"/>
                    <a:pt x="335" y="226"/>
                  </a:cubicBezTo>
                  <a:cubicBezTo>
                    <a:pt x="338" y="226"/>
                    <a:pt x="342" y="221"/>
                    <a:pt x="344" y="219"/>
                  </a:cubicBezTo>
                  <a:cubicBezTo>
                    <a:pt x="347" y="218"/>
                    <a:pt x="342" y="217"/>
                    <a:pt x="341" y="216"/>
                  </a:cubicBezTo>
                  <a:cubicBezTo>
                    <a:pt x="339" y="214"/>
                    <a:pt x="343" y="214"/>
                    <a:pt x="346" y="214"/>
                  </a:cubicBezTo>
                  <a:cubicBezTo>
                    <a:pt x="348" y="214"/>
                    <a:pt x="349" y="215"/>
                    <a:pt x="350" y="216"/>
                  </a:cubicBezTo>
                  <a:cubicBezTo>
                    <a:pt x="350" y="217"/>
                    <a:pt x="354" y="216"/>
                    <a:pt x="356" y="216"/>
                  </a:cubicBezTo>
                  <a:cubicBezTo>
                    <a:pt x="358" y="216"/>
                    <a:pt x="356" y="213"/>
                    <a:pt x="353" y="211"/>
                  </a:cubicBezTo>
                  <a:cubicBezTo>
                    <a:pt x="350" y="210"/>
                    <a:pt x="353" y="208"/>
                    <a:pt x="354" y="210"/>
                  </a:cubicBezTo>
                  <a:cubicBezTo>
                    <a:pt x="355" y="212"/>
                    <a:pt x="357" y="211"/>
                    <a:pt x="358" y="213"/>
                  </a:cubicBezTo>
                  <a:cubicBezTo>
                    <a:pt x="360" y="217"/>
                    <a:pt x="361" y="214"/>
                    <a:pt x="364" y="214"/>
                  </a:cubicBezTo>
                  <a:cubicBezTo>
                    <a:pt x="366" y="213"/>
                    <a:pt x="368" y="211"/>
                    <a:pt x="369" y="209"/>
                  </a:cubicBezTo>
                  <a:cubicBezTo>
                    <a:pt x="371" y="208"/>
                    <a:pt x="371" y="210"/>
                    <a:pt x="373" y="207"/>
                  </a:cubicBezTo>
                  <a:cubicBezTo>
                    <a:pt x="375" y="204"/>
                    <a:pt x="372" y="202"/>
                    <a:pt x="370" y="200"/>
                  </a:cubicBezTo>
                  <a:cubicBezTo>
                    <a:pt x="368" y="198"/>
                    <a:pt x="370" y="197"/>
                    <a:pt x="368" y="196"/>
                  </a:cubicBezTo>
                  <a:cubicBezTo>
                    <a:pt x="366" y="195"/>
                    <a:pt x="365" y="193"/>
                    <a:pt x="368" y="193"/>
                  </a:cubicBezTo>
                  <a:cubicBezTo>
                    <a:pt x="371" y="194"/>
                    <a:pt x="373" y="193"/>
                    <a:pt x="374" y="191"/>
                  </a:cubicBezTo>
                  <a:cubicBezTo>
                    <a:pt x="375" y="189"/>
                    <a:pt x="370" y="189"/>
                    <a:pt x="372" y="187"/>
                  </a:cubicBezTo>
                  <a:cubicBezTo>
                    <a:pt x="375" y="186"/>
                    <a:pt x="373" y="184"/>
                    <a:pt x="370" y="184"/>
                  </a:cubicBezTo>
                  <a:cubicBezTo>
                    <a:pt x="368" y="184"/>
                    <a:pt x="366" y="183"/>
                    <a:pt x="366" y="181"/>
                  </a:cubicBezTo>
                  <a:cubicBezTo>
                    <a:pt x="366" y="179"/>
                    <a:pt x="361" y="180"/>
                    <a:pt x="359" y="179"/>
                  </a:cubicBezTo>
                  <a:cubicBezTo>
                    <a:pt x="356" y="178"/>
                    <a:pt x="350" y="178"/>
                    <a:pt x="349" y="178"/>
                  </a:cubicBezTo>
                  <a:cubicBezTo>
                    <a:pt x="347" y="178"/>
                    <a:pt x="347" y="184"/>
                    <a:pt x="349" y="184"/>
                  </a:cubicBezTo>
                  <a:cubicBezTo>
                    <a:pt x="351" y="184"/>
                    <a:pt x="353" y="187"/>
                    <a:pt x="351" y="187"/>
                  </a:cubicBezTo>
                  <a:cubicBezTo>
                    <a:pt x="349" y="188"/>
                    <a:pt x="352" y="190"/>
                    <a:pt x="350" y="190"/>
                  </a:cubicBezTo>
                  <a:cubicBezTo>
                    <a:pt x="349" y="190"/>
                    <a:pt x="347" y="189"/>
                    <a:pt x="346" y="193"/>
                  </a:cubicBezTo>
                  <a:cubicBezTo>
                    <a:pt x="346" y="196"/>
                    <a:pt x="345" y="198"/>
                    <a:pt x="343" y="199"/>
                  </a:cubicBezTo>
                  <a:cubicBezTo>
                    <a:pt x="341" y="200"/>
                    <a:pt x="343" y="195"/>
                    <a:pt x="340" y="195"/>
                  </a:cubicBezTo>
                  <a:cubicBezTo>
                    <a:pt x="338" y="195"/>
                    <a:pt x="338" y="200"/>
                    <a:pt x="340" y="200"/>
                  </a:cubicBezTo>
                  <a:cubicBezTo>
                    <a:pt x="341" y="200"/>
                    <a:pt x="341" y="202"/>
                    <a:pt x="342" y="204"/>
                  </a:cubicBezTo>
                  <a:cubicBezTo>
                    <a:pt x="342" y="206"/>
                    <a:pt x="339" y="204"/>
                    <a:pt x="337" y="207"/>
                  </a:cubicBezTo>
                  <a:cubicBezTo>
                    <a:pt x="336" y="209"/>
                    <a:pt x="336" y="206"/>
                    <a:pt x="334" y="204"/>
                  </a:cubicBezTo>
                  <a:cubicBezTo>
                    <a:pt x="332" y="202"/>
                    <a:pt x="330" y="200"/>
                    <a:pt x="330" y="198"/>
                  </a:cubicBezTo>
                  <a:cubicBezTo>
                    <a:pt x="330" y="196"/>
                    <a:pt x="331" y="195"/>
                    <a:pt x="332" y="195"/>
                  </a:cubicBezTo>
                  <a:cubicBezTo>
                    <a:pt x="334" y="195"/>
                    <a:pt x="332" y="193"/>
                    <a:pt x="332" y="191"/>
                  </a:cubicBezTo>
                  <a:cubicBezTo>
                    <a:pt x="332" y="188"/>
                    <a:pt x="330" y="189"/>
                    <a:pt x="328" y="186"/>
                  </a:cubicBezTo>
                  <a:cubicBezTo>
                    <a:pt x="326" y="184"/>
                    <a:pt x="324" y="184"/>
                    <a:pt x="322" y="185"/>
                  </a:cubicBezTo>
                  <a:cubicBezTo>
                    <a:pt x="321" y="186"/>
                    <a:pt x="322" y="189"/>
                    <a:pt x="320" y="189"/>
                  </a:cubicBezTo>
                  <a:cubicBezTo>
                    <a:pt x="318" y="190"/>
                    <a:pt x="319" y="194"/>
                    <a:pt x="317" y="194"/>
                  </a:cubicBezTo>
                  <a:cubicBezTo>
                    <a:pt x="316" y="195"/>
                    <a:pt x="317" y="188"/>
                    <a:pt x="315" y="187"/>
                  </a:cubicBezTo>
                  <a:cubicBezTo>
                    <a:pt x="314" y="186"/>
                    <a:pt x="314" y="185"/>
                    <a:pt x="316" y="184"/>
                  </a:cubicBezTo>
                  <a:cubicBezTo>
                    <a:pt x="318" y="184"/>
                    <a:pt x="319" y="182"/>
                    <a:pt x="318" y="182"/>
                  </a:cubicBezTo>
                  <a:cubicBezTo>
                    <a:pt x="316" y="182"/>
                    <a:pt x="313" y="180"/>
                    <a:pt x="311" y="179"/>
                  </a:cubicBezTo>
                  <a:cubicBezTo>
                    <a:pt x="310" y="179"/>
                    <a:pt x="308" y="182"/>
                    <a:pt x="307" y="181"/>
                  </a:cubicBezTo>
                  <a:cubicBezTo>
                    <a:pt x="305" y="180"/>
                    <a:pt x="307" y="177"/>
                    <a:pt x="307" y="175"/>
                  </a:cubicBezTo>
                  <a:cubicBezTo>
                    <a:pt x="307" y="174"/>
                    <a:pt x="309" y="176"/>
                    <a:pt x="311" y="174"/>
                  </a:cubicBezTo>
                  <a:cubicBezTo>
                    <a:pt x="312" y="172"/>
                    <a:pt x="307" y="172"/>
                    <a:pt x="307" y="170"/>
                  </a:cubicBezTo>
                  <a:cubicBezTo>
                    <a:pt x="307" y="168"/>
                    <a:pt x="302" y="167"/>
                    <a:pt x="301" y="167"/>
                  </a:cubicBezTo>
                  <a:cubicBezTo>
                    <a:pt x="300" y="166"/>
                    <a:pt x="302" y="163"/>
                    <a:pt x="301" y="161"/>
                  </a:cubicBezTo>
                  <a:cubicBezTo>
                    <a:pt x="301" y="160"/>
                    <a:pt x="296" y="155"/>
                    <a:pt x="293" y="156"/>
                  </a:cubicBezTo>
                  <a:cubicBezTo>
                    <a:pt x="291" y="156"/>
                    <a:pt x="291" y="153"/>
                    <a:pt x="292" y="153"/>
                  </a:cubicBezTo>
                  <a:cubicBezTo>
                    <a:pt x="293" y="153"/>
                    <a:pt x="294" y="152"/>
                    <a:pt x="296" y="150"/>
                  </a:cubicBezTo>
                  <a:cubicBezTo>
                    <a:pt x="299" y="147"/>
                    <a:pt x="299" y="146"/>
                    <a:pt x="297" y="146"/>
                  </a:cubicBezTo>
                  <a:cubicBezTo>
                    <a:pt x="296" y="145"/>
                    <a:pt x="295" y="143"/>
                    <a:pt x="298" y="143"/>
                  </a:cubicBezTo>
                  <a:cubicBezTo>
                    <a:pt x="301" y="144"/>
                    <a:pt x="306" y="146"/>
                    <a:pt x="307" y="144"/>
                  </a:cubicBezTo>
                  <a:cubicBezTo>
                    <a:pt x="309" y="143"/>
                    <a:pt x="314" y="135"/>
                    <a:pt x="316" y="132"/>
                  </a:cubicBezTo>
                  <a:cubicBezTo>
                    <a:pt x="319" y="129"/>
                    <a:pt x="315" y="129"/>
                    <a:pt x="310" y="129"/>
                  </a:cubicBezTo>
                  <a:cubicBezTo>
                    <a:pt x="305" y="130"/>
                    <a:pt x="304" y="127"/>
                    <a:pt x="300" y="127"/>
                  </a:cubicBezTo>
                  <a:cubicBezTo>
                    <a:pt x="296" y="127"/>
                    <a:pt x="288" y="128"/>
                    <a:pt x="287" y="129"/>
                  </a:cubicBezTo>
                  <a:cubicBezTo>
                    <a:pt x="286" y="130"/>
                    <a:pt x="289" y="131"/>
                    <a:pt x="288" y="133"/>
                  </a:cubicBezTo>
                  <a:cubicBezTo>
                    <a:pt x="288" y="134"/>
                    <a:pt x="285" y="132"/>
                    <a:pt x="284" y="132"/>
                  </a:cubicBezTo>
                  <a:cubicBezTo>
                    <a:pt x="283" y="133"/>
                    <a:pt x="285" y="135"/>
                    <a:pt x="284" y="140"/>
                  </a:cubicBezTo>
                  <a:cubicBezTo>
                    <a:pt x="284" y="144"/>
                    <a:pt x="285" y="145"/>
                    <a:pt x="287" y="146"/>
                  </a:cubicBezTo>
                  <a:cubicBezTo>
                    <a:pt x="288" y="148"/>
                    <a:pt x="288" y="151"/>
                    <a:pt x="288" y="154"/>
                  </a:cubicBezTo>
                  <a:cubicBezTo>
                    <a:pt x="288" y="157"/>
                    <a:pt x="285" y="157"/>
                    <a:pt x="284" y="157"/>
                  </a:cubicBezTo>
                  <a:cubicBezTo>
                    <a:pt x="283" y="158"/>
                    <a:pt x="286" y="159"/>
                    <a:pt x="286" y="161"/>
                  </a:cubicBezTo>
                  <a:cubicBezTo>
                    <a:pt x="285" y="163"/>
                    <a:pt x="282" y="160"/>
                    <a:pt x="281" y="160"/>
                  </a:cubicBezTo>
                  <a:cubicBezTo>
                    <a:pt x="279" y="161"/>
                    <a:pt x="278" y="166"/>
                    <a:pt x="280" y="167"/>
                  </a:cubicBezTo>
                  <a:cubicBezTo>
                    <a:pt x="281" y="169"/>
                    <a:pt x="282" y="168"/>
                    <a:pt x="281" y="170"/>
                  </a:cubicBezTo>
                  <a:cubicBezTo>
                    <a:pt x="279" y="172"/>
                    <a:pt x="278" y="175"/>
                    <a:pt x="281" y="177"/>
                  </a:cubicBezTo>
                  <a:cubicBezTo>
                    <a:pt x="284" y="180"/>
                    <a:pt x="290" y="180"/>
                    <a:pt x="294" y="182"/>
                  </a:cubicBezTo>
                  <a:cubicBezTo>
                    <a:pt x="297" y="184"/>
                    <a:pt x="292" y="183"/>
                    <a:pt x="294" y="185"/>
                  </a:cubicBezTo>
                  <a:cubicBezTo>
                    <a:pt x="295" y="187"/>
                    <a:pt x="291" y="188"/>
                    <a:pt x="292" y="190"/>
                  </a:cubicBezTo>
                  <a:cubicBezTo>
                    <a:pt x="292" y="192"/>
                    <a:pt x="293" y="191"/>
                    <a:pt x="295" y="188"/>
                  </a:cubicBezTo>
                  <a:cubicBezTo>
                    <a:pt x="296" y="185"/>
                    <a:pt x="298" y="189"/>
                    <a:pt x="297" y="191"/>
                  </a:cubicBezTo>
                  <a:cubicBezTo>
                    <a:pt x="297" y="194"/>
                    <a:pt x="295" y="192"/>
                    <a:pt x="293" y="195"/>
                  </a:cubicBezTo>
                  <a:cubicBezTo>
                    <a:pt x="291" y="197"/>
                    <a:pt x="290" y="198"/>
                    <a:pt x="287" y="197"/>
                  </a:cubicBezTo>
                  <a:cubicBezTo>
                    <a:pt x="284" y="197"/>
                    <a:pt x="286" y="201"/>
                    <a:pt x="287" y="203"/>
                  </a:cubicBezTo>
                  <a:cubicBezTo>
                    <a:pt x="288" y="206"/>
                    <a:pt x="287" y="207"/>
                    <a:pt x="284" y="206"/>
                  </a:cubicBezTo>
                  <a:cubicBezTo>
                    <a:pt x="281" y="205"/>
                    <a:pt x="279" y="203"/>
                    <a:pt x="280" y="201"/>
                  </a:cubicBezTo>
                  <a:cubicBezTo>
                    <a:pt x="282" y="198"/>
                    <a:pt x="283" y="196"/>
                    <a:pt x="281" y="196"/>
                  </a:cubicBezTo>
                  <a:cubicBezTo>
                    <a:pt x="279" y="196"/>
                    <a:pt x="275" y="196"/>
                    <a:pt x="274" y="194"/>
                  </a:cubicBezTo>
                  <a:cubicBezTo>
                    <a:pt x="273" y="192"/>
                    <a:pt x="275" y="193"/>
                    <a:pt x="279" y="193"/>
                  </a:cubicBezTo>
                  <a:cubicBezTo>
                    <a:pt x="282" y="193"/>
                    <a:pt x="279" y="191"/>
                    <a:pt x="282" y="191"/>
                  </a:cubicBezTo>
                  <a:cubicBezTo>
                    <a:pt x="285" y="191"/>
                    <a:pt x="287" y="192"/>
                    <a:pt x="289" y="190"/>
                  </a:cubicBezTo>
                  <a:cubicBezTo>
                    <a:pt x="291" y="188"/>
                    <a:pt x="288" y="184"/>
                    <a:pt x="286" y="185"/>
                  </a:cubicBezTo>
                  <a:cubicBezTo>
                    <a:pt x="284" y="185"/>
                    <a:pt x="281" y="186"/>
                    <a:pt x="281" y="184"/>
                  </a:cubicBezTo>
                  <a:cubicBezTo>
                    <a:pt x="281" y="182"/>
                    <a:pt x="284" y="184"/>
                    <a:pt x="286" y="183"/>
                  </a:cubicBezTo>
                  <a:cubicBezTo>
                    <a:pt x="288" y="183"/>
                    <a:pt x="285" y="180"/>
                    <a:pt x="282" y="181"/>
                  </a:cubicBezTo>
                  <a:cubicBezTo>
                    <a:pt x="279" y="182"/>
                    <a:pt x="277" y="182"/>
                    <a:pt x="275" y="180"/>
                  </a:cubicBezTo>
                  <a:cubicBezTo>
                    <a:pt x="273" y="177"/>
                    <a:pt x="269" y="176"/>
                    <a:pt x="268" y="181"/>
                  </a:cubicBezTo>
                  <a:cubicBezTo>
                    <a:pt x="267" y="187"/>
                    <a:pt x="263" y="184"/>
                    <a:pt x="262" y="185"/>
                  </a:cubicBezTo>
                  <a:cubicBezTo>
                    <a:pt x="260" y="187"/>
                    <a:pt x="263" y="189"/>
                    <a:pt x="267" y="189"/>
                  </a:cubicBezTo>
                  <a:cubicBezTo>
                    <a:pt x="271" y="189"/>
                    <a:pt x="274" y="192"/>
                    <a:pt x="272" y="192"/>
                  </a:cubicBezTo>
                  <a:cubicBezTo>
                    <a:pt x="270" y="192"/>
                    <a:pt x="271" y="195"/>
                    <a:pt x="269" y="194"/>
                  </a:cubicBezTo>
                  <a:cubicBezTo>
                    <a:pt x="267" y="193"/>
                    <a:pt x="265" y="194"/>
                    <a:pt x="266" y="196"/>
                  </a:cubicBezTo>
                  <a:cubicBezTo>
                    <a:pt x="268" y="197"/>
                    <a:pt x="266" y="198"/>
                    <a:pt x="266" y="200"/>
                  </a:cubicBezTo>
                  <a:cubicBezTo>
                    <a:pt x="266" y="201"/>
                    <a:pt x="263" y="200"/>
                    <a:pt x="260" y="199"/>
                  </a:cubicBezTo>
                  <a:cubicBezTo>
                    <a:pt x="257" y="199"/>
                    <a:pt x="252" y="200"/>
                    <a:pt x="248" y="201"/>
                  </a:cubicBezTo>
                  <a:cubicBezTo>
                    <a:pt x="244" y="202"/>
                    <a:pt x="240" y="200"/>
                    <a:pt x="238" y="199"/>
                  </a:cubicBezTo>
                  <a:cubicBezTo>
                    <a:pt x="237" y="197"/>
                    <a:pt x="234" y="197"/>
                    <a:pt x="232" y="197"/>
                  </a:cubicBezTo>
                  <a:cubicBezTo>
                    <a:pt x="229" y="197"/>
                    <a:pt x="230" y="194"/>
                    <a:pt x="226" y="194"/>
                  </a:cubicBezTo>
                  <a:cubicBezTo>
                    <a:pt x="222" y="194"/>
                    <a:pt x="223" y="191"/>
                    <a:pt x="223" y="189"/>
                  </a:cubicBezTo>
                  <a:cubicBezTo>
                    <a:pt x="222" y="188"/>
                    <a:pt x="215" y="188"/>
                    <a:pt x="213" y="190"/>
                  </a:cubicBezTo>
                  <a:cubicBezTo>
                    <a:pt x="210" y="191"/>
                    <a:pt x="205" y="191"/>
                    <a:pt x="204" y="194"/>
                  </a:cubicBezTo>
                  <a:cubicBezTo>
                    <a:pt x="202" y="197"/>
                    <a:pt x="205" y="196"/>
                    <a:pt x="206" y="196"/>
                  </a:cubicBezTo>
                  <a:cubicBezTo>
                    <a:pt x="208" y="196"/>
                    <a:pt x="208" y="194"/>
                    <a:pt x="212" y="194"/>
                  </a:cubicBezTo>
                  <a:cubicBezTo>
                    <a:pt x="216" y="195"/>
                    <a:pt x="219" y="190"/>
                    <a:pt x="220" y="192"/>
                  </a:cubicBezTo>
                  <a:cubicBezTo>
                    <a:pt x="222" y="194"/>
                    <a:pt x="214" y="197"/>
                    <a:pt x="210" y="197"/>
                  </a:cubicBezTo>
                  <a:cubicBezTo>
                    <a:pt x="207" y="198"/>
                    <a:pt x="207" y="201"/>
                    <a:pt x="211" y="206"/>
                  </a:cubicBezTo>
                  <a:cubicBezTo>
                    <a:pt x="214" y="211"/>
                    <a:pt x="209" y="208"/>
                    <a:pt x="209" y="211"/>
                  </a:cubicBezTo>
                  <a:cubicBezTo>
                    <a:pt x="209" y="213"/>
                    <a:pt x="203" y="210"/>
                    <a:pt x="205" y="209"/>
                  </a:cubicBezTo>
                  <a:cubicBezTo>
                    <a:pt x="208" y="208"/>
                    <a:pt x="207" y="206"/>
                    <a:pt x="205" y="204"/>
                  </a:cubicBezTo>
                  <a:cubicBezTo>
                    <a:pt x="203" y="202"/>
                    <a:pt x="201" y="204"/>
                    <a:pt x="202" y="202"/>
                  </a:cubicBezTo>
                  <a:cubicBezTo>
                    <a:pt x="202" y="200"/>
                    <a:pt x="199" y="202"/>
                    <a:pt x="197" y="201"/>
                  </a:cubicBezTo>
                  <a:cubicBezTo>
                    <a:pt x="196" y="199"/>
                    <a:pt x="195" y="198"/>
                    <a:pt x="192" y="199"/>
                  </a:cubicBezTo>
                  <a:cubicBezTo>
                    <a:pt x="189" y="201"/>
                    <a:pt x="186" y="200"/>
                    <a:pt x="180" y="201"/>
                  </a:cubicBezTo>
                  <a:cubicBezTo>
                    <a:pt x="175" y="202"/>
                    <a:pt x="164" y="202"/>
                    <a:pt x="162" y="200"/>
                  </a:cubicBezTo>
                  <a:cubicBezTo>
                    <a:pt x="160" y="198"/>
                    <a:pt x="167" y="195"/>
                    <a:pt x="169" y="195"/>
                  </a:cubicBezTo>
                  <a:cubicBezTo>
                    <a:pt x="171" y="196"/>
                    <a:pt x="170" y="193"/>
                    <a:pt x="167" y="191"/>
                  </a:cubicBezTo>
                  <a:cubicBezTo>
                    <a:pt x="164" y="188"/>
                    <a:pt x="157" y="187"/>
                    <a:pt x="157" y="188"/>
                  </a:cubicBezTo>
                  <a:cubicBezTo>
                    <a:pt x="157" y="190"/>
                    <a:pt x="153" y="188"/>
                    <a:pt x="148" y="187"/>
                  </a:cubicBezTo>
                  <a:cubicBezTo>
                    <a:pt x="142" y="186"/>
                    <a:pt x="142" y="184"/>
                    <a:pt x="138" y="184"/>
                  </a:cubicBezTo>
                  <a:cubicBezTo>
                    <a:pt x="135" y="184"/>
                    <a:pt x="130" y="183"/>
                    <a:pt x="126" y="180"/>
                  </a:cubicBezTo>
                  <a:cubicBezTo>
                    <a:pt x="122" y="177"/>
                    <a:pt x="113" y="178"/>
                    <a:pt x="112" y="181"/>
                  </a:cubicBezTo>
                  <a:cubicBezTo>
                    <a:pt x="111" y="184"/>
                    <a:pt x="108" y="183"/>
                    <a:pt x="105" y="183"/>
                  </a:cubicBezTo>
                  <a:cubicBezTo>
                    <a:pt x="102" y="183"/>
                    <a:pt x="106" y="180"/>
                    <a:pt x="105" y="179"/>
                  </a:cubicBezTo>
                  <a:cubicBezTo>
                    <a:pt x="104" y="179"/>
                    <a:pt x="105" y="175"/>
                    <a:pt x="103" y="175"/>
                  </a:cubicBezTo>
                  <a:cubicBezTo>
                    <a:pt x="101" y="174"/>
                    <a:pt x="99" y="184"/>
                    <a:pt x="95" y="183"/>
                  </a:cubicBezTo>
                  <a:cubicBezTo>
                    <a:pt x="91" y="183"/>
                    <a:pt x="89" y="173"/>
                    <a:pt x="85" y="171"/>
                  </a:cubicBezTo>
                  <a:cubicBezTo>
                    <a:pt x="82" y="168"/>
                    <a:pt x="79" y="168"/>
                    <a:pt x="82" y="172"/>
                  </a:cubicBezTo>
                  <a:cubicBezTo>
                    <a:pt x="85" y="176"/>
                    <a:pt x="79" y="173"/>
                    <a:pt x="79" y="176"/>
                  </a:cubicBezTo>
                  <a:cubicBezTo>
                    <a:pt x="80" y="178"/>
                    <a:pt x="75" y="181"/>
                    <a:pt x="75" y="180"/>
                  </a:cubicBezTo>
                  <a:cubicBezTo>
                    <a:pt x="75" y="178"/>
                    <a:pt x="72" y="177"/>
                    <a:pt x="69" y="181"/>
                  </a:cubicBezTo>
                  <a:cubicBezTo>
                    <a:pt x="65" y="184"/>
                    <a:pt x="63" y="184"/>
                    <a:pt x="63" y="183"/>
                  </a:cubicBezTo>
                  <a:cubicBezTo>
                    <a:pt x="63" y="181"/>
                    <a:pt x="53" y="186"/>
                    <a:pt x="53" y="188"/>
                  </a:cubicBezTo>
                  <a:cubicBezTo>
                    <a:pt x="54" y="189"/>
                    <a:pt x="52" y="191"/>
                    <a:pt x="49" y="191"/>
                  </a:cubicBezTo>
                  <a:cubicBezTo>
                    <a:pt x="46" y="190"/>
                    <a:pt x="48" y="188"/>
                    <a:pt x="51" y="187"/>
                  </a:cubicBezTo>
                  <a:cubicBezTo>
                    <a:pt x="53" y="186"/>
                    <a:pt x="59" y="181"/>
                    <a:pt x="63" y="180"/>
                  </a:cubicBezTo>
                  <a:cubicBezTo>
                    <a:pt x="66" y="180"/>
                    <a:pt x="72" y="177"/>
                    <a:pt x="72" y="176"/>
                  </a:cubicBezTo>
                  <a:cubicBezTo>
                    <a:pt x="73" y="174"/>
                    <a:pt x="69" y="175"/>
                    <a:pt x="67" y="175"/>
                  </a:cubicBezTo>
                  <a:cubicBezTo>
                    <a:pt x="65" y="174"/>
                    <a:pt x="61" y="177"/>
                    <a:pt x="57" y="179"/>
                  </a:cubicBezTo>
                  <a:cubicBezTo>
                    <a:pt x="53" y="180"/>
                    <a:pt x="49" y="180"/>
                    <a:pt x="50" y="182"/>
                  </a:cubicBezTo>
                  <a:cubicBezTo>
                    <a:pt x="51" y="184"/>
                    <a:pt x="47" y="182"/>
                    <a:pt x="46" y="183"/>
                  </a:cubicBezTo>
                  <a:cubicBezTo>
                    <a:pt x="45" y="185"/>
                    <a:pt x="43" y="183"/>
                    <a:pt x="44" y="182"/>
                  </a:cubicBezTo>
                  <a:cubicBezTo>
                    <a:pt x="46" y="181"/>
                    <a:pt x="41" y="180"/>
                    <a:pt x="41" y="181"/>
                  </a:cubicBezTo>
                  <a:cubicBezTo>
                    <a:pt x="41" y="182"/>
                    <a:pt x="40" y="183"/>
                    <a:pt x="37" y="183"/>
                  </a:cubicBezTo>
                  <a:cubicBezTo>
                    <a:pt x="34" y="183"/>
                    <a:pt x="30" y="185"/>
                    <a:pt x="33" y="187"/>
                  </a:cubicBezTo>
                  <a:cubicBezTo>
                    <a:pt x="35" y="189"/>
                    <a:pt x="36" y="189"/>
                    <a:pt x="35" y="191"/>
                  </a:cubicBezTo>
                  <a:cubicBezTo>
                    <a:pt x="34" y="192"/>
                    <a:pt x="30" y="188"/>
                    <a:pt x="26" y="188"/>
                  </a:cubicBezTo>
                  <a:cubicBezTo>
                    <a:pt x="21" y="189"/>
                    <a:pt x="11" y="183"/>
                    <a:pt x="11" y="181"/>
                  </a:cubicBezTo>
                  <a:cubicBezTo>
                    <a:pt x="11" y="180"/>
                    <a:pt x="4" y="181"/>
                    <a:pt x="0" y="18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2" y="278"/>
                    <a:pt x="3" y="277"/>
                  </a:cubicBezTo>
                  <a:cubicBezTo>
                    <a:pt x="4" y="275"/>
                    <a:pt x="6" y="277"/>
                    <a:pt x="9" y="275"/>
                  </a:cubicBezTo>
                  <a:cubicBezTo>
                    <a:pt x="12" y="274"/>
                    <a:pt x="13" y="277"/>
                    <a:pt x="13" y="279"/>
                  </a:cubicBezTo>
                  <a:cubicBezTo>
                    <a:pt x="13" y="280"/>
                    <a:pt x="17" y="282"/>
                    <a:pt x="19" y="285"/>
                  </a:cubicBezTo>
                  <a:cubicBezTo>
                    <a:pt x="21" y="287"/>
                    <a:pt x="22" y="289"/>
                    <a:pt x="24" y="288"/>
                  </a:cubicBezTo>
                  <a:cubicBezTo>
                    <a:pt x="26" y="287"/>
                    <a:pt x="30" y="286"/>
                    <a:pt x="30" y="284"/>
                  </a:cubicBezTo>
                  <a:cubicBezTo>
                    <a:pt x="30" y="281"/>
                    <a:pt x="38" y="281"/>
                    <a:pt x="38" y="284"/>
                  </a:cubicBezTo>
                  <a:cubicBezTo>
                    <a:pt x="38" y="287"/>
                    <a:pt x="47" y="291"/>
                    <a:pt x="52" y="299"/>
                  </a:cubicBezTo>
                  <a:cubicBezTo>
                    <a:pt x="56" y="308"/>
                    <a:pt x="56" y="310"/>
                    <a:pt x="63" y="312"/>
                  </a:cubicBezTo>
                  <a:cubicBezTo>
                    <a:pt x="70" y="315"/>
                    <a:pt x="69" y="317"/>
                    <a:pt x="69" y="319"/>
                  </a:cubicBezTo>
                  <a:cubicBezTo>
                    <a:pt x="68" y="321"/>
                    <a:pt x="73" y="323"/>
                    <a:pt x="70" y="325"/>
                  </a:cubicBezTo>
                  <a:cubicBezTo>
                    <a:pt x="69" y="325"/>
                    <a:pt x="67" y="327"/>
                    <a:pt x="66" y="328"/>
                  </a:cubicBezTo>
                  <a:cubicBezTo>
                    <a:pt x="66" y="329"/>
                    <a:pt x="67" y="330"/>
                    <a:pt x="68" y="331"/>
                  </a:cubicBezTo>
                  <a:cubicBezTo>
                    <a:pt x="70" y="332"/>
                    <a:pt x="65" y="332"/>
                    <a:pt x="67" y="333"/>
                  </a:cubicBezTo>
                  <a:cubicBezTo>
                    <a:pt x="68" y="335"/>
                    <a:pt x="66" y="337"/>
                    <a:pt x="68" y="338"/>
                  </a:cubicBezTo>
                  <a:cubicBezTo>
                    <a:pt x="69" y="340"/>
                    <a:pt x="72" y="339"/>
                    <a:pt x="73" y="338"/>
                  </a:cubicBezTo>
                  <a:cubicBezTo>
                    <a:pt x="75" y="337"/>
                    <a:pt x="76" y="339"/>
                    <a:pt x="74" y="342"/>
                  </a:cubicBezTo>
                  <a:cubicBezTo>
                    <a:pt x="73" y="344"/>
                    <a:pt x="76" y="345"/>
                    <a:pt x="77" y="344"/>
                  </a:cubicBezTo>
                  <a:cubicBezTo>
                    <a:pt x="78" y="342"/>
                    <a:pt x="81" y="346"/>
                    <a:pt x="82" y="347"/>
                  </a:cubicBezTo>
                  <a:cubicBezTo>
                    <a:pt x="83" y="347"/>
                    <a:pt x="85" y="350"/>
                    <a:pt x="83" y="350"/>
                  </a:cubicBezTo>
                  <a:cubicBezTo>
                    <a:pt x="81" y="350"/>
                    <a:pt x="81" y="353"/>
                    <a:pt x="82" y="353"/>
                  </a:cubicBezTo>
                  <a:cubicBezTo>
                    <a:pt x="84" y="353"/>
                    <a:pt x="84" y="355"/>
                    <a:pt x="84" y="357"/>
                  </a:cubicBezTo>
                  <a:cubicBezTo>
                    <a:pt x="84" y="358"/>
                    <a:pt x="89" y="360"/>
                    <a:pt x="90" y="359"/>
                  </a:cubicBezTo>
                  <a:cubicBezTo>
                    <a:pt x="92" y="359"/>
                    <a:pt x="94" y="360"/>
                    <a:pt x="95" y="362"/>
                  </a:cubicBezTo>
                  <a:cubicBezTo>
                    <a:pt x="95" y="363"/>
                    <a:pt x="99" y="364"/>
                    <a:pt x="100" y="363"/>
                  </a:cubicBezTo>
                  <a:cubicBezTo>
                    <a:pt x="101" y="362"/>
                    <a:pt x="102" y="365"/>
                    <a:pt x="102" y="367"/>
                  </a:cubicBezTo>
                  <a:cubicBezTo>
                    <a:pt x="103" y="369"/>
                    <a:pt x="105" y="368"/>
                    <a:pt x="107" y="368"/>
                  </a:cubicBezTo>
                  <a:cubicBezTo>
                    <a:pt x="109" y="368"/>
                    <a:pt x="110" y="370"/>
                    <a:pt x="111" y="370"/>
                  </a:cubicBezTo>
                  <a:cubicBezTo>
                    <a:pt x="113" y="369"/>
                    <a:pt x="114" y="373"/>
                    <a:pt x="116" y="375"/>
                  </a:cubicBezTo>
                  <a:cubicBezTo>
                    <a:pt x="287" y="374"/>
                    <a:pt x="287" y="374"/>
                    <a:pt x="287" y="374"/>
                  </a:cubicBezTo>
                  <a:cubicBezTo>
                    <a:pt x="287" y="374"/>
                    <a:pt x="287" y="370"/>
                    <a:pt x="290" y="372"/>
                  </a:cubicBezTo>
                  <a:cubicBezTo>
                    <a:pt x="292" y="373"/>
                    <a:pt x="290" y="376"/>
                    <a:pt x="292" y="376"/>
                  </a:cubicBezTo>
                  <a:cubicBezTo>
                    <a:pt x="294" y="377"/>
                    <a:pt x="296" y="379"/>
                    <a:pt x="297" y="378"/>
                  </a:cubicBezTo>
                  <a:cubicBezTo>
                    <a:pt x="299" y="378"/>
                    <a:pt x="301" y="376"/>
                    <a:pt x="303" y="379"/>
                  </a:cubicBezTo>
                  <a:cubicBezTo>
                    <a:pt x="305" y="381"/>
                    <a:pt x="307" y="379"/>
                    <a:pt x="308" y="381"/>
                  </a:cubicBezTo>
                  <a:cubicBezTo>
                    <a:pt x="310" y="382"/>
                    <a:pt x="312" y="383"/>
                    <a:pt x="314" y="381"/>
                  </a:cubicBezTo>
                  <a:cubicBezTo>
                    <a:pt x="315" y="380"/>
                    <a:pt x="320" y="382"/>
                    <a:pt x="323" y="383"/>
                  </a:cubicBezTo>
                  <a:cubicBezTo>
                    <a:pt x="326" y="380"/>
                    <a:pt x="328" y="375"/>
                    <a:pt x="331" y="375"/>
                  </a:cubicBezTo>
                  <a:cubicBezTo>
                    <a:pt x="334" y="375"/>
                    <a:pt x="343" y="376"/>
                    <a:pt x="344" y="381"/>
                  </a:cubicBezTo>
                  <a:cubicBezTo>
                    <a:pt x="345" y="385"/>
                    <a:pt x="350" y="381"/>
                    <a:pt x="351" y="385"/>
                  </a:cubicBezTo>
                  <a:cubicBezTo>
                    <a:pt x="351" y="389"/>
                    <a:pt x="355" y="392"/>
                    <a:pt x="354" y="394"/>
                  </a:cubicBezTo>
                  <a:cubicBezTo>
                    <a:pt x="355" y="395"/>
                    <a:pt x="356" y="396"/>
                    <a:pt x="358" y="397"/>
                  </a:cubicBezTo>
                  <a:cubicBezTo>
                    <a:pt x="359" y="396"/>
                    <a:pt x="364" y="397"/>
                    <a:pt x="367" y="398"/>
                  </a:cubicBezTo>
                  <a:cubicBezTo>
                    <a:pt x="371" y="399"/>
                    <a:pt x="377" y="396"/>
                    <a:pt x="379" y="401"/>
                  </a:cubicBezTo>
                  <a:cubicBezTo>
                    <a:pt x="381" y="406"/>
                    <a:pt x="385" y="409"/>
                    <a:pt x="381" y="409"/>
                  </a:cubicBezTo>
                  <a:cubicBezTo>
                    <a:pt x="377" y="410"/>
                    <a:pt x="373" y="405"/>
                    <a:pt x="373" y="407"/>
                  </a:cubicBezTo>
                  <a:cubicBezTo>
                    <a:pt x="373" y="410"/>
                    <a:pt x="371" y="409"/>
                    <a:pt x="371" y="413"/>
                  </a:cubicBezTo>
                  <a:cubicBezTo>
                    <a:pt x="371" y="417"/>
                    <a:pt x="368" y="423"/>
                    <a:pt x="367" y="423"/>
                  </a:cubicBezTo>
                  <a:cubicBezTo>
                    <a:pt x="367" y="423"/>
                    <a:pt x="367" y="423"/>
                    <a:pt x="366" y="423"/>
                  </a:cubicBezTo>
                  <a:cubicBezTo>
                    <a:pt x="366" y="424"/>
                    <a:pt x="366" y="426"/>
                    <a:pt x="367" y="427"/>
                  </a:cubicBezTo>
                  <a:cubicBezTo>
                    <a:pt x="370" y="426"/>
                    <a:pt x="373" y="423"/>
                    <a:pt x="375" y="423"/>
                  </a:cubicBezTo>
                  <a:cubicBezTo>
                    <a:pt x="379" y="424"/>
                    <a:pt x="380" y="426"/>
                    <a:pt x="383" y="424"/>
                  </a:cubicBezTo>
                  <a:cubicBezTo>
                    <a:pt x="386" y="422"/>
                    <a:pt x="387" y="422"/>
                    <a:pt x="387" y="423"/>
                  </a:cubicBezTo>
                  <a:cubicBezTo>
                    <a:pt x="387" y="423"/>
                    <a:pt x="387" y="423"/>
                    <a:pt x="387" y="424"/>
                  </a:cubicBezTo>
                  <a:cubicBezTo>
                    <a:pt x="388" y="423"/>
                    <a:pt x="389" y="422"/>
                    <a:pt x="389" y="422"/>
                  </a:cubicBezTo>
                  <a:cubicBezTo>
                    <a:pt x="389" y="421"/>
                    <a:pt x="389" y="420"/>
                    <a:pt x="388" y="420"/>
                  </a:cubicBezTo>
                  <a:cubicBezTo>
                    <a:pt x="386" y="420"/>
                    <a:pt x="385" y="420"/>
                    <a:pt x="384" y="418"/>
                  </a:cubicBezTo>
                  <a:cubicBezTo>
                    <a:pt x="383" y="415"/>
                    <a:pt x="392" y="413"/>
                    <a:pt x="397" y="413"/>
                  </a:cubicBezTo>
                  <a:cubicBezTo>
                    <a:pt x="401" y="414"/>
                    <a:pt x="404" y="411"/>
                    <a:pt x="405" y="413"/>
                  </a:cubicBezTo>
                  <a:cubicBezTo>
                    <a:pt x="408" y="410"/>
                    <a:pt x="413" y="406"/>
                    <a:pt x="414" y="406"/>
                  </a:cubicBezTo>
                  <a:cubicBezTo>
                    <a:pt x="415" y="406"/>
                    <a:pt x="435" y="406"/>
                    <a:pt x="435" y="406"/>
                  </a:cubicBezTo>
                  <a:cubicBezTo>
                    <a:pt x="435" y="406"/>
                    <a:pt x="442" y="402"/>
                    <a:pt x="443" y="398"/>
                  </a:cubicBezTo>
                  <a:cubicBezTo>
                    <a:pt x="444" y="394"/>
                    <a:pt x="448" y="385"/>
                    <a:pt x="451" y="387"/>
                  </a:cubicBezTo>
                  <a:cubicBezTo>
                    <a:pt x="453" y="389"/>
                    <a:pt x="459" y="388"/>
                    <a:pt x="459" y="389"/>
                  </a:cubicBezTo>
                  <a:cubicBezTo>
                    <a:pt x="459" y="391"/>
                    <a:pt x="457" y="397"/>
                    <a:pt x="464" y="407"/>
                  </a:cubicBezTo>
                  <a:cubicBezTo>
                    <a:pt x="467" y="405"/>
                    <a:pt x="469" y="404"/>
                    <a:pt x="471" y="404"/>
                  </a:cubicBezTo>
                  <a:cubicBezTo>
                    <a:pt x="473" y="404"/>
                    <a:pt x="477" y="401"/>
                    <a:pt x="478" y="399"/>
                  </a:cubicBezTo>
                  <a:cubicBezTo>
                    <a:pt x="479" y="397"/>
                    <a:pt x="481" y="401"/>
                    <a:pt x="479" y="401"/>
                  </a:cubicBezTo>
                  <a:cubicBezTo>
                    <a:pt x="476" y="402"/>
                    <a:pt x="480" y="404"/>
                    <a:pt x="484" y="404"/>
                  </a:cubicBezTo>
                  <a:cubicBezTo>
                    <a:pt x="488" y="403"/>
                    <a:pt x="482" y="405"/>
                    <a:pt x="480" y="405"/>
                  </a:cubicBezTo>
                  <a:cubicBezTo>
                    <a:pt x="477" y="405"/>
                    <a:pt x="475" y="405"/>
                    <a:pt x="472" y="409"/>
                  </a:cubicBezTo>
                  <a:cubicBezTo>
                    <a:pt x="468" y="413"/>
                    <a:pt x="469" y="414"/>
                    <a:pt x="471" y="416"/>
                  </a:cubicBezTo>
                  <a:cubicBezTo>
                    <a:pt x="473" y="418"/>
                    <a:pt x="476" y="417"/>
                    <a:pt x="479" y="414"/>
                  </a:cubicBezTo>
                  <a:cubicBezTo>
                    <a:pt x="482" y="412"/>
                    <a:pt x="482" y="409"/>
                    <a:pt x="485" y="409"/>
                  </a:cubicBezTo>
                  <a:cubicBezTo>
                    <a:pt x="488" y="409"/>
                    <a:pt x="496" y="406"/>
                    <a:pt x="499" y="405"/>
                  </a:cubicBezTo>
                  <a:cubicBezTo>
                    <a:pt x="503" y="404"/>
                    <a:pt x="501" y="404"/>
                    <a:pt x="501" y="402"/>
                  </a:cubicBezTo>
                  <a:cubicBezTo>
                    <a:pt x="501" y="401"/>
                    <a:pt x="507" y="401"/>
                    <a:pt x="509" y="399"/>
                  </a:cubicBezTo>
                  <a:cubicBezTo>
                    <a:pt x="511" y="398"/>
                    <a:pt x="508" y="396"/>
                    <a:pt x="507" y="397"/>
                  </a:cubicBezTo>
                  <a:close/>
                  <a:moveTo>
                    <a:pt x="147" y="218"/>
                  </a:moveTo>
                  <a:cubicBezTo>
                    <a:pt x="143" y="222"/>
                    <a:pt x="142" y="223"/>
                    <a:pt x="138" y="222"/>
                  </a:cubicBezTo>
                  <a:cubicBezTo>
                    <a:pt x="134" y="221"/>
                    <a:pt x="132" y="223"/>
                    <a:pt x="134" y="225"/>
                  </a:cubicBezTo>
                  <a:cubicBezTo>
                    <a:pt x="136" y="226"/>
                    <a:pt x="136" y="227"/>
                    <a:pt x="132" y="228"/>
                  </a:cubicBezTo>
                  <a:cubicBezTo>
                    <a:pt x="128" y="229"/>
                    <a:pt x="126" y="232"/>
                    <a:pt x="124" y="231"/>
                  </a:cubicBezTo>
                  <a:cubicBezTo>
                    <a:pt x="123" y="231"/>
                    <a:pt x="131" y="225"/>
                    <a:pt x="129" y="224"/>
                  </a:cubicBezTo>
                  <a:cubicBezTo>
                    <a:pt x="127" y="222"/>
                    <a:pt x="121" y="226"/>
                    <a:pt x="121" y="228"/>
                  </a:cubicBezTo>
                  <a:cubicBezTo>
                    <a:pt x="121" y="230"/>
                    <a:pt x="118" y="230"/>
                    <a:pt x="116" y="230"/>
                  </a:cubicBezTo>
                  <a:cubicBezTo>
                    <a:pt x="114" y="230"/>
                    <a:pt x="111" y="228"/>
                    <a:pt x="113" y="228"/>
                  </a:cubicBezTo>
                  <a:cubicBezTo>
                    <a:pt x="115" y="228"/>
                    <a:pt x="114" y="225"/>
                    <a:pt x="117" y="224"/>
                  </a:cubicBezTo>
                  <a:cubicBezTo>
                    <a:pt x="119" y="223"/>
                    <a:pt x="116" y="221"/>
                    <a:pt x="117" y="220"/>
                  </a:cubicBezTo>
                  <a:cubicBezTo>
                    <a:pt x="118" y="219"/>
                    <a:pt x="124" y="221"/>
                    <a:pt x="124" y="219"/>
                  </a:cubicBezTo>
                  <a:cubicBezTo>
                    <a:pt x="124" y="217"/>
                    <a:pt x="118" y="215"/>
                    <a:pt x="116" y="216"/>
                  </a:cubicBezTo>
                  <a:cubicBezTo>
                    <a:pt x="114" y="218"/>
                    <a:pt x="109" y="221"/>
                    <a:pt x="104" y="218"/>
                  </a:cubicBezTo>
                  <a:cubicBezTo>
                    <a:pt x="102" y="218"/>
                    <a:pt x="118" y="216"/>
                    <a:pt x="120" y="214"/>
                  </a:cubicBezTo>
                  <a:cubicBezTo>
                    <a:pt x="123" y="211"/>
                    <a:pt x="135" y="208"/>
                    <a:pt x="136" y="211"/>
                  </a:cubicBezTo>
                  <a:cubicBezTo>
                    <a:pt x="137" y="213"/>
                    <a:pt x="129" y="214"/>
                    <a:pt x="133" y="216"/>
                  </a:cubicBezTo>
                  <a:cubicBezTo>
                    <a:pt x="136" y="218"/>
                    <a:pt x="142" y="217"/>
                    <a:pt x="143" y="215"/>
                  </a:cubicBezTo>
                  <a:cubicBezTo>
                    <a:pt x="145" y="213"/>
                    <a:pt x="150" y="213"/>
                    <a:pt x="147" y="218"/>
                  </a:cubicBezTo>
                  <a:close/>
                  <a:moveTo>
                    <a:pt x="182" y="262"/>
                  </a:moveTo>
                  <a:cubicBezTo>
                    <a:pt x="177" y="266"/>
                    <a:pt x="178" y="265"/>
                    <a:pt x="174" y="265"/>
                  </a:cubicBezTo>
                  <a:cubicBezTo>
                    <a:pt x="170" y="266"/>
                    <a:pt x="173" y="270"/>
                    <a:pt x="169" y="270"/>
                  </a:cubicBezTo>
                  <a:cubicBezTo>
                    <a:pt x="164" y="270"/>
                    <a:pt x="153" y="271"/>
                    <a:pt x="152" y="268"/>
                  </a:cubicBezTo>
                  <a:cubicBezTo>
                    <a:pt x="151" y="267"/>
                    <a:pt x="158" y="268"/>
                    <a:pt x="158" y="266"/>
                  </a:cubicBezTo>
                  <a:cubicBezTo>
                    <a:pt x="159" y="264"/>
                    <a:pt x="160" y="261"/>
                    <a:pt x="163" y="261"/>
                  </a:cubicBezTo>
                  <a:cubicBezTo>
                    <a:pt x="166" y="261"/>
                    <a:pt x="166" y="258"/>
                    <a:pt x="161" y="256"/>
                  </a:cubicBezTo>
                  <a:cubicBezTo>
                    <a:pt x="157" y="253"/>
                    <a:pt x="168" y="252"/>
                    <a:pt x="170" y="255"/>
                  </a:cubicBezTo>
                  <a:cubicBezTo>
                    <a:pt x="173" y="259"/>
                    <a:pt x="177" y="261"/>
                    <a:pt x="180" y="259"/>
                  </a:cubicBezTo>
                  <a:cubicBezTo>
                    <a:pt x="182" y="256"/>
                    <a:pt x="197" y="249"/>
                    <a:pt x="197" y="253"/>
                  </a:cubicBezTo>
                  <a:cubicBezTo>
                    <a:pt x="197" y="256"/>
                    <a:pt x="186" y="258"/>
                    <a:pt x="182" y="262"/>
                  </a:cubicBezTo>
                  <a:close/>
                  <a:moveTo>
                    <a:pt x="278" y="362"/>
                  </a:moveTo>
                  <a:cubicBezTo>
                    <a:pt x="275" y="363"/>
                    <a:pt x="278" y="354"/>
                    <a:pt x="273" y="351"/>
                  </a:cubicBezTo>
                  <a:cubicBezTo>
                    <a:pt x="266" y="348"/>
                    <a:pt x="263" y="341"/>
                    <a:pt x="263" y="338"/>
                  </a:cubicBezTo>
                  <a:cubicBezTo>
                    <a:pt x="263" y="334"/>
                    <a:pt x="269" y="332"/>
                    <a:pt x="271" y="335"/>
                  </a:cubicBezTo>
                  <a:cubicBezTo>
                    <a:pt x="273" y="338"/>
                    <a:pt x="277" y="349"/>
                    <a:pt x="278" y="353"/>
                  </a:cubicBezTo>
                  <a:cubicBezTo>
                    <a:pt x="280" y="356"/>
                    <a:pt x="280" y="362"/>
                    <a:pt x="278" y="3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8" name="Freeform 130"/>
            <p:cNvSpPr>
              <a:spLocks noEditPoints="1"/>
            </p:cNvSpPr>
            <p:nvPr/>
          </p:nvSpPr>
          <p:spPr bwMode="auto">
            <a:xfrm>
              <a:off x="2790825" y="2219325"/>
              <a:ext cx="1862138" cy="1346200"/>
            </a:xfrm>
            <a:custGeom>
              <a:avLst/>
              <a:gdLst>
                <a:gd name="T0" fmla="*/ 193 w 633"/>
                <a:gd name="T1" fmla="*/ 127 h 431"/>
                <a:gd name="T2" fmla="*/ 169 w 633"/>
                <a:gd name="T3" fmla="*/ 19 h 431"/>
                <a:gd name="T4" fmla="*/ 102 w 633"/>
                <a:gd name="T5" fmla="*/ 11 h 431"/>
                <a:gd name="T6" fmla="*/ 74 w 633"/>
                <a:gd name="T7" fmla="*/ 6 h 431"/>
                <a:gd name="T8" fmla="*/ 51 w 633"/>
                <a:gd name="T9" fmla="*/ 12 h 431"/>
                <a:gd name="T10" fmla="*/ 10 w 633"/>
                <a:gd name="T11" fmla="*/ 33 h 431"/>
                <a:gd name="T12" fmla="*/ 39 w 633"/>
                <a:gd name="T13" fmla="*/ 57 h 431"/>
                <a:gd name="T14" fmla="*/ 9 w 633"/>
                <a:gd name="T15" fmla="*/ 59 h 431"/>
                <a:gd name="T16" fmla="*/ 32 w 633"/>
                <a:gd name="T17" fmla="*/ 75 h 431"/>
                <a:gd name="T18" fmla="*/ 23 w 633"/>
                <a:gd name="T19" fmla="*/ 87 h 431"/>
                <a:gd name="T20" fmla="*/ 25 w 633"/>
                <a:gd name="T21" fmla="*/ 121 h 431"/>
                <a:gd name="T22" fmla="*/ 52 w 633"/>
                <a:gd name="T23" fmla="*/ 130 h 431"/>
                <a:gd name="T24" fmla="*/ 56 w 633"/>
                <a:gd name="T25" fmla="*/ 149 h 431"/>
                <a:gd name="T26" fmla="*/ 46 w 633"/>
                <a:gd name="T27" fmla="*/ 159 h 431"/>
                <a:gd name="T28" fmla="*/ 80 w 633"/>
                <a:gd name="T29" fmla="*/ 138 h 431"/>
                <a:gd name="T30" fmla="*/ 95 w 633"/>
                <a:gd name="T31" fmla="*/ 118 h 431"/>
                <a:gd name="T32" fmla="*/ 105 w 633"/>
                <a:gd name="T33" fmla="*/ 111 h 431"/>
                <a:gd name="T34" fmla="*/ 124 w 633"/>
                <a:gd name="T35" fmla="*/ 119 h 431"/>
                <a:gd name="T36" fmla="*/ 137 w 633"/>
                <a:gd name="T37" fmla="*/ 112 h 431"/>
                <a:gd name="T38" fmla="*/ 152 w 633"/>
                <a:gd name="T39" fmla="*/ 118 h 431"/>
                <a:gd name="T40" fmla="*/ 188 w 633"/>
                <a:gd name="T41" fmla="*/ 128 h 431"/>
                <a:gd name="T42" fmla="*/ 207 w 633"/>
                <a:gd name="T43" fmla="*/ 137 h 431"/>
                <a:gd name="T44" fmla="*/ 208 w 633"/>
                <a:gd name="T45" fmla="*/ 145 h 431"/>
                <a:gd name="T46" fmla="*/ 215 w 633"/>
                <a:gd name="T47" fmla="*/ 145 h 431"/>
                <a:gd name="T48" fmla="*/ 221 w 633"/>
                <a:gd name="T49" fmla="*/ 152 h 431"/>
                <a:gd name="T50" fmla="*/ 218 w 633"/>
                <a:gd name="T51" fmla="*/ 166 h 431"/>
                <a:gd name="T52" fmla="*/ 232 w 633"/>
                <a:gd name="T53" fmla="*/ 166 h 431"/>
                <a:gd name="T54" fmla="*/ 8 w 633"/>
                <a:gd name="T55" fmla="*/ 173 h 431"/>
                <a:gd name="T56" fmla="*/ 98 w 633"/>
                <a:gd name="T57" fmla="*/ 133 h 431"/>
                <a:gd name="T58" fmla="*/ 97 w 633"/>
                <a:gd name="T59" fmla="*/ 142 h 431"/>
                <a:gd name="T60" fmla="*/ 13 w 633"/>
                <a:gd name="T61" fmla="*/ 121 h 431"/>
                <a:gd name="T62" fmla="*/ 77 w 633"/>
                <a:gd name="T63" fmla="*/ 422 h 431"/>
                <a:gd name="T64" fmla="*/ 51 w 633"/>
                <a:gd name="T65" fmla="*/ 409 h 431"/>
                <a:gd name="T66" fmla="*/ 612 w 633"/>
                <a:gd name="T67" fmla="*/ 237 h 431"/>
                <a:gd name="T68" fmla="*/ 557 w 633"/>
                <a:gd name="T69" fmla="*/ 259 h 431"/>
                <a:gd name="T70" fmla="*/ 536 w 633"/>
                <a:gd name="T71" fmla="*/ 266 h 431"/>
                <a:gd name="T72" fmla="*/ 513 w 633"/>
                <a:gd name="T73" fmla="*/ 247 h 431"/>
                <a:gd name="T74" fmla="*/ 526 w 633"/>
                <a:gd name="T75" fmla="*/ 236 h 431"/>
                <a:gd name="T76" fmla="*/ 500 w 633"/>
                <a:gd name="T77" fmla="*/ 230 h 431"/>
                <a:gd name="T78" fmla="*/ 483 w 633"/>
                <a:gd name="T79" fmla="*/ 220 h 431"/>
                <a:gd name="T80" fmla="*/ 456 w 633"/>
                <a:gd name="T81" fmla="*/ 213 h 431"/>
                <a:gd name="T82" fmla="*/ 283 w 633"/>
                <a:gd name="T83" fmla="*/ 221 h 431"/>
                <a:gd name="T84" fmla="*/ 278 w 633"/>
                <a:gd name="T85" fmla="*/ 235 h 431"/>
                <a:gd name="T86" fmla="*/ 279 w 633"/>
                <a:gd name="T87" fmla="*/ 292 h 431"/>
                <a:gd name="T88" fmla="*/ 299 w 633"/>
                <a:gd name="T89" fmla="*/ 323 h 431"/>
                <a:gd name="T90" fmla="*/ 341 w 633"/>
                <a:gd name="T91" fmla="*/ 340 h 431"/>
                <a:gd name="T92" fmla="*/ 398 w 633"/>
                <a:gd name="T93" fmla="*/ 354 h 431"/>
                <a:gd name="T94" fmla="*/ 430 w 633"/>
                <a:gd name="T95" fmla="*/ 375 h 431"/>
                <a:gd name="T96" fmla="*/ 448 w 633"/>
                <a:gd name="T97" fmla="*/ 365 h 431"/>
                <a:gd name="T98" fmla="*/ 471 w 633"/>
                <a:gd name="T99" fmla="*/ 356 h 431"/>
                <a:gd name="T100" fmla="*/ 492 w 633"/>
                <a:gd name="T101" fmla="*/ 358 h 431"/>
                <a:gd name="T102" fmla="*/ 517 w 633"/>
                <a:gd name="T103" fmla="*/ 356 h 431"/>
                <a:gd name="T104" fmla="*/ 539 w 633"/>
                <a:gd name="T105" fmla="*/ 381 h 431"/>
                <a:gd name="T106" fmla="*/ 542 w 633"/>
                <a:gd name="T107" fmla="*/ 349 h 431"/>
                <a:gd name="T108" fmla="*/ 571 w 633"/>
                <a:gd name="T109" fmla="*/ 318 h 431"/>
                <a:gd name="T110" fmla="*/ 574 w 633"/>
                <a:gd name="T111" fmla="*/ 303 h 431"/>
                <a:gd name="T112" fmla="*/ 576 w 633"/>
                <a:gd name="T113" fmla="*/ 301 h 431"/>
                <a:gd name="T114" fmla="*/ 592 w 633"/>
                <a:gd name="T115" fmla="*/ 279 h 431"/>
                <a:gd name="T116" fmla="*/ 608 w 633"/>
                <a:gd name="T117" fmla="*/ 266 h 431"/>
                <a:gd name="T118" fmla="*/ 633 w 633"/>
                <a:gd name="T119" fmla="*/ 2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" h="431">
                  <a:moveTo>
                    <a:pt x="238" y="158"/>
                  </a:moveTo>
                  <a:cubicBezTo>
                    <a:pt x="238" y="156"/>
                    <a:pt x="239" y="154"/>
                    <a:pt x="232" y="151"/>
                  </a:cubicBezTo>
                  <a:cubicBezTo>
                    <a:pt x="225" y="149"/>
                    <a:pt x="225" y="147"/>
                    <a:pt x="221" y="138"/>
                  </a:cubicBezTo>
                  <a:cubicBezTo>
                    <a:pt x="216" y="130"/>
                    <a:pt x="207" y="126"/>
                    <a:pt x="207" y="123"/>
                  </a:cubicBezTo>
                  <a:cubicBezTo>
                    <a:pt x="207" y="120"/>
                    <a:pt x="199" y="120"/>
                    <a:pt x="199" y="123"/>
                  </a:cubicBezTo>
                  <a:cubicBezTo>
                    <a:pt x="199" y="125"/>
                    <a:pt x="195" y="126"/>
                    <a:pt x="193" y="127"/>
                  </a:cubicBezTo>
                  <a:cubicBezTo>
                    <a:pt x="191" y="128"/>
                    <a:pt x="190" y="126"/>
                    <a:pt x="188" y="124"/>
                  </a:cubicBezTo>
                  <a:cubicBezTo>
                    <a:pt x="186" y="121"/>
                    <a:pt x="182" y="119"/>
                    <a:pt x="182" y="118"/>
                  </a:cubicBezTo>
                  <a:cubicBezTo>
                    <a:pt x="182" y="116"/>
                    <a:pt x="181" y="113"/>
                    <a:pt x="178" y="114"/>
                  </a:cubicBezTo>
                  <a:cubicBezTo>
                    <a:pt x="175" y="116"/>
                    <a:pt x="173" y="114"/>
                    <a:pt x="172" y="116"/>
                  </a:cubicBezTo>
                  <a:cubicBezTo>
                    <a:pt x="171" y="117"/>
                    <a:pt x="169" y="115"/>
                    <a:pt x="169" y="115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8" y="19"/>
                    <a:pt x="167" y="19"/>
                    <a:pt x="166" y="19"/>
                  </a:cubicBezTo>
                  <a:cubicBezTo>
                    <a:pt x="162" y="17"/>
                    <a:pt x="156" y="15"/>
                    <a:pt x="153" y="15"/>
                  </a:cubicBezTo>
                  <a:cubicBezTo>
                    <a:pt x="149" y="16"/>
                    <a:pt x="143" y="17"/>
                    <a:pt x="141" y="16"/>
                  </a:cubicBezTo>
                  <a:cubicBezTo>
                    <a:pt x="139" y="15"/>
                    <a:pt x="136" y="14"/>
                    <a:pt x="131" y="14"/>
                  </a:cubicBezTo>
                  <a:cubicBezTo>
                    <a:pt x="127" y="15"/>
                    <a:pt x="124" y="12"/>
                    <a:pt x="118" y="10"/>
                  </a:cubicBezTo>
                  <a:cubicBezTo>
                    <a:pt x="112" y="9"/>
                    <a:pt x="104" y="11"/>
                    <a:pt x="102" y="11"/>
                  </a:cubicBezTo>
                  <a:cubicBezTo>
                    <a:pt x="100" y="12"/>
                    <a:pt x="100" y="9"/>
                    <a:pt x="98" y="10"/>
                  </a:cubicBezTo>
                  <a:cubicBezTo>
                    <a:pt x="95" y="10"/>
                    <a:pt x="97" y="9"/>
                    <a:pt x="96" y="6"/>
                  </a:cubicBezTo>
                  <a:cubicBezTo>
                    <a:pt x="95" y="4"/>
                    <a:pt x="88" y="6"/>
                    <a:pt x="85" y="7"/>
                  </a:cubicBezTo>
                  <a:cubicBezTo>
                    <a:pt x="83" y="7"/>
                    <a:pt x="82" y="5"/>
                    <a:pt x="82" y="4"/>
                  </a:cubicBezTo>
                  <a:cubicBezTo>
                    <a:pt x="82" y="3"/>
                    <a:pt x="80" y="3"/>
                    <a:pt x="79" y="5"/>
                  </a:cubicBezTo>
                  <a:cubicBezTo>
                    <a:pt x="78" y="7"/>
                    <a:pt x="75" y="7"/>
                    <a:pt x="74" y="6"/>
                  </a:cubicBezTo>
                  <a:cubicBezTo>
                    <a:pt x="73" y="5"/>
                    <a:pt x="76" y="4"/>
                    <a:pt x="77" y="3"/>
                  </a:cubicBezTo>
                  <a:cubicBezTo>
                    <a:pt x="77" y="2"/>
                    <a:pt x="73" y="1"/>
                    <a:pt x="72" y="1"/>
                  </a:cubicBezTo>
                  <a:cubicBezTo>
                    <a:pt x="70" y="0"/>
                    <a:pt x="68" y="2"/>
                    <a:pt x="65" y="5"/>
                  </a:cubicBezTo>
                  <a:cubicBezTo>
                    <a:pt x="62" y="7"/>
                    <a:pt x="58" y="7"/>
                    <a:pt x="55" y="7"/>
                  </a:cubicBezTo>
                  <a:cubicBezTo>
                    <a:pt x="53" y="6"/>
                    <a:pt x="49" y="7"/>
                    <a:pt x="50" y="9"/>
                  </a:cubicBezTo>
                  <a:cubicBezTo>
                    <a:pt x="50" y="10"/>
                    <a:pt x="53" y="10"/>
                    <a:pt x="51" y="12"/>
                  </a:cubicBezTo>
                  <a:cubicBezTo>
                    <a:pt x="49" y="14"/>
                    <a:pt x="48" y="9"/>
                    <a:pt x="46" y="11"/>
                  </a:cubicBezTo>
                  <a:cubicBezTo>
                    <a:pt x="44" y="13"/>
                    <a:pt x="39" y="13"/>
                    <a:pt x="37" y="13"/>
                  </a:cubicBezTo>
                  <a:cubicBezTo>
                    <a:pt x="36" y="13"/>
                    <a:pt x="31" y="18"/>
                    <a:pt x="30" y="19"/>
                  </a:cubicBezTo>
                  <a:cubicBezTo>
                    <a:pt x="29" y="20"/>
                    <a:pt x="31" y="22"/>
                    <a:pt x="27" y="26"/>
                  </a:cubicBezTo>
                  <a:cubicBezTo>
                    <a:pt x="24" y="30"/>
                    <a:pt x="14" y="29"/>
                    <a:pt x="12" y="29"/>
                  </a:cubicBezTo>
                  <a:cubicBezTo>
                    <a:pt x="9" y="29"/>
                    <a:pt x="11" y="31"/>
                    <a:pt x="10" y="33"/>
                  </a:cubicBezTo>
                  <a:cubicBezTo>
                    <a:pt x="9" y="34"/>
                    <a:pt x="11" y="36"/>
                    <a:pt x="17" y="37"/>
                  </a:cubicBezTo>
                  <a:cubicBezTo>
                    <a:pt x="22" y="39"/>
                    <a:pt x="26" y="46"/>
                    <a:pt x="27" y="48"/>
                  </a:cubicBezTo>
                  <a:cubicBezTo>
                    <a:pt x="28" y="50"/>
                    <a:pt x="35" y="48"/>
                    <a:pt x="37" y="48"/>
                  </a:cubicBezTo>
                  <a:cubicBezTo>
                    <a:pt x="40" y="49"/>
                    <a:pt x="37" y="53"/>
                    <a:pt x="40" y="54"/>
                  </a:cubicBezTo>
                  <a:cubicBezTo>
                    <a:pt x="42" y="55"/>
                    <a:pt x="46" y="53"/>
                    <a:pt x="46" y="55"/>
                  </a:cubicBezTo>
                  <a:cubicBezTo>
                    <a:pt x="47" y="57"/>
                    <a:pt x="42" y="55"/>
                    <a:pt x="39" y="57"/>
                  </a:cubicBezTo>
                  <a:cubicBezTo>
                    <a:pt x="36" y="59"/>
                    <a:pt x="35" y="60"/>
                    <a:pt x="33" y="59"/>
                  </a:cubicBezTo>
                  <a:cubicBezTo>
                    <a:pt x="32" y="57"/>
                    <a:pt x="28" y="58"/>
                    <a:pt x="25" y="58"/>
                  </a:cubicBezTo>
                  <a:cubicBezTo>
                    <a:pt x="23" y="59"/>
                    <a:pt x="25" y="55"/>
                    <a:pt x="25" y="54"/>
                  </a:cubicBezTo>
                  <a:cubicBezTo>
                    <a:pt x="26" y="53"/>
                    <a:pt x="22" y="52"/>
                    <a:pt x="18" y="54"/>
                  </a:cubicBezTo>
                  <a:cubicBezTo>
                    <a:pt x="13" y="57"/>
                    <a:pt x="15" y="56"/>
                    <a:pt x="14" y="58"/>
                  </a:cubicBezTo>
                  <a:cubicBezTo>
                    <a:pt x="14" y="60"/>
                    <a:pt x="12" y="57"/>
                    <a:pt x="9" y="59"/>
                  </a:cubicBezTo>
                  <a:cubicBezTo>
                    <a:pt x="6" y="60"/>
                    <a:pt x="1" y="62"/>
                    <a:pt x="0" y="63"/>
                  </a:cubicBezTo>
                  <a:cubicBezTo>
                    <a:pt x="0" y="65"/>
                    <a:pt x="7" y="66"/>
                    <a:pt x="9" y="67"/>
                  </a:cubicBezTo>
                  <a:cubicBezTo>
                    <a:pt x="12" y="68"/>
                    <a:pt x="6" y="69"/>
                    <a:pt x="8" y="70"/>
                  </a:cubicBezTo>
                  <a:cubicBezTo>
                    <a:pt x="11" y="71"/>
                    <a:pt x="10" y="73"/>
                    <a:pt x="13" y="75"/>
                  </a:cubicBezTo>
                  <a:cubicBezTo>
                    <a:pt x="16" y="76"/>
                    <a:pt x="24" y="75"/>
                    <a:pt x="26" y="75"/>
                  </a:cubicBezTo>
                  <a:cubicBezTo>
                    <a:pt x="28" y="75"/>
                    <a:pt x="30" y="77"/>
                    <a:pt x="32" y="75"/>
                  </a:cubicBezTo>
                  <a:cubicBezTo>
                    <a:pt x="34" y="74"/>
                    <a:pt x="40" y="69"/>
                    <a:pt x="43" y="71"/>
                  </a:cubicBezTo>
                  <a:cubicBezTo>
                    <a:pt x="46" y="74"/>
                    <a:pt x="40" y="74"/>
                    <a:pt x="41" y="76"/>
                  </a:cubicBezTo>
                  <a:cubicBezTo>
                    <a:pt x="43" y="78"/>
                    <a:pt x="45" y="82"/>
                    <a:pt x="42" y="84"/>
                  </a:cubicBezTo>
                  <a:cubicBezTo>
                    <a:pt x="39" y="86"/>
                    <a:pt x="36" y="85"/>
                    <a:pt x="34" y="85"/>
                  </a:cubicBezTo>
                  <a:cubicBezTo>
                    <a:pt x="33" y="84"/>
                    <a:pt x="34" y="88"/>
                    <a:pt x="31" y="90"/>
                  </a:cubicBezTo>
                  <a:cubicBezTo>
                    <a:pt x="28" y="92"/>
                    <a:pt x="26" y="87"/>
                    <a:pt x="23" y="87"/>
                  </a:cubicBezTo>
                  <a:cubicBezTo>
                    <a:pt x="20" y="87"/>
                    <a:pt x="20" y="92"/>
                    <a:pt x="21" y="94"/>
                  </a:cubicBezTo>
                  <a:cubicBezTo>
                    <a:pt x="21" y="96"/>
                    <a:pt x="16" y="93"/>
                    <a:pt x="14" y="98"/>
                  </a:cubicBezTo>
                  <a:cubicBezTo>
                    <a:pt x="13" y="103"/>
                    <a:pt x="8" y="99"/>
                    <a:pt x="11" y="104"/>
                  </a:cubicBezTo>
                  <a:cubicBezTo>
                    <a:pt x="15" y="109"/>
                    <a:pt x="14" y="106"/>
                    <a:pt x="17" y="108"/>
                  </a:cubicBezTo>
                  <a:cubicBezTo>
                    <a:pt x="20" y="110"/>
                    <a:pt x="14" y="113"/>
                    <a:pt x="17" y="114"/>
                  </a:cubicBezTo>
                  <a:cubicBezTo>
                    <a:pt x="20" y="114"/>
                    <a:pt x="23" y="119"/>
                    <a:pt x="25" y="121"/>
                  </a:cubicBezTo>
                  <a:cubicBezTo>
                    <a:pt x="26" y="123"/>
                    <a:pt x="29" y="120"/>
                    <a:pt x="32" y="120"/>
                  </a:cubicBezTo>
                  <a:cubicBezTo>
                    <a:pt x="35" y="120"/>
                    <a:pt x="33" y="116"/>
                    <a:pt x="35" y="117"/>
                  </a:cubicBezTo>
                  <a:cubicBezTo>
                    <a:pt x="37" y="119"/>
                    <a:pt x="39" y="123"/>
                    <a:pt x="37" y="124"/>
                  </a:cubicBezTo>
                  <a:cubicBezTo>
                    <a:pt x="36" y="125"/>
                    <a:pt x="37" y="129"/>
                    <a:pt x="37" y="130"/>
                  </a:cubicBezTo>
                  <a:cubicBezTo>
                    <a:pt x="37" y="132"/>
                    <a:pt x="43" y="132"/>
                    <a:pt x="44" y="130"/>
                  </a:cubicBezTo>
                  <a:cubicBezTo>
                    <a:pt x="44" y="128"/>
                    <a:pt x="49" y="127"/>
                    <a:pt x="52" y="130"/>
                  </a:cubicBezTo>
                  <a:cubicBezTo>
                    <a:pt x="55" y="134"/>
                    <a:pt x="56" y="134"/>
                    <a:pt x="56" y="132"/>
                  </a:cubicBezTo>
                  <a:cubicBezTo>
                    <a:pt x="56" y="129"/>
                    <a:pt x="59" y="126"/>
                    <a:pt x="59" y="128"/>
                  </a:cubicBezTo>
                  <a:cubicBezTo>
                    <a:pt x="59" y="130"/>
                    <a:pt x="61" y="131"/>
                    <a:pt x="66" y="129"/>
                  </a:cubicBezTo>
                  <a:cubicBezTo>
                    <a:pt x="70" y="127"/>
                    <a:pt x="68" y="129"/>
                    <a:pt x="66" y="132"/>
                  </a:cubicBezTo>
                  <a:cubicBezTo>
                    <a:pt x="63" y="136"/>
                    <a:pt x="66" y="141"/>
                    <a:pt x="63" y="142"/>
                  </a:cubicBezTo>
                  <a:cubicBezTo>
                    <a:pt x="61" y="143"/>
                    <a:pt x="59" y="148"/>
                    <a:pt x="56" y="149"/>
                  </a:cubicBezTo>
                  <a:cubicBezTo>
                    <a:pt x="52" y="149"/>
                    <a:pt x="46" y="156"/>
                    <a:pt x="45" y="157"/>
                  </a:cubicBezTo>
                  <a:cubicBezTo>
                    <a:pt x="45" y="158"/>
                    <a:pt x="37" y="155"/>
                    <a:pt x="36" y="158"/>
                  </a:cubicBezTo>
                  <a:cubicBezTo>
                    <a:pt x="35" y="161"/>
                    <a:pt x="30" y="163"/>
                    <a:pt x="31" y="165"/>
                  </a:cubicBezTo>
                  <a:cubicBezTo>
                    <a:pt x="32" y="165"/>
                    <a:pt x="38" y="162"/>
                    <a:pt x="39" y="161"/>
                  </a:cubicBezTo>
                  <a:cubicBezTo>
                    <a:pt x="39" y="159"/>
                    <a:pt x="40" y="159"/>
                    <a:pt x="41" y="160"/>
                  </a:cubicBezTo>
                  <a:cubicBezTo>
                    <a:pt x="42" y="162"/>
                    <a:pt x="45" y="160"/>
                    <a:pt x="46" y="159"/>
                  </a:cubicBezTo>
                  <a:cubicBezTo>
                    <a:pt x="47" y="158"/>
                    <a:pt x="49" y="158"/>
                    <a:pt x="50" y="158"/>
                  </a:cubicBezTo>
                  <a:cubicBezTo>
                    <a:pt x="52" y="158"/>
                    <a:pt x="52" y="157"/>
                    <a:pt x="56" y="156"/>
                  </a:cubicBezTo>
                  <a:cubicBezTo>
                    <a:pt x="60" y="155"/>
                    <a:pt x="59" y="154"/>
                    <a:pt x="60" y="152"/>
                  </a:cubicBezTo>
                  <a:cubicBezTo>
                    <a:pt x="61" y="150"/>
                    <a:pt x="69" y="146"/>
                    <a:pt x="71" y="146"/>
                  </a:cubicBezTo>
                  <a:cubicBezTo>
                    <a:pt x="73" y="145"/>
                    <a:pt x="72" y="143"/>
                    <a:pt x="74" y="143"/>
                  </a:cubicBezTo>
                  <a:cubicBezTo>
                    <a:pt x="75" y="142"/>
                    <a:pt x="78" y="140"/>
                    <a:pt x="80" y="138"/>
                  </a:cubicBezTo>
                  <a:cubicBezTo>
                    <a:pt x="83" y="136"/>
                    <a:pt x="83" y="137"/>
                    <a:pt x="85" y="136"/>
                  </a:cubicBezTo>
                  <a:cubicBezTo>
                    <a:pt x="87" y="136"/>
                    <a:pt x="86" y="132"/>
                    <a:pt x="87" y="132"/>
                  </a:cubicBezTo>
                  <a:cubicBezTo>
                    <a:pt x="89" y="132"/>
                    <a:pt x="91" y="130"/>
                    <a:pt x="91" y="129"/>
                  </a:cubicBezTo>
                  <a:cubicBezTo>
                    <a:pt x="91" y="127"/>
                    <a:pt x="86" y="127"/>
                    <a:pt x="86" y="126"/>
                  </a:cubicBezTo>
                  <a:cubicBezTo>
                    <a:pt x="85" y="125"/>
                    <a:pt x="89" y="122"/>
                    <a:pt x="91" y="122"/>
                  </a:cubicBezTo>
                  <a:cubicBezTo>
                    <a:pt x="92" y="122"/>
                    <a:pt x="95" y="120"/>
                    <a:pt x="95" y="118"/>
                  </a:cubicBezTo>
                  <a:cubicBezTo>
                    <a:pt x="95" y="116"/>
                    <a:pt x="97" y="115"/>
                    <a:pt x="99" y="113"/>
                  </a:cubicBezTo>
                  <a:cubicBezTo>
                    <a:pt x="101" y="112"/>
                    <a:pt x="100" y="110"/>
                    <a:pt x="102" y="110"/>
                  </a:cubicBezTo>
                  <a:cubicBezTo>
                    <a:pt x="104" y="110"/>
                    <a:pt x="106" y="107"/>
                    <a:pt x="108" y="106"/>
                  </a:cubicBezTo>
                  <a:cubicBezTo>
                    <a:pt x="110" y="105"/>
                    <a:pt x="108" y="107"/>
                    <a:pt x="111" y="108"/>
                  </a:cubicBezTo>
                  <a:cubicBezTo>
                    <a:pt x="115" y="108"/>
                    <a:pt x="114" y="111"/>
                    <a:pt x="111" y="110"/>
                  </a:cubicBezTo>
                  <a:cubicBezTo>
                    <a:pt x="109" y="109"/>
                    <a:pt x="107" y="109"/>
                    <a:pt x="105" y="111"/>
                  </a:cubicBezTo>
                  <a:cubicBezTo>
                    <a:pt x="102" y="113"/>
                    <a:pt x="104" y="114"/>
                    <a:pt x="102" y="117"/>
                  </a:cubicBezTo>
                  <a:cubicBezTo>
                    <a:pt x="101" y="119"/>
                    <a:pt x="100" y="121"/>
                    <a:pt x="103" y="121"/>
                  </a:cubicBezTo>
                  <a:cubicBezTo>
                    <a:pt x="105" y="122"/>
                    <a:pt x="103" y="123"/>
                    <a:pt x="101" y="124"/>
                  </a:cubicBezTo>
                  <a:cubicBezTo>
                    <a:pt x="98" y="125"/>
                    <a:pt x="100" y="126"/>
                    <a:pt x="103" y="126"/>
                  </a:cubicBezTo>
                  <a:cubicBezTo>
                    <a:pt x="106" y="126"/>
                    <a:pt x="111" y="122"/>
                    <a:pt x="115" y="119"/>
                  </a:cubicBezTo>
                  <a:cubicBezTo>
                    <a:pt x="120" y="117"/>
                    <a:pt x="123" y="119"/>
                    <a:pt x="124" y="119"/>
                  </a:cubicBezTo>
                  <a:cubicBezTo>
                    <a:pt x="126" y="119"/>
                    <a:pt x="123" y="117"/>
                    <a:pt x="125" y="116"/>
                  </a:cubicBezTo>
                  <a:cubicBezTo>
                    <a:pt x="126" y="115"/>
                    <a:pt x="123" y="115"/>
                    <a:pt x="122" y="112"/>
                  </a:cubicBezTo>
                  <a:cubicBezTo>
                    <a:pt x="121" y="109"/>
                    <a:pt x="123" y="111"/>
                    <a:pt x="124" y="109"/>
                  </a:cubicBezTo>
                  <a:cubicBezTo>
                    <a:pt x="124" y="107"/>
                    <a:pt x="126" y="108"/>
                    <a:pt x="127" y="109"/>
                  </a:cubicBezTo>
                  <a:cubicBezTo>
                    <a:pt x="129" y="110"/>
                    <a:pt x="131" y="108"/>
                    <a:pt x="132" y="110"/>
                  </a:cubicBezTo>
                  <a:cubicBezTo>
                    <a:pt x="133" y="113"/>
                    <a:pt x="135" y="110"/>
                    <a:pt x="137" y="112"/>
                  </a:cubicBezTo>
                  <a:cubicBezTo>
                    <a:pt x="139" y="113"/>
                    <a:pt x="136" y="113"/>
                    <a:pt x="134" y="114"/>
                  </a:cubicBezTo>
                  <a:cubicBezTo>
                    <a:pt x="132" y="114"/>
                    <a:pt x="133" y="117"/>
                    <a:pt x="135" y="116"/>
                  </a:cubicBezTo>
                  <a:cubicBezTo>
                    <a:pt x="136" y="114"/>
                    <a:pt x="138" y="113"/>
                    <a:pt x="140" y="115"/>
                  </a:cubicBezTo>
                  <a:cubicBezTo>
                    <a:pt x="141" y="116"/>
                    <a:pt x="142" y="116"/>
                    <a:pt x="143" y="114"/>
                  </a:cubicBezTo>
                  <a:cubicBezTo>
                    <a:pt x="145" y="113"/>
                    <a:pt x="145" y="114"/>
                    <a:pt x="145" y="116"/>
                  </a:cubicBezTo>
                  <a:cubicBezTo>
                    <a:pt x="145" y="117"/>
                    <a:pt x="148" y="117"/>
                    <a:pt x="152" y="118"/>
                  </a:cubicBezTo>
                  <a:cubicBezTo>
                    <a:pt x="156" y="118"/>
                    <a:pt x="163" y="117"/>
                    <a:pt x="165" y="117"/>
                  </a:cubicBezTo>
                  <a:cubicBezTo>
                    <a:pt x="167" y="117"/>
                    <a:pt x="167" y="120"/>
                    <a:pt x="171" y="121"/>
                  </a:cubicBezTo>
                  <a:cubicBezTo>
                    <a:pt x="175" y="122"/>
                    <a:pt x="176" y="117"/>
                    <a:pt x="178" y="119"/>
                  </a:cubicBezTo>
                  <a:cubicBezTo>
                    <a:pt x="181" y="120"/>
                    <a:pt x="178" y="121"/>
                    <a:pt x="177" y="122"/>
                  </a:cubicBezTo>
                  <a:cubicBezTo>
                    <a:pt x="176" y="124"/>
                    <a:pt x="179" y="124"/>
                    <a:pt x="180" y="125"/>
                  </a:cubicBezTo>
                  <a:cubicBezTo>
                    <a:pt x="182" y="125"/>
                    <a:pt x="186" y="126"/>
                    <a:pt x="188" y="128"/>
                  </a:cubicBezTo>
                  <a:cubicBezTo>
                    <a:pt x="189" y="130"/>
                    <a:pt x="191" y="132"/>
                    <a:pt x="195" y="134"/>
                  </a:cubicBezTo>
                  <a:cubicBezTo>
                    <a:pt x="199" y="136"/>
                    <a:pt x="195" y="129"/>
                    <a:pt x="199" y="131"/>
                  </a:cubicBezTo>
                  <a:cubicBezTo>
                    <a:pt x="202" y="134"/>
                    <a:pt x="201" y="131"/>
                    <a:pt x="203" y="134"/>
                  </a:cubicBezTo>
                  <a:cubicBezTo>
                    <a:pt x="206" y="136"/>
                    <a:pt x="205" y="133"/>
                    <a:pt x="204" y="129"/>
                  </a:cubicBezTo>
                  <a:cubicBezTo>
                    <a:pt x="203" y="124"/>
                    <a:pt x="205" y="127"/>
                    <a:pt x="207" y="129"/>
                  </a:cubicBezTo>
                  <a:cubicBezTo>
                    <a:pt x="208" y="131"/>
                    <a:pt x="208" y="135"/>
                    <a:pt x="207" y="137"/>
                  </a:cubicBezTo>
                  <a:cubicBezTo>
                    <a:pt x="206" y="140"/>
                    <a:pt x="202" y="138"/>
                    <a:pt x="202" y="136"/>
                  </a:cubicBezTo>
                  <a:cubicBezTo>
                    <a:pt x="203" y="135"/>
                    <a:pt x="198" y="135"/>
                    <a:pt x="198" y="137"/>
                  </a:cubicBezTo>
                  <a:cubicBezTo>
                    <a:pt x="198" y="139"/>
                    <a:pt x="201" y="143"/>
                    <a:pt x="203" y="143"/>
                  </a:cubicBezTo>
                  <a:cubicBezTo>
                    <a:pt x="205" y="144"/>
                    <a:pt x="204" y="147"/>
                    <a:pt x="205" y="148"/>
                  </a:cubicBezTo>
                  <a:cubicBezTo>
                    <a:pt x="207" y="148"/>
                    <a:pt x="207" y="152"/>
                    <a:pt x="208" y="151"/>
                  </a:cubicBezTo>
                  <a:cubicBezTo>
                    <a:pt x="209" y="151"/>
                    <a:pt x="209" y="147"/>
                    <a:pt x="208" y="145"/>
                  </a:cubicBezTo>
                  <a:cubicBezTo>
                    <a:pt x="206" y="143"/>
                    <a:pt x="207" y="140"/>
                    <a:pt x="208" y="140"/>
                  </a:cubicBezTo>
                  <a:cubicBezTo>
                    <a:pt x="210" y="141"/>
                    <a:pt x="208" y="144"/>
                    <a:pt x="209" y="145"/>
                  </a:cubicBezTo>
                  <a:cubicBezTo>
                    <a:pt x="210" y="146"/>
                    <a:pt x="211" y="144"/>
                    <a:pt x="213" y="143"/>
                  </a:cubicBezTo>
                  <a:cubicBezTo>
                    <a:pt x="215" y="142"/>
                    <a:pt x="212" y="138"/>
                    <a:pt x="213" y="137"/>
                  </a:cubicBezTo>
                  <a:cubicBezTo>
                    <a:pt x="214" y="135"/>
                    <a:pt x="216" y="138"/>
                    <a:pt x="217" y="141"/>
                  </a:cubicBezTo>
                  <a:cubicBezTo>
                    <a:pt x="217" y="144"/>
                    <a:pt x="215" y="144"/>
                    <a:pt x="215" y="145"/>
                  </a:cubicBezTo>
                  <a:cubicBezTo>
                    <a:pt x="215" y="147"/>
                    <a:pt x="212" y="146"/>
                    <a:pt x="211" y="147"/>
                  </a:cubicBezTo>
                  <a:cubicBezTo>
                    <a:pt x="210" y="148"/>
                    <a:pt x="211" y="153"/>
                    <a:pt x="212" y="154"/>
                  </a:cubicBezTo>
                  <a:cubicBezTo>
                    <a:pt x="213" y="154"/>
                    <a:pt x="214" y="149"/>
                    <a:pt x="214" y="151"/>
                  </a:cubicBezTo>
                  <a:cubicBezTo>
                    <a:pt x="215" y="154"/>
                    <a:pt x="218" y="148"/>
                    <a:pt x="218" y="151"/>
                  </a:cubicBezTo>
                  <a:cubicBezTo>
                    <a:pt x="219" y="153"/>
                    <a:pt x="222" y="155"/>
                    <a:pt x="224" y="155"/>
                  </a:cubicBezTo>
                  <a:cubicBezTo>
                    <a:pt x="225" y="154"/>
                    <a:pt x="223" y="152"/>
                    <a:pt x="221" y="152"/>
                  </a:cubicBezTo>
                  <a:cubicBezTo>
                    <a:pt x="219" y="151"/>
                    <a:pt x="219" y="148"/>
                    <a:pt x="221" y="148"/>
                  </a:cubicBezTo>
                  <a:cubicBezTo>
                    <a:pt x="223" y="148"/>
                    <a:pt x="226" y="153"/>
                    <a:pt x="226" y="154"/>
                  </a:cubicBezTo>
                  <a:cubicBezTo>
                    <a:pt x="226" y="156"/>
                    <a:pt x="224" y="156"/>
                    <a:pt x="223" y="158"/>
                  </a:cubicBezTo>
                  <a:cubicBezTo>
                    <a:pt x="221" y="159"/>
                    <a:pt x="219" y="155"/>
                    <a:pt x="217" y="155"/>
                  </a:cubicBezTo>
                  <a:cubicBezTo>
                    <a:pt x="216" y="155"/>
                    <a:pt x="217" y="158"/>
                    <a:pt x="218" y="160"/>
                  </a:cubicBezTo>
                  <a:cubicBezTo>
                    <a:pt x="219" y="162"/>
                    <a:pt x="216" y="164"/>
                    <a:pt x="218" y="166"/>
                  </a:cubicBezTo>
                  <a:cubicBezTo>
                    <a:pt x="221" y="167"/>
                    <a:pt x="220" y="165"/>
                    <a:pt x="220" y="164"/>
                  </a:cubicBezTo>
                  <a:cubicBezTo>
                    <a:pt x="221" y="163"/>
                    <a:pt x="223" y="164"/>
                    <a:pt x="224" y="165"/>
                  </a:cubicBezTo>
                  <a:cubicBezTo>
                    <a:pt x="225" y="166"/>
                    <a:pt x="225" y="163"/>
                    <a:pt x="225" y="162"/>
                  </a:cubicBezTo>
                  <a:cubicBezTo>
                    <a:pt x="225" y="160"/>
                    <a:pt x="227" y="161"/>
                    <a:pt x="229" y="163"/>
                  </a:cubicBezTo>
                  <a:cubicBezTo>
                    <a:pt x="230" y="164"/>
                    <a:pt x="230" y="161"/>
                    <a:pt x="231" y="161"/>
                  </a:cubicBezTo>
                  <a:cubicBezTo>
                    <a:pt x="233" y="161"/>
                    <a:pt x="232" y="164"/>
                    <a:pt x="232" y="166"/>
                  </a:cubicBezTo>
                  <a:cubicBezTo>
                    <a:pt x="232" y="167"/>
                    <a:pt x="235" y="164"/>
                    <a:pt x="235" y="166"/>
                  </a:cubicBezTo>
                  <a:cubicBezTo>
                    <a:pt x="235" y="166"/>
                    <a:pt x="235" y="166"/>
                    <a:pt x="235" y="167"/>
                  </a:cubicBezTo>
                  <a:cubicBezTo>
                    <a:pt x="236" y="166"/>
                    <a:pt x="238" y="164"/>
                    <a:pt x="239" y="164"/>
                  </a:cubicBezTo>
                  <a:cubicBezTo>
                    <a:pt x="242" y="162"/>
                    <a:pt x="237" y="160"/>
                    <a:pt x="238" y="158"/>
                  </a:cubicBezTo>
                  <a:close/>
                  <a:moveTo>
                    <a:pt x="4" y="178"/>
                  </a:moveTo>
                  <a:cubicBezTo>
                    <a:pt x="8" y="176"/>
                    <a:pt x="9" y="175"/>
                    <a:pt x="8" y="173"/>
                  </a:cubicBezTo>
                  <a:cubicBezTo>
                    <a:pt x="6" y="171"/>
                    <a:pt x="2" y="179"/>
                    <a:pt x="4" y="178"/>
                  </a:cubicBezTo>
                  <a:close/>
                  <a:moveTo>
                    <a:pt x="28" y="165"/>
                  </a:moveTo>
                  <a:cubicBezTo>
                    <a:pt x="25" y="164"/>
                    <a:pt x="17" y="169"/>
                    <a:pt x="20" y="169"/>
                  </a:cubicBezTo>
                  <a:cubicBezTo>
                    <a:pt x="21" y="170"/>
                    <a:pt x="22" y="168"/>
                    <a:pt x="25" y="168"/>
                  </a:cubicBezTo>
                  <a:cubicBezTo>
                    <a:pt x="27" y="168"/>
                    <a:pt x="31" y="166"/>
                    <a:pt x="28" y="165"/>
                  </a:cubicBezTo>
                  <a:close/>
                  <a:moveTo>
                    <a:pt x="98" y="133"/>
                  </a:moveTo>
                  <a:cubicBezTo>
                    <a:pt x="98" y="131"/>
                    <a:pt x="96" y="131"/>
                    <a:pt x="93" y="134"/>
                  </a:cubicBezTo>
                  <a:cubicBezTo>
                    <a:pt x="90" y="138"/>
                    <a:pt x="88" y="139"/>
                    <a:pt x="88" y="141"/>
                  </a:cubicBezTo>
                  <a:cubicBezTo>
                    <a:pt x="87" y="142"/>
                    <a:pt x="84" y="141"/>
                    <a:pt x="83" y="143"/>
                  </a:cubicBezTo>
                  <a:cubicBezTo>
                    <a:pt x="82" y="144"/>
                    <a:pt x="84" y="149"/>
                    <a:pt x="86" y="147"/>
                  </a:cubicBezTo>
                  <a:cubicBezTo>
                    <a:pt x="88" y="146"/>
                    <a:pt x="88" y="147"/>
                    <a:pt x="89" y="147"/>
                  </a:cubicBezTo>
                  <a:cubicBezTo>
                    <a:pt x="90" y="147"/>
                    <a:pt x="96" y="143"/>
                    <a:pt x="97" y="142"/>
                  </a:cubicBezTo>
                  <a:cubicBezTo>
                    <a:pt x="98" y="140"/>
                    <a:pt x="95" y="139"/>
                    <a:pt x="95" y="138"/>
                  </a:cubicBezTo>
                  <a:cubicBezTo>
                    <a:pt x="95" y="137"/>
                    <a:pt x="98" y="137"/>
                    <a:pt x="99" y="136"/>
                  </a:cubicBezTo>
                  <a:cubicBezTo>
                    <a:pt x="101" y="135"/>
                    <a:pt x="98" y="134"/>
                    <a:pt x="98" y="133"/>
                  </a:cubicBezTo>
                  <a:close/>
                  <a:moveTo>
                    <a:pt x="10" y="116"/>
                  </a:moveTo>
                  <a:cubicBezTo>
                    <a:pt x="10" y="114"/>
                    <a:pt x="4" y="116"/>
                    <a:pt x="4" y="118"/>
                  </a:cubicBezTo>
                  <a:cubicBezTo>
                    <a:pt x="5" y="120"/>
                    <a:pt x="11" y="122"/>
                    <a:pt x="13" y="121"/>
                  </a:cubicBezTo>
                  <a:cubicBezTo>
                    <a:pt x="15" y="120"/>
                    <a:pt x="16" y="118"/>
                    <a:pt x="14" y="117"/>
                  </a:cubicBezTo>
                  <a:cubicBezTo>
                    <a:pt x="13" y="115"/>
                    <a:pt x="10" y="119"/>
                    <a:pt x="10" y="116"/>
                  </a:cubicBezTo>
                  <a:close/>
                  <a:moveTo>
                    <a:pt x="77" y="422"/>
                  </a:moveTo>
                  <a:cubicBezTo>
                    <a:pt x="74" y="422"/>
                    <a:pt x="76" y="431"/>
                    <a:pt x="78" y="429"/>
                  </a:cubicBezTo>
                  <a:cubicBezTo>
                    <a:pt x="79" y="428"/>
                    <a:pt x="81" y="428"/>
                    <a:pt x="82" y="427"/>
                  </a:cubicBezTo>
                  <a:cubicBezTo>
                    <a:pt x="83" y="425"/>
                    <a:pt x="81" y="421"/>
                    <a:pt x="77" y="422"/>
                  </a:cubicBezTo>
                  <a:close/>
                  <a:moveTo>
                    <a:pt x="73" y="416"/>
                  </a:moveTo>
                  <a:cubicBezTo>
                    <a:pt x="71" y="417"/>
                    <a:pt x="72" y="420"/>
                    <a:pt x="73" y="419"/>
                  </a:cubicBezTo>
                  <a:cubicBezTo>
                    <a:pt x="75" y="418"/>
                    <a:pt x="75" y="416"/>
                    <a:pt x="73" y="416"/>
                  </a:cubicBezTo>
                  <a:close/>
                  <a:moveTo>
                    <a:pt x="51" y="409"/>
                  </a:moveTo>
                  <a:cubicBezTo>
                    <a:pt x="53" y="411"/>
                    <a:pt x="54" y="411"/>
                    <a:pt x="55" y="409"/>
                  </a:cubicBezTo>
                  <a:cubicBezTo>
                    <a:pt x="55" y="407"/>
                    <a:pt x="49" y="407"/>
                    <a:pt x="51" y="409"/>
                  </a:cubicBezTo>
                  <a:close/>
                  <a:moveTo>
                    <a:pt x="61" y="413"/>
                  </a:moveTo>
                  <a:cubicBezTo>
                    <a:pt x="62" y="415"/>
                    <a:pt x="64" y="416"/>
                    <a:pt x="65" y="414"/>
                  </a:cubicBezTo>
                  <a:cubicBezTo>
                    <a:pt x="66" y="412"/>
                    <a:pt x="59" y="411"/>
                    <a:pt x="61" y="413"/>
                  </a:cubicBezTo>
                  <a:close/>
                  <a:moveTo>
                    <a:pt x="628" y="228"/>
                  </a:moveTo>
                  <a:cubicBezTo>
                    <a:pt x="628" y="227"/>
                    <a:pt x="622" y="228"/>
                    <a:pt x="620" y="226"/>
                  </a:cubicBezTo>
                  <a:cubicBezTo>
                    <a:pt x="617" y="224"/>
                    <a:pt x="613" y="233"/>
                    <a:pt x="612" y="237"/>
                  </a:cubicBezTo>
                  <a:cubicBezTo>
                    <a:pt x="611" y="241"/>
                    <a:pt x="604" y="245"/>
                    <a:pt x="604" y="245"/>
                  </a:cubicBezTo>
                  <a:cubicBezTo>
                    <a:pt x="604" y="245"/>
                    <a:pt x="584" y="245"/>
                    <a:pt x="583" y="245"/>
                  </a:cubicBezTo>
                  <a:cubicBezTo>
                    <a:pt x="582" y="245"/>
                    <a:pt x="577" y="249"/>
                    <a:pt x="574" y="252"/>
                  </a:cubicBezTo>
                  <a:cubicBezTo>
                    <a:pt x="574" y="252"/>
                    <a:pt x="575" y="252"/>
                    <a:pt x="575" y="252"/>
                  </a:cubicBezTo>
                  <a:cubicBezTo>
                    <a:pt x="577" y="256"/>
                    <a:pt x="569" y="258"/>
                    <a:pt x="562" y="258"/>
                  </a:cubicBezTo>
                  <a:cubicBezTo>
                    <a:pt x="560" y="258"/>
                    <a:pt x="559" y="258"/>
                    <a:pt x="557" y="259"/>
                  </a:cubicBezTo>
                  <a:cubicBezTo>
                    <a:pt x="558" y="259"/>
                    <a:pt x="558" y="260"/>
                    <a:pt x="558" y="261"/>
                  </a:cubicBezTo>
                  <a:cubicBezTo>
                    <a:pt x="558" y="261"/>
                    <a:pt x="557" y="262"/>
                    <a:pt x="556" y="263"/>
                  </a:cubicBezTo>
                  <a:cubicBezTo>
                    <a:pt x="555" y="265"/>
                    <a:pt x="546" y="269"/>
                    <a:pt x="542" y="271"/>
                  </a:cubicBezTo>
                  <a:cubicBezTo>
                    <a:pt x="536" y="274"/>
                    <a:pt x="529" y="273"/>
                    <a:pt x="529" y="269"/>
                  </a:cubicBezTo>
                  <a:cubicBezTo>
                    <a:pt x="529" y="264"/>
                    <a:pt x="533" y="265"/>
                    <a:pt x="534" y="267"/>
                  </a:cubicBezTo>
                  <a:cubicBezTo>
                    <a:pt x="534" y="268"/>
                    <a:pt x="535" y="267"/>
                    <a:pt x="536" y="266"/>
                  </a:cubicBezTo>
                  <a:cubicBezTo>
                    <a:pt x="535" y="265"/>
                    <a:pt x="535" y="263"/>
                    <a:pt x="535" y="262"/>
                  </a:cubicBezTo>
                  <a:cubicBezTo>
                    <a:pt x="534" y="261"/>
                    <a:pt x="536" y="255"/>
                    <a:pt x="533" y="254"/>
                  </a:cubicBezTo>
                  <a:cubicBezTo>
                    <a:pt x="530" y="253"/>
                    <a:pt x="526" y="258"/>
                    <a:pt x="527" y="255"/>
                  </a:cubicBezTo>
                  <a:cubicBezTo>
                    <a:pt x="527" y="251"/>
                    <a:pt x="532" y="248"/>
                    <a:pt x="529" y="243"/>
                  </a:cubicBezTo>
                  <a:cubicBezTo>
                    <a:pt x="526" y="239"/>
                    <a:pt x="520" y="239"/>
                    <a:pt x="519" y="242"/>
                  </a:cubicBezTo>
                  <a:cubicBezTo>
                    <a:pt x="518" y="246"/>
                    <a:pt x="514" y="244"/>
                    <a:pt x="513" y="247"/>
                  </a:cubicBezTo>
                  <a:cubicBezTo>
                    <a:pt x="512" y="250"/>
                    <a:pt x="510" y="256"/>
                    <a:pt x="511" y="260"/>
                  </a:cubicBezTo>
                  <a:cubicBezTo>
                    <a:pt x="512" y="265"/>
                    <a:pt x="511" y="267"/>
                    <a:pt x="507" y="269"/>
                  </a:cubicBezTo>
                  <a:cubicBezTo>
                    <a:pt x="503" y="272"/>
                    <a:pt x="501" y="266"/>
                    <a:pt x="502" y="258"/>
                  </a:cubicBezTo>
                  <a:cubicBezTo>
                    <a:pt x="503" y="252"/>
                    <a:pt x="506" y="247"/>
                    <a:pt x="504" y="247"/>
                  </a:cubicBezTo>
                  <a:cubicBezTo>
                    <a:pt x="501" y="247"/>
                    <a:pt x="507" y="240"/>
                    <a:pt x="513" y="239"/>
                  </a:cubicBezTo>
                  <a:cubicBezTo>
                    <a:pt x="519" y="237"/>
                    <a:pt x="526" y="238"/>
                    <a:pt x="526" y="236"/>
                  </a:cubicBezTo>
                  <a:cubicBezTo>
                    <a:pt x="526" y="236"/>
                    <a:pt x="526" y="236"/>
                    <a:pt x="527" y="236"/>
                  </a:cubicBezTo>
                  <a:cubicBezTo>
                    <a:pt x="525" y="235"/>
                    <a:pt x="524" y="234"/>
                    <a:pt x="523" y="233"/>
                  </a:cubicBezTo>
                  <a:cubicBezTo>
                    <a:pt x="523" y="233"/>
                    <a:pt x="523" y="234"/>
                    <a:pt x="522" y="234"/>
                  </a:cubicBezTo>
                  <a:cubicBezTo>
                    <a:pt x="520" y="236"/>
                    <a:pt x="521" y="232"/>
                    <a:pt x="517" y="232"/>
                  </a:cubicBezTo>
                  <a:cubicBezTo>
                    <a:pt x="512" y="232"/>
                    <a:pt x="508" y="235"/>
                    <a:pt x="505" y="234"/>
                  </a:cubicBezTo>
                  <a:cubicBezTo>
                    <a:pt x="502" y="232"/>
                    <a:pt x="503" y="230"/>
                    <a:pt x="500" y="230"/>
                  </a:cubicBezTo>
                  <a:cubicBezTo>
                    <a:pt x="497" y="230"/>
                    <a:pt x="502" y="224"/>
                    <a:pt x="498" y="227"/>
                  </a:cubicBezTo>
                  <a:cubicBezTo>
                    <a:pt x="494" y="229"/>
                    <a:pt x="487" y="235"/>
                    <a:pt x="484" y="232"/>
                  </a:cubicBezTo>
                  <a:cubicBezTo>
                    <a:pt x="481" y="230"/>
                    <a:pt x="478" y="233"/>
                    <a:pt x="476" y="231"/>
                  </a:cubicBezTo>
                  <a:cubicBezTo>
                    <a:pt x="474" y="229"/>
                    <a:pt x="484" y="223"/>
                    <a:pt x="488" y="223"/>
                  </a:cubicBezTo>
                  <a:cubicBezTo>
                    <a:pt x="490" y="223"/>
                    <a:pt x="491" y="223"/>
                    <a:pt x="492" y="222"/>
                  </a:cubicBezTo>
                  <a:cubicBezTo>
                    <a:pt x="489" y="221"/>
                    <a:pt x="484" y="219"/>
                    <a:pt x="483" y="220"/>
                  </a:cubicBezTo>
                  <a:cubicBezTo>
                    <a:pt x="481" y="222"/>
                    <a:pt x="479" y="221"/>
                    <a:pt x="477" y="220"/>
                  </a:cubicBezTo>
                  <a:cubicBezTo>
                    <a:pt x="476" y="218"/>
                    <a:pt x="474" y="220"/>
                    <a:pt x="472" y="218"/>
                  </a:cubicBezTo>
                  <a:cubicBezTo>
                    <a:pt x="470" y="215"/>
                    <a:pt x="468" y="217"/>
                    <a:pt x="466" y="217"/>
                  </a:cubicBezTo>
                  <a:cubicBezTo>
                    <a:pt x="465" y="218"/>
                    <a:pt x="463" y="216"/>
                    <a:pt x="461" y="215"/>
                  </a:cubicBezTo>
                  <a:cubicBezTo>
                    <a:pt x="459" y="215"/>
                    <a:pt x="461" y="212"/>
                    <a:pt x="459" y="211"/>
                  </a:cubicBezTo>
                  <a:cubicBezTo>
                    <a:pt x="456" y="209"/>
                    <a:pt x="456" y="213"/>
                    <a:pt x="456" y="213"/>
                  </a:cubicBezTo>
                  <a:cubicBezTo>
                    <a:pt x="285" y="214"/>
                    <a:pt x="285" y="214"/>
                    <a:pt x="285" y="214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287" y="217"/>
                    <a:pt x="286" y="219"/>
                    <a:pt x="286" y="222"/>
                  </a:cubicBezTo>
                  <a:cubicBezTo>
                    <a:pt x="287" y="224"/>
                    <a:pt x="286" y="228"/>
                    <a:pt x="284" y="228"/>
                  </a:cubicBezTo>
                  <a:cubicBezTo>
                    <a:pt x="282" y="228"/>
                    <a:pt x="282" y="226"/>
                    <a:pt x="284" y="225"/>
                  </a:cubicBezTo>
                  <a:cubicBezTo>
                    <a:pt x="285" y="224"/>
                    <a:pt x="284" y="221"/>
                    <a:pt x="283" y="221"/>
                  </a:cubicBezTo>
                  <a:cubicBezTo>
                    <a:pt x="282" y="221"/>
                    <a:pt x="281" y="220"/>
                    <a:pt x="281" y="219"/>
                  </a:cubicBezTo>
                  <a:cubicBezTo>
                    <a:pt x="279" y="220"/>
                    <a:pt x="275" y="219"/>
                    <a:pt x="272" y="219"/>
                  </a:cubicBezTo>
                  <a:cubicBezTo>
                    <a:pt x="272" y="219"/>
                    <a:pt x="272" y="219"/>
                    <a:pt x="272" y="219"/>
                  </a:cubicBezTo>
                  <a:cubicBezTo>
                    <a:pt x="272" y="221"/>
                    <a:pt x="273" y="225"/>
                    <a:pt x="275" y="228"/>
                  </a:cubicBezTo>
                  <a:cubicBezTo>
                    <a:pt x="277" y="230"/>
                    <a:pt x="276" y="232"/>
                    <a:pt x="278" y="233"/>
                  </a:cubicBezTo>
                  <a:cubicBezTo>
                    <a:pt x="280" y="234"/>
                    <a:pt x="280" y="236"/>
                    <a:pt x="278" y="235"/>
                  </a:cubicBezTo>
                  <a:cubicBezTo>
                    <a:pt x="276" y="235"/>
                    <a:pt x="277" y="237"/>
                    <a:pt x="276" y="241"/>
                  </a:cubicBezTo>
                  <a:cubicBezTo>
                    <a:pt x="276" y="245"/>
                    <a:pt x="276" y="254"/>
                    <a:pt x="276" y="256"/>
                  </a:cubicBezTo>
                  <a:cubicBezTo>
                    <a:pt x="275" y="259"/>
                    <a:pt x="272" y="263"/>
                    <a:pt x="274" y="266"/>
                  </a:cubicBezTo>
                  <a:cubicBezTo>
                    <a:pt x="276" y="269"/>
                    <a:pt x="277" y="273"/>
                    <a:pt x="276" y="276"/>
                  </a:cubicBezTo>
                  <a:cubicBezTo>
                    <a:pt x="275" y="280"/>
                    <a:pt x="275" y="282"/>
                    <a:pt x="277" y="284"/>
                  </a:cubicBezTo>
                  <a:cubicBezTo>
                    <a:pt x="278" y="287"/>
                    <a:pt x="277" y="292"/>
                    <a:pt x="279" y="292"/>
                  </a:cubicBezTo>
                  <a:cubicBezTo>
                    <a:pt x="280" y="293"/>
                    <a:pt x="282" y="295"/>
                    <a:pt x="283" y="298"/>
                  </a:cubicBezTo>
                  <a:cubicBezTo>
                    <a:pt x="285" y="300"/>
                    <a:pt x="286" y="299"/>
                    <a:pt x="286" y="301"/>
                  </a:cubicBezTo>
                  <a:cubicBezTo>
                    <a:pt x="287" y="304"/>
                    <a:pt x="287" y="304"/>
                    <a:pt x="289" y="305"/>
                  </a:cubicBezTo>
                  <a:cubicBezTo>
                    <a:pt x="291" y="306"/>
                    <a:pt x="290" y="309"/>
                    <a:pt x="290" y="310"/>
                  </a:cubicBezTo>
                  <a:cubicBezTo>
                    <a:pt x="290" y="311"/>
                    <a:pt x="293" y="314"/>
                    <a:pt x="296" y="317"/>
                  </a:cubicBezTo>
                  <a:cubicBezTo>
                    <a:pt x="300" y="320"/>
                    <a:pt x="297" y="323"/>
                    <a:pt x="299" y="323"/>
                  </a:cubicBezTo>
                  <a:cubicBezTo>
                    <a:pt x="302" y="323"/>
                    <a:pt x="305" y="324"/>
                    <a:pt x="307" y="326"/>
                  </a:cubicBezTo>
                  <a:cubicBezTo>
                    <a:pt x="310" y="328"/>
                    <a:pt x="311" y="327"/>
                    <a:pt x="312" y="327"/>
                  </a:cubicBezTo>
                  <a:cubicBezTo>
                    <a:pt x="314" y="328"/>
                    <a:pt x="318" y="331"/>
                    <a:pt x="318" y="334"/>
                  </a:cubicBezTo>
                  <a:cubicBezTo>
                    <a:pt x="319" y="335"/>
                    <a:pt x="319" y="337"/>
                    <a:pt x="320" y="338"/>
                  </a:cubicBezTo>
                  <a:cubicBezTo>
                    <a:pt x="334" y="336"/>
                    <a:pt x="334" y="336"/>
                    <a:pt x="334" y="336"/>
                  </a:cubicBezTo>
                  <a:cubicBezTo>
                    <a:pt x="334" y="336"/>
                    <a:pt x="338" y="339"/>
                    <a:pt x="341" y="340"/>
                  </a:cubicBezTo>
                  <a:cubicBezTo>
                    <a:pt x="343" y="340"/>
                    <a:pt x="357" y="345"/>
                    <a:pt x="357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77" y="343"/>
                    <a:pt x="377" y="343"/>
                    <a:pt x="377" y="343"/>
                  </a:cubicBezTo>
                  <a:cubicBezTo>
                    <a:pt x="387" y="343"/>
                    <a:pt x="387" y="343"/>
                    <a:pt x="387" y="343"/>
                  </a:cubicBezTo>
                  <a:cubicBezTo>
                    <a:pt x="387" y="343"/>
                    <a:pt x="393" y="349"/>
                    <a:pt x="394" y="349"/>
                  </a:cubicBezTo>
                  <a:cubicBezTo>
                    <a:pt x="394" y="349"/>
                    <a:pt x="398" y="352"/>
                    <a:pt x="398" y="354"/>
                  </a:cubicBezTo>
                  <a:cubicBezTo>
                    <a:pt x="398" y="356"/>
                    <a:pt x="398" y="357"/>
                    <a:pt x="400" y="358"/>
                  </a:cubicBezTo>
                  <a:cubicBezTo>
                    <a:pt x="401" y="359"/>
                    <a:pt x="406" y="362"/>
                    <a:pt x="407" y="362"/>
                  </a:cubicBezTo>
                  <a:cubicBezTo>
                    <a:pt x="408" y="361"/>
                    <a:pt x="409" y="356"/>
                    <a:pt x="412" y="356"/>
                  </a:cubicBezTo>
                  <a:cubicBezTo>
                    <a:pt x="415" y="356"/>
                    <a:pt x="422" y="358"/>
                    <a:pt x="423" y="362"/>
                  </a:cubicBezTo>
                  <a:cubicBezTo>
                    <a:pt x="424" y="366"/>
                    <a:pt x="428" y="370"/>
                    <a:pt x="429" y="371"/>
                  </a:cubicBezTo>
                  <a:cubicBezTo>
                    <a:pt x="430" y="371"/>
                    <a:pt x="429" y="374"/>
                    <a:pt x="430" y="375"/>
                  </a:cubicBezTo>
                  <a:cubicBezTo>
                    <a:pt x="431" y="377"/>
                    <a:pt x="431" y="379"/>
                    <a:pt x="432" y="379"/>
                  </a:cubicBezTo>
                  <a:cubicBezTo>
                    <a:pt x="433" y="379"/>
                    <a:pt x="438" y="382"/>
                    <a:pt x="441" y="382"/>
                  </a:cubicBezTo>
                  <a:cubicBezTo>
                    <a:pt x="442" y="382"/>
                    <a:pt x="442" y="383"/>
                    <a:pt x="443" y="383"/>
                  </a:cubicBezTo>
                  <a:cubicBezTo>
                    <a:pt x="444" y="378"/>
                    <a:pt x="439" y="377"/>
                    <a:pt x="442" y="375"/>
                  </a:cubicBezTo>
                  <a:cubicBezTo>
                    <a:pt x="445" y="372"/>
                    <a:pt x="442" y="370"/>
                    <a:pt x="443" y="369"/>
                  </a:cubicBezTo>
                  <a:cubicBezTo>
                    <a:pt x="445" y="368"/>
                    <a:pt x="448" y="367"/>
                    <a:pt x="448" y="365"/>
                  </a:cubicBezTo>
                  <a:cubicBezTo>
                    <a:pt x="448" y="364"/>
                    <a:pt x="449" y="364"/>
                    <a:pt x="451" y="364"/>
                  </a:cubicBezTo>
                  <a:cubicBezTo>
                    <a:pt x="454" y="364"/>
                    <a:pt x="458" y="360"/>
                    <a:pt x="458" y="359"/>
                  </a:cubicBezTo>
                  <a:cubicBezTo>
                    <a:pt x="457" y="357"/>
                    <a:pt x="458" y="357"/>
                    <a:pt x="461" y="358"/>
                  </a:cubicBezTo>
                  <a:cubicBezTo>
                    <a:pt x="463" y="358"/>
                    <a:pt x="463" y="355"/>
                    <a:pt x="464" y="355"/>
                  </a:cubicBezTo>
                  <a:cubicBezTo>
                    <a:pt x="466" y="356"/>
                    <a:pt x="467" y="357"/>
                    <a:pt x="468" y="355"/>
                  </a:cubicBezTo>
                  <a:cubicBezTo>
                    <a:pt x="468" y="354"/>
                    <a:pt x="469" y="354"/>
                    <a:pt x="471" y="356"/>
                  </a:cubicBezTo>
                  <a:cubicBezTo>
                    <a:pt x="472" y="358"/>
                    <a:pt x="476" y="358"/>
                    <a:pt x="476" y="356"/>
                  </a:cubicBezTo>
                  <a:cubicBezTo>
                    <a:pt x="476" y="354"/>
                    <a:pt x="478" y="356"/>
                    <a:pt x="480" y="358"/>
                  </a:cubicBezTo>
                  <a:cubicBezTo>
                    <a:pt x="482" y="360"/>
                    <a:pt x="483" y="360"/>
                    <a:pt x="485" y="360"/>
                  </a:cubicBezTo>
                  <a:cubicBezTo>
                    <a:pt x="488" y="360"/>
                    <a:pt x="488" y="359"/>
                    <a:pt x="488" y="357"/>
                  </a:cubicBezTo>
                  <a:cubicBezTo>
                    <a:pt x="488" y="356"/>
                    <a:pt x="491" y="361"/>
                    <a:pt x="493" y="361"/>
                  </a:cubicBezTo>
                  <a:cubicBezTo>
                    <a:pt x="496" y="362"/>
                    <a:pt x="494" y="360"/>
                    <a:pt x="492" y="358"/>
                  </a:cubicBezTo>
                  <a:cubicBezTo>
                    <a:pt x="490" y="357"/>
                    <a:pt x="493" y="356"/>
                    <a:pt x="491" y="355"/>
                  </a:cubicBezTo>
                  <a:cubicBezTo>
                    <a:pt x="489" y="353"/>
                    <a:pt x="493" y="352"/>
                    <a:pt x="496" y="352"/>
                  </a:cubicBezTo>
                  <a:cubicBezTo>
                    <a:pt x="500" y="352"/>
                    <a:pt x="499" y="353"/>
                    <a:pt x="501" y="351"/>
                  </a:cubicBezTo>
                  <a:cubicBezTo>
                    <a:pt x="502" y="349"/>
                    <a:pt x="503" y="351"/>
                    <a:pt x="503" y="353"/>
                  </a:cubicBezTo>
                  <a:cubicBezTo>
                    <a:pt x="503" y="354"/>
                    <a:pt x="509" y="352"/>
                    <a:pt x="511" y="352"/>
                  </a:cubicBezTo>
                  <a:cubicBezTo>
                    <a:pt x="514" y="352"/>
                    <a:pt x="517" y="354"/>
                    <a:pt x="517" y="356"/>
                  </a:cubicBezTo>
                  <a:cubicBezTo>
                    <a:pt x="518" y="357"/>
                    <a:pt x="519" y="358"/>
                    <a:pt x="522" y="356"/>
                  </a:cubicBezTo>
                  <a:cubicBezTo>
                    <a:pt x="524" y="355"/>
                    <a:pt x="525" y="353"/>
                    <a:pt x="527" y="355"/>
                  </a:cubicBezTo>
                  <a:cubicBezTo>
                    <a:pt x="529" y="356"/>
                    <a:pt x="531" y="359"/>
                    <a:pt x="534" y="361"/>
                  </a:cubicBezTo>
                  <a:cubicBezTo>
                    <a:pt x="536" y="364"/>
                    <a:pt x="532" y="367"/>
                    <a:pt x="534" y="368"/>
                  </a:cubicBezTo>
                  <a:cubicBezTo>
                    <a:pt x="535" y="370"/>
                    <a:pt x="534" y="373"/>
                    <a:pt x="536" y="375"/>
                  </a:cubicBezTo>
                  <a:cubicBezTo>
                    <a:pt x="539" y="377"/>
                    <a:pt x="537" y="381"/>
                    <a:pt x="539" y="381"/>
                  </a:cubicBezTo>
                  <a:cubicBezTo>
                    <a:pt x="541" y="382"/>
                    <a:pt x="543" y="385"/>
                    <a:pt x="543" y="387"/>
                  </a:cubicBezTo>
                  <a:cubicBezTo>
                    <a:pt x="543" y="388"/>
                    <a:pt x="548" y="390"/>
                    <a:pt x="548" y="387"/>
                  </a:cubicBezTo>
                  <a:cubicBezTo>
                    <a:pt x="548" y="385"/>
                    <a:pt x="550" y="382"/>
                    <a:pt x="551" y="380"/>
                  </a:cubicBezTo>
                  <a:cubicBezTo>
                    <a:pt x="551" y="378"/>
                    <a:pt x="549" y="370"/>
                    <a:pt x="547" y="368"/>
                  </a:cubicBezTo>
                  <a:cubicBezTo>
                    <a:pt x="545" y="365"/>
                    <a:pt x="548" y="364"/>
                    <a:pt x="545" y="362"/>
                  </a:cubicBezTo>
                  <a:cubicBezTo>
                    <a:pt x="543" y="359"/>
                    <a:pt x="542" y="354"/>
                    <a:pt x="542" y="349"/>
                  </a:cubicBezTo>
                  <a:cubicBezTo>
                    <a:pt x="542" y="345"/>
                    <a:pt x="547" y="338"/>
                    <a:pt x="549" y="336"/>
                  </a:cubicBezTo>
                  <a:cubicBezTo>
                    <a:pt x="552" y="334"/>
                    <a:pt x="554" y="335"/>
                    <a:pt x="555" y="333"/>
                  </a:cubicBezTo>
                  <a:cubicBezTo>
                    <a:pt x="555" y="331"/>
                    <a:pt x="558" y="328"/>
                    <a:pt x="560" y="328"/>
                  </a:cubicBezTo>
                  <a:cubicBezTo>
                    <a:pt x="561" y="328"/>
                    <a:pt x="563" y="329"/>
                    <a:pt x="564" y="327"/>
                  </a:cubicBezTo>
                  <a:cubicBezTo>
                    <a:pt x="564" y="325"/>
                    <a:pt x="567" y="323"/>
                    <a:pt x="570" y="322"/>
                  </a:cubicBezTo>
                  <a:cubicBezTo>
                    <a:pt x="574" y="322"/>
                    <a:pt x="572" y="320"/>
                    <a:pt x="571" y="318"/>
                  </a:cubicBezTo>
                  <a:cubicBezTo>
                    <a:pt x="570" y="317"/>
                    <a:pt x="572" y="315"/>
                    <a:pt x="572" y="316"/>
                  </a:cubicBezTo>
                  <a:cubicBezTo>
                    <a:pt x="573" y="317"/>
                    <a:pt x="575" y="317"/>
                    <a:pt x="577" y="316"/>
                  </a:cubicBezTo>
                  <a:cubicBezTo>
                    <a:pt x="578" y="315"/>
                    <a:pt x="581" y="313"/>
                    <a:pt x="578" y="313"/>
                  </a:cubicBezTo>
                  <a:cubicBezTo>
                    <a:pt x="575" y="312"/>
                    <a:pt x="574" y="311"/>
                    <a:pt x="576" y="310"/>
                  </a:cubicBezTo>
                  <a:cubicBezTo>
                    <a:pt x="578" y="310"/>
                    <a:pt x="576" y="306"/>
                    <a:pt x="574" y="306"/>
                  </a:cubicBezTo>
                  <a:cubicBezTo>
                    <a:pt x="571" y="306"/>
                    <a:pt x="572" y="305"/>
                    <a:pt x="574" y="303"/>
                  </a:cubicBezTo>
                  <a:cubicBezTo>
                    <a:pt x="575" y="302"/>
                    <a:pt x="572" y="299"/>
                    <a:pt x="570" y="298"/>
                  </a:cubicBezTo>
                  <a:cubicBezTo>
                    <a:pt x="568" y="297"/>
                    <a:pt x="571" y="296"/>
                    <a:pt x="572" y="296"/>
                  </a:cubicBezTo>
                  <a:cubicBezTo>
                    <a:pt x="574" y="295"/>
                    <a:pt x="573" y="289"/>
                    <a:pt x="573" y="287"/>
                  </a:cubicBezTo>
                  <a:cubicBezTo>
                    <a:pt x="574" y="286"/>
                    <a:pt x="576" y="286"/>
                    <a:pt x="575" y="287"/>
                  </a:cubicBezTo>
                  <a:cubicBezTo>
                    <a:pt x="574" y="289"/>
                    <a:pt x="573" y="292"/>
                    <a:pt x="575" y="294"/>
                  </a:cubicBezTo>
                  <a:cubicBezTo>
                    <a:pt x="577" y="296"/>
                    <a:pt x="577" y="298"/>
                    <a:pt x="576" y="301"/>
                  </a:cubicBezTo>
                  <a:cubicBezTo>
                    <a:pt x="576" y="304"/>
                    <a:pt x="577" y="303"/>
                    <a:pt x="579" y="299"/>
                  </a:cubicBezTo>
                  <a:cubicBezTo>
                    <a:pt x="581" y="295"/>
                    <a:pt x="582" y="292"/>
                    <a:pt x="580" y="291"/>
                  </a:cubicBezTo>
                  <a:cubicBezTo>
                    <a:pt x="579" y="291"/>
                    <a:pt x="579" y="287"/>
                    <a:pt x="580" y="288"/>
                  </a:cubicBezTo>
                  <a:cubicBezTo>
                    <a:pt x="582" y="290"/>
                    <a:pt x="582" y="291"/>
                    <a:pt x="585" y="288"/>
                  </a:cubicBezTo>
                  <a:cubicBezTo>
                    <a:pt x="587" y="286"/>
                    <a:pt x="590" y="281"/>
                    <a:pt x="588" y="280"/>
                  </a:cubicBezTo>
                  <a:cubicBezTo>
                    <a:pt x="587" y="279"/>
                    <a:pt x="589" y="279"/>
                    <a:pt x="592" y="279"/>
                  </a:cubicBezTo>
                  <a:cubicBezTo>
                    <a:pt x="594" y="279"/>
                    <a:pt x="600" y="277"/>
                    <a:pt x="601" y="276"/>
                  </a:cubicBezTo>
                  <a:cubicBezTo>
                    <a:pt x="602" y="273"/>
                    <a:pt x="591" y="277"/>
                    <a:pt x="591" y="276"/>
                  </a:cubicBezTo>
                  <a:cubicBezTo>
                    <a:pt x="591" y="274"/>
                    <a:pt x="598" y="273"/>
                    <a:pt x="601" y="273"/>
                  </a:cubicBezTo>
                  <a:cubicBezTo>
                    <a:pt x="604" y="273"/>
                    <a:pt x="603" y="268"/>
                    <a:pt x="604" y="270"/>
                  </a:cubicBezTo>
                  <a:cubicBezTo>
                    <a:pt x="606" y="272"/>
                    <a:pt x="608" y="272"/>
                    <a:pt x="610" y="270"/>
                  </a:cubicBezTo>
                  <a:cubicBezTo>
                    <a:pt x="611" y="269"/>
                    <a:pt x="610" y="266"/>
                    <a:pt x="608" y="266"/>
                  </a:cubicBezTo>
                  <a:cubicBezTo>
                    <a:pt x="606" y="265"/>
                    <a:pt x="609" y="264"/>
                    <a:pt x="609" y="262"/>
                  </a:cubicBezTo>
                  <a:cubicBezTo>
                    <a:pt x="608" y="261"/>
                    <a:pt x="610" y="256"/>
                    <a:pt x="613" y="256"/>
                  </a:cubicBezTo>
                  <a:cubicBezTo>
                    <a:pt x="615" y="255"/>
                    <a:pt x="614" y="253"/>
                    <a:pt x="616" y="253"/>
                  </a:cubicBezTo>
                  <a:cubicBezTo>
                    <a:pt x="619" y="253"/>
                    <a:pt x="619" y="251"/>
                    <a:pt x="621" y="249"/>
                  </a:cubicBezTo>
                  <a:cubicBezTo>
                    <a:pt x="623" y="247"/>
                    <a:pt x="626" y="252"/>
                    <a:pt x="629" y="249"/>
                  </a:cubicBezTo>
                  <a:cubicBezTo>
                    <a:pt x="630" y="248"/>
                    <a:pt x="632" y="247"/>
                    <a:pt x="633" y="246"/>
                  </a:cubicBezTo>
                  <a:cubicBezTo>
                    <a:pt x="626" y="236"/>
                    <a:pt x="628" y="230"/>
                    <a:pt x="628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9" name="Freeform 131"/>
            <p:cNvSpPr>
              <a:spLocks noEditPoints="1"/>
            </p:cNvSpPr>
            <p:nvPr/>
          </p:nvSpPr>
          <p:spPr bwMode="auto">
            <a:xfrm>
              <a:off x="5721350" y="3016250"/>
              <a:ext cx="234950" cy="177800"/>
            </a:xfrm>
            <a:custGeom>
              <a:avLst/>
              <a:gdLst>
                <a:gd name="T0" fmla="*/ 79 w 80"/>
                <a:gd name="T1" fmla="*/ 10 h 57"/>
                <a:gd name="T2" fmla="*/ 72 w 80"/>
                <a:gd name="T3" fmla="*/ 10 h 57"/>
                <a:gd name="T4" fmla="*/ 65 w 80"/>
                <a:gd name="T5" fmla="*/ 8 h 57"/>
                <a:gd name="T6" fmla="*/ 62 w 80"/>
                <a:gd name="T7" fmla="*/ 7 h 57"/>
                <a:gd name="T8" fmla="*/ 57 w 80"/>
                <a:gd name="T9" fmla="*/ 8 h 57"/>
                <a:gd name="T10" fmla="*/ 51 w 80"/>
                <a:gd name="T11" fmla="*/ 5 h 57"/>
                <a:gd name="T12" fmla="*/ 48 w 80"/>
                <a:gd name="T13" fmla="*/ 3 h 57"/>
                <a:gd name="T14" fmla="*/ 37 w 80"/>
                <a:gd name="T15" fmla="*/ 2 h 57"/>
                <a:gd name="T16" fmla="*/ 16 w 80"/>
                <a:gd name="T17" fmla="*/ 2 h 57"/>
                <a:gd name="T18" fmla="*/ 9 w 80"/>
                <a:gd name="T19" fmla="*/ 0 h 57"/>
                <a:gd name="T20" fmla="*/ 4 w 80"/>
                <a:gd name="T21" fmla="*/ 3 h 57"/>
                <a:gd name="T22" fmla="*/ 2 w 80"/>
                <a:gd name="T23" fmla="*/ 8 h 57"/>
                <a:gd name="T24" fmla="*/ 3 w 80"/>
                <a:gd name="T25" fmla="*/ 14 h 57"/>
                <a:gd name="T26" fmla="*/ 5 w 80"/>
                <a:gd name="T27" fmla="*/ 13 h 57"/>
                <a:gd name="T28" fmla="*/ 7 w 80"/>
                <a:gd name="T29" fmla="*/ 13 h 57"/>
                <a:gd name="T30" fmla="*/ 11 w 80"/>
                <a:gd name="T31" fmla="*/ 14 h 57"/>
                <a:gd name="T32" fmla="*/ 14 w 80"/>
                <a:gd name="T33" fmla="*/ 14 h 57"/>
                <a:gd name="T34" fmla="*/ 17 w 80"/>
                <a:gd name="T35" fmla="*/ 15 h 57"/>
                <a:gd name="T36" fmla="*/ 19 w 80"/>
                <a:gd name="T37" fmla="*/ 17 h 57"/>
                <a:gd name="T38" fmla="*/ 15 w 80"/>
                <a:gd name="T39" fmla="*/ 21 h 57"/>
                <a:gd name="T40" fmla="*/ 15 w 80"/>
                <a:gd name="T41" fmla="*/ 27 h 57"/>
                <a:gd name="T42" fmla="*/ 14 w 80"/>
                <a:gd name="T43" fmla="*/ 31 h 57"/>
                <a:gd name="T44" fmla="*/ 13 w 80"/>
                <a:gd name="T45" fmla="*/ 33 h 57"/>
                <a:gd name="T46" fmla="*/ 14 w 80"/>
                <a:gd name="T47" fmla="*/ 37 h 57"/>
                <a:gd name="T48" fmla="*/ 13 w 80"/>
                <a:gd name="T49" fmla="*/ 40 h 57"/>
                <a:gd name="T50" fmla="*/ 14 w 80"/>
                <a:gd name="T51" fmla="*/ 43 h 57"/>
                <a:gd name="T52" fmla="*/ 12 w 80"/>
                <a:gd name="T53" fmla="*/ 47 h 57"/>
                <a:gd name="T54" fmla="*/ 13 w 80"/>
                <a:gd name="T55" fmla="*/ 49 h 57"/>
                <a:gd name="T56" fmla="*/ 16 w 80"/>
                <a:gd name="T57" fmla="*/ 49 h 57"/>
                <a:gd name="T58" fmla="*/ 23 w 80"/>
                <a:gd name="T59" fmla="*/ 56 h 57"/>
                <a:gd name="T60" fmla="*/ 25 w 80"/>
                <a:gd name="T61" fmla="*/ 54 h 57"/>
                <a:gd name="T62" fmla="*/ 29 w 80"/>
                <a:gd name="T63" fmla="*/ 54 h 57"/>
                <a:gd name="T64" fmla="*/ 34 w 80"/>
                <a:gd name="T65" fmla="*/ 52 h 57"/>
                <a:gd name="T66" fmla="*/ 42 w 80"/>
                <a:gd name="T67" fmla="*/ 52 h 57"/>
                <a:gd name="T68" fmla="*/ 47 w 80"/>
                <a:gd name="T69" fmla="*/ 50 h 57"/>
                <a:gd name="T70" fmla="*/ 52 w 80"/>
                <a:gd name="T71" fmla="*/ 46 h 57"/>
                <a:gd name="T72" fmla="*/ 54 w 80"/>
                <a:gd name="T73" fmla="*/ 42 h 57"/>
                <a:gd name="T74" fmla="*/ 59 w 80"/>
                <a:gd name="T75" fmla="*/ 37 h 57"/>
                <a:gd name="T76" fmla="*/ 59 w 80"/>
                <a:gd name="T77" fmla="*/ 28 h 57"/>
                <a:gd name="T78" fmla="*/ 64 w 80"/>
                <a:gd name="T79" fmla="*/ 22 h 57"/>
                <a:gd name="T80" fmla="*/ 69 w 80"/>
                <a:gd name="T81" fmla="*/ 19 h 57"/>
                <a:gd name="T82" fmla="*/ 76 w 80"/>
                <a:gd name="T83" fmla="*/ 15 h 57"/>
                <a:gd name="T84" fmla="*/ 79 w 80"/>
                <a:gd name="T85" fmla="*/ 10 h 57"/>
                <a:gd name="T86" fmla="*/ 79 w 80"/>
                <a:gd name="T87" fmla="*/ 30 h 57"/>
                <a:gd name="T88" fmla="*/ 74 w 80"/>
                <a:gd name="T89" fmla="*/ 32 h 57"/>
                <a:gd name="T90" fmla="*/ 79 w 80"/>
                <a:gd name="T9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57">
                  <a:moveTo>
                    <a:pt x="79" y="10"/>
                  </a:moveTo>
                  <a:cubicBezTo>
                    <a:pt x="77" y="10"/>
                    <a:pt x="74" y="10"/>
                    <a:pt x="72" y="10"/>
                  </a:cubicBezTo>
                  <a:cubicBezTo>
                    <a:pt x="70" y="9"/>
                    <a:pt x="66" y="9"/>
                    <a:pt x="65" y="8"/>
                  </a:cubicBezTo>
                  <a:cubicBezTo>
                    <a:pt x="64" y="7"/>
                    <a:pt x="62" y="6"/>
                    <a:pt x="62" y="7"/>
                  </a:cubicBezTo>
                  <a:cubicBezTo>
                    <a:pt x="62" y="9"/>
                    <a:pt x="59" y="9"/>
                    <a:pt x="57" y="8"/>
                  </a:cubicBezTo>
                  <a:cubicBezTo>
                    <a:pt x="55" y="7"/>
                    <a:pt x="53" y="6"/>
                    <a:pt x="51" y="5"/>
                  </a:cubicBezTo>
                  <a:cubicBezTo>
                    <a:pt x="50" y="4"/>
                    <a:pt x="49" y="4"/>
                    <a:pt x="48" y="3"/>
                  </a:cubicBezTo>
                  <a:cubicBezTo>
                    <a:pt x="46" y="3"/>
                    <a:pt x="40" y="2"/>
                    <a:pt x="37" y="2"/>
                  </a:cubicBezTo>
                  <a:cubicBezTo>
                    <a:pt x="33" y="2"/>
                    <a:pt x="21" y="1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6" y="0"/>
                    <a:pt x="7" y="3"/>
                    <a:pt x="4" y="3"/>
                  </a:cubicBezTo>
                  <a:cubicBezTo>
                    <a:pt x="0" y="3"/>
                    <a:pt x="0" y="5"/>
                    <a:pt x="2" y="8"/>
                  </a:cubicBezTo>
                  <a:cubicBezTo>
                    <a:pt x="4" y="9"/>
                    <a:pt x="4" y="11"/>
                    <a:pt x="3" y="14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6" y="12"/>
                    <a:pt x="7" y="12"/>
                    <a:pt x="7" y="13"/>
                  </a:cubicBezTo>
                  <a:cubicBezTo>
                    <a:pt x="7" y="15"/>
                    <a:pt x="10" y="14"/>
                    <a:pt x="11" y="14"/>
                  </a:cubicBezTo>
                  <a:cubicBezTo>
                    <a:pt x="12" y="14"/>
                    <a:pt x="12" y="15"/>
                    <a:pt x="14" y="14"/>
                  </a:cubicBezTo>
                  <a:cubicBezTo>
                    <a:pt x="15" y="13"/>
                    <a:pt x="17" y="13"/>
                    <a:pt x="17" y="15"/>
                  </a:cubicBezTo>
                  <a:cubicBezTo>
                    <a:pt x="17" y="16"/>
                    <a:pt x="21" y="15"/>
                    <a:pt x="19" y="17"/>
                  </a:cubicBezTo>
                  <a:cubicBezTo>
                    <a:pt x="17" y="19"/>
                    <a:pt x="15" y="19"/>
                    <a:pt x="15" y="21"/>
                  </a:cubicBezTo>
                  <a:cubicBezTo>
                    <a:pt x="15" y="22"/>
                    <a:pt x="17" y="25"/>
                    <a:pt x="15" y="27"/>
                  </a:cubicBezTo>
                  <a:cubicBezTo>
                    <a:pt x="14" y="28"/>
                    <a:pt x="16" y="31"/>
                    <a:pt x="14" y="31"/>
                  </a:cubicBezTo>
                  <a:cubicBezTo>
                    <a:pt x="13" y="31"/>
                    <a:pt x="11" y="32"/>
                    <a:pt x="13" y="33"/>
                  </a:cubicBezTo>
                  <a:cubicBezTo>
                    <a:pt x="14" y="35"/>
                    <a:pt x="16" y="37"/>
                    <a:pt x="14" y="37"/>
                  </a:cubicBezTo>
                  <a:cubicBezTo>
                    <a:pt x="13" y="37"/>
                    <a:pt x="12" y="39"/>
                    <a:pt x="13" y="40"/>
                  </a:cubicBezTo>
                  <a:cubicBezTo>
                    <a:pt x="14" y="41"/>
                    <a:pt x="17" y="43"/>
                    <a:pt x="14" y="43"/>
                  </a:cubicBezTo>
                  <a:cubicBezTo>
                    <a:pt x="12" y="44"/>
                    <a:pt x="12" y="46"/>
                    <a:pt x="12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9" y="51"/>
                    <a:pt x="20" y="57"/>
                    <a:pt x="23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30" y="54"/>
                    <a:pt x="31" y="52"/>
                    <a:pt x="34" y="52"/>
                  </a:cubicBezTo>
                  <a:cubicBezTo>
                    <a:pt x="38" y="52"/>
                    <a:pt x="40" y="52"/>
                    <a:pt x="42" y="52"/>
                  </a:cubicBezTo>
                  <a:cubicBezTo>
                    <a:pt x="44" y="52"/>
                    <a:pt x="46" y="51"/>
                    <a:pt x="47" y="50"/>
                  </a:cubicBezTo>
                  <a:cubicBezTo>
                    <a:pt x="47" y="48"/>
                    <a:pt x="49" y="47"/>
                    <a:pt x="52" y="46"/>
                  </a:cubicBezTo>
                  <a:cubicBezTo>
                    <a:pt x="54" y="46"/>
                    <a:pt x="54" y="43"/>
                    <a:pt x="54" y="42"/>
                  </a:cubicBezTo>
                  <a:cubicBezTo>
                    <a:pt x="54" y="40"/>
                    <a:pt x="58" y="38"/>
                    <a:pt x="59" y="37"/>
                  </a:cubicBezTo>
                  <a:cubicBezTo>
                    <a:pt x="59" y="36"/>
                    <a:pt x="56" y="32"/>
                    <a:pt x="59" y="28"/>
                  </a:cubicBezTo>
                  <a:cubicBezTo>
                    <a:pt x="61" y="24"/>
                    <a:pt x="64" y="24"/>
                    <a:pt x="64" y="22"/>
                  </a:cubicBezTo>
                  <a:cubicBezTo>
                    <a:pt x="64" y="20"/>
                    <a:pt x="66" y="19"/>
                    <a:pt x="69" y="19"/>
                  </a:cubicBezTo>
                  <a:cubicBezTo>
                    <a:pt x="73" y="18"/>
                    <a:pt x="74" y="16"/>
                    <a:pt x="76" y="15"/>
                  </a:cubicBezTo>
                  <a:cubicBezTo>
                    <a:pt x="79" y="14"/>
                    <a:pt x="79" y="13"/>
                    <a:pt x="79" y="10"/>
                  </a:cubicBezTo>
                  <a:close/>
                  <a:moveTo>
                    <a:pt x="79" y="30"/>
                  </a:moveTo>
                  <a:cubicBezTo>
                    <a:pt x="79" y="27"/>
                    <a:pt x="73" y="31"/>
                    <a:pt x="74" y="32"/>
                  </a:cubicBezTo>
                  <a:cubicBezTo>
                    <a:pt x="77" y="34"/>
                    <a:pt x="80" y="33"/>
                    <a:pt x="7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0" name="Freeform 132"/>
            <p:cNvSpPr>
              <a:spLocks noEditPoints="1"/>
            </p:cNvSpPr>
            <p:nvPr/>
          </p:nvSpPr>
          <p:spPr bwMode="auto">
            <a:xfrm>
              <a:off x="6015038" y="2933700"/>
              <a:ext cx="211138" cy="244475"/>
            </a:xfrm>
            <a:custGeom>
              <a:avLst/>
              <a:gdLst>
                <a:gd name="T0" fmla="*/ 55 w 72"/>
                <a:gd name="T1" fmla="*/ 40 h 78"/>
                <a:gd name="T2" fmla="*/ 36 w 72"/>
                <a:gd name="T3" fmla="*/ 21 h 78"/>
                <a:gd name="T4" fmla="*/ 43 w 72"/>
                <a:gd name="T5" fmla="*/ 11 h 78"/>
                <a:gd name="T6" fmla="*/ 48 w 72"/>
                <a:gd name="T7" fmla="*/ 12 h 78"/>
                <a:gd name="T8" fmla="*/ 55 w 72"/>
                <a:gd name="T9" fmla="*/ 9 h 78"/>
                <a:gd name="T10" fmla="*/ 60 w 72"/>
                <a:gd name="T11" fmla="*/ 4 h 78"/>
                <a:gd name="T12" fmla="*/ 54 w 72"/>
                <a:gd name="T13" fmla="*/ 3 h 78"/>
                <a:gd name="T14" fmla="*/ 42 w 72"/>
                <a:gd name="T15" fmla="*/ 3 h 78"/>
                <a:gd name="T16" fmla="*/ 35 w 72"/>
                <a:gd name="T17" fmla="*/ 0 h 78"/>
                <a:gd name="T18" fmla="*/ 26 w 72"/>
                <a:gd name="T19" fmla="*/ 2 h 78"/>
                <a:gd name="T20" fmla="*/ 24 w 72"/>
                <a:gd name="T21" fmla="*/ 3 h 78"/>
                <a:gd name="T22" fmla="*/ 21 w 72"/>
                <a:gd name="T23" fmla="*/ 5 h 78"/>
                <a:gd name="T24" fmla="*/ 16 w 72"/>
                <a:gd name="T25" fmla="*/ 7 h 78"/>
                <a:gd name="T26" fmla="*/ 11 w 72"/>
                <a:gd name="T27" fmla="*/ 5 h 78"/>
                <a:gd name="T28" fmla="*/ 3 w 72"/>
                <a:gd name="T29" fmla="*/ 10 h 78"/>
                <a:gd name="T30" fmla="*/ 2 w 72"/>
                <a:gd name="T31" fmla="*/ 15 h 78"/>
                <a:gd name="T32" fmla="*/ 3 w 72"/>
                <a:gd name="T33" fmla="*/ 20 h 78"/>
                <a:gd name="T34" fmla="*/ 7 w 72"/>
                <a:gd name="T35" fmla="*/ 24 h 78"/>
                <a:gd name="T36" fmla="*/ 9 w 72"/>
                <a:gd name="T37" fmla="*/ 25 h 78"/>
                <a:gd name="T38" fmla="*/ 22 w 72"/>
                <a:gd name="T39" fmla="*/ 25 h 78"/>
                <a:gd name="T40" fmla="*/ 30 w 72"/>
                <a:gd name="T41" fmla="*/ 36 h 78"/>
                <a:gd name="T42" fmla="*/ 45 w 72"/>
                <a:gd name="T43" fmla="*/ 46 h 78"/>
                <a:gd name="T44" fmla="*/ 54 w 72"/>
                <a:gd name="T45" fmla="*/ 53 h 78"/>
                <a:gd name="T46" fmla="*/ 57 w 72"/>
                <a:gd name="T47" fmla="*/ 64 h 78"/>
                <a:gd name="T48" fmla="*/ 60 w 72"/>
                <a:gd name="T49" fmla="*/ 64 h 78"/>
                <a:gd name="T50" fmla="*/ 61 w 72"/>
                <a:gd name="T51" fmla="*/ 55 h 78"/>
                <a:gd name="T52" fmla="*/ 72 w 72"/>
                <a:gd name="T53" fmla="*/ 53 h 78"/>
                <a:gd name="T54" fmla="*/ 14 w 72"/>
                <a:gd name="T55" fmla="*/ 47 h 78"/>
                <a:gd name="T56" fmla="*/ 12 w 72"/>
                <a:gd name="T57" fmla="*/ 56 h 78"/>
                <a:gd name="T58" fmla="*/ 19 w 72"/>
                <a:gd name="T59" fmla="*/ 59 h 78"/>
                <a:gd name="T60" fmla="*/ 14 w 72"/>
                <a:gd name="T61" fmla="*/ 47 h 78"/>
                <a:gd name="T62" fmla="*/ 42 w 72"/>
                <a:gd name="T63" fmla="*/ 68 h 78"/>
                <a:gd name="T64" fmla="*/ 43 w 72"/>
                <a:gd name="T65" fmla="*/ 74 h 78"/>
                <a:gd name="T66" fmla="*/ 52 w 72"/>
                <a:gd name="T67" fmla="*/ 74 h 78"/>
                <a:gd name="T68" fmla="*/ 50 w 72"/>
                <a:gd name="T6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8">
                  <a:moveTo>
                    <a:pt x="59" y="44"/>
                  </a:moveTo>
                  <a:cubicBezTo>
                    <a:pt x="57" y="42"/>
                    <a:pt x="58" y="40"/>
                    <a:pt x="55" y="40"/>
                  </a:cubicBezTo>
                  <a:cubicBezTo>
                    <a:pt x="51" y="40"/>
                    <a:pt x="46" y="36"/>
                    <a:pt x="45" y="30"/>
                  </a:cubicBezTo>
                  <a:cubicBezTo>
                    <a:pt x="44" y="25"/>
                    <a:pt x="38" y="24"/>
                    <a:pt x="36" y="21"/>
                  </a:cubicBezTo>
                  <a:cubicBezTo>
                    <a:pt x="35" y="18"/>
                    <a:pt x="38" y="18"/>
                    <a:pt x="36" y="15"/>
                  </a:cubicBezTo>
                  <a:cubicBezTo>
                    <a:pt x="35" y="12"/>
                    <a:pt x="41" y="10"/>
                    <a:pt x="43" y="11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5" y="13"/>
                    <a:pt x="48" y="12"/>
                    <a:pt x="48" y="12"/>
                  </a:cubicBezTo>
                  <a:cubicBezTo>
                    <a:pt x="50" y="11"/>
                    <a:pt x="52" y="13"/>
                    <a:pt x="52" y="12"/>
                  </a:cubicBezTo>
                  <a:cubicBezTo>
                    <a:pt x="53" y="11"/>
                    <a:pt x="53" y="9"/>
                    <a:pt x="55" y="9"/>
                  </a:cubicBezTo>
                  <a:cubicBezTo>
                    <a:pt x="56" y="9"/>
                    <a:pt x="55" y="6"/>
                    <a:pt x="56" y="6"/>
                  </a:cubicBezTo>
                  <a:cubicBezTo>
                    <a:pt x="57" y="6"/>
                    <a:pt x="60" y="4"/>
                    <a:pt x="60" y="4"/>
                  </a:cubicBezTo>
                  <a:cubicBezTo>
                    <a:pt x="60" y="4"/>
                    <a:pt x="59" y="1"/>
                    <a:pt x="58" y="1"/>
                  </a:cubicBezTo>
                  <a:cubicBezTo>
                    <a:pt x="58" y="1"/>
                    <a:pt x="57" y="3"/>
                    <a:pt x="54" y="3"/>
                  </a:cubicBezTo>
                  <a:cubicBezTo>
                    <a:pt x="52" y="3"/>
                    <a:pt x="50" y="5"/>
                    <a:pt x="49" y="5"/>
                  </a:cubicBezTo>
                  <a:cubicBezTo>
                    <a:pt x="48" y="5"/>
                    <a:pt x="44" y="3"/>
                    <a:pt x="42" y="3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2"/>
                    <a:pt x="35" y="0"/>
                    <a:pt x="35" y="0"/>
                  </a:cubicBezTo>
                  <a:cubicBezTo>
                    <a:pt x="35" y="0"/>
                    <a:pt x="31" y="0"/>
                    <a:pt x="30" y="1"/>
                  </a:cubicBezTo>
                  <a:cubicBezTo>
                    <a:pt x="29" y="1"/>
                    <a:pt x="27" y="3"/>
                    <a:pt x="26" y="2"/>
                  </a:cubicBezTo>
                  <a:cubicBezTo>
                    <a:pt x="26" y="2"/>
                    <a:pt x="26" y="2"/>
                    <a:pt x="25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2" y="4"/>
                    <a:pt x="21" y="3"/>
                    <a:pt x="21" y="5"/>
                  </a:cubicBezTo>
                  <a:cubicBezTo>
                    <a:pt x="21" y="6"/>
                    <a:pt x="19" y="6"/>
                    <a:pt x="18" y="5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8"/>
                    <a:pt x="16" y="10"/>
                    <a:pt x="15" y="9"/>
                  </a:cubicBezTo>
                  <a:cubicBezTo>
                    <a:pt x="13" y="8"/>
                    <a:pt x="12" y="4"/>
                    <a:pt x="11" y="5"/>
                  </a:cubicBezTo>
                  <a:cubicBezTo>
                    <a:pt x="10" y="5"/>
                    <a:pt x="9" y="9"/>
                    <a:pt x="8" y="9"/>
                  </a:cubicBezTo>
                  <a:cubicBezTo>
                    <a:pt x="7" y="9"/>
                    <a:pt x="4" y="9"/>
                    <a:pt x="3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3"/>
                    <a:pt x="3" y="15"/>
                    <a:pt x="2" y="15"/>
                  </a:cubicBezTo>
                  <a:cubicBezTo>
                    <a:pt x="1" y="15"/>
                    <a:pt x="0" y="15"/>
                    <a:pt x="1" y="16"/>
                  </a:cubicBezTo>
                  <a:cubicBezTo>
                    <a:pt x="2" y="18"/>
                    <a:pt x="4" y="18"/>
                    <a:pt x="3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5" y="23"/>
                    <a:pt x="7" y="23"/>
                    <a:pt x="7" y="24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1" y="24"/>
                    <a:pt x="10" y="22"/>
                    <a:pt x="14" y="21"/>
                  </a:cubicBezTo>
                  <a:cubicBezTo>
                    <a:pt x="17" y="20"/>
                    <a:pt x="21" y="23"/>
                    <a:pt x="22" y="25"/>
                  </a:cubicBezTo>
                  <a:cubicBezTo>
                    <a:pt x="24" y="27"/>
                    <a:pt x="24" y="27"/>
                    <a:pt x="24" y="29"/>
                  </a:cubicBezTo>
                  <a:cubicBezTo>
                    <a:pt x="24" y="30"/>
                    <a:pt x="26" y="33"/>
                    <a:pt x="30" y="36"/>
                  </a:cubicBezTo>
                  <a:cubicBezTo>
                    <a:pt x="35" y="39"/>
                    <a:pt x="36" y="42"/>
                    <a:pt x="39" y="43"/>
                  </a:cubicBezTo>
                  <a:cubicBezTo>
                    <a:pt x="41" y="45"/>
                    <a:pt x="43" y="44"/>
                    <a:pt x="45" y="46"/>
                  </a:cubicBezTo>
                  <a:cubicBezTo>
                    <a:pt x="46" y="48"/>
                    <a:pt x="48" y="49"/>
                    <a:pt x="50" y="50"/>
                  </a:cubicBezTo>
                  <a:cubicBezTo>
                    <a:pt x="52" y="51"/>
                    <a:pt x="52" y="53"/>
                    <a:pt x="54" y="53"/>
                  </a:cubicBezTo>
                  <a:cubicBezTo>
                    <a:pt x="57" y="54"/>
                    <a:pt x="55" y="55"/>
                    <a:pt x="56" y="57"/>
                  </a:cubicBezTo>
                  <a:cubicBezTo>
                    <a:pt x="58" y="59"/>
                    <a:pt x="58" y="62"/>
                    <a:pt x="57" y="64"/>
                  </a:cubicBezTo>
                  <a:cubicBezTo>
                    <a:pt x="55" y="66"/>
                    <a:pt x="56" y="69"/>
                    <a:pt x="57" y="69"/>
                  </a:cubicBezTo>
                  <a:cubicBezTo>
                    <a:pt x="58" y="69"/>
                    <a:pt x="60" y="65"/>
                    <a:pt x="60" y="64"/>
                  </a:cubicBezTo>
                  <a:cubicBezTo>
                    <a:pt x="60" y="62"/>
                    <a:pt x="62" y="62"/>
                    <a:pt x="64" y="60"/>
                  </a:cubicBezTo>
                  <a:cubicBezTo>
                    <a:pt x="65" y="58"/>
                    <a:pt x="62" y="57"/>
                    <a:pt x="61" y="55"/>
                  </a:cubicBezTo>
                  <a:cubicBezTo>
                    <a:pt x="60" y="52"/>
                    <a:pt x="64" y="50"/>
                    <a:pt x="67" y="52"/>
                  </a:cubicBezTo>
                  <a:cubicBezTo>
                    <a:pt x="70" y="54"/>
                    <a:pt x="71" y="56"/>
                    <a:pt x="72" y="53"/>
                  </a:cubicBezTo>
                  <a:cubicBezTo>
                    <a:pt x="72" y="49"/>
                    <a:pt x="62" y="45"/>
                    <a:pt x="59" y="44"/>
                  </a:cubicBezTo>
                  <a:close/>
                  <a:moveTo>
                    <a:pt x="14" y="47"/>
                  </a:moveTo>
                  <a:cubicBezTo>
                    <a:pt x="12" y="48"/>
                    <a:pt x="10" y="46"/>
                    <a:pt x="10" y="48"/>
                  </a:cubicBezTo>
                  <a:cubicBezTo>
                    <a:pt x="9" y="50"/>
                    <a:pt x="13" y="52"/>
                    <a:pt x="12" y="56"/>
                  </a:cubicBezTo>
                  <a:cubicBezTo>
                    <a:pt x="11" y="59"/>
                    <a:pt x="12" y="64"/>
                    <a:pt x="14" y="62"/>
                  </a:cubicBezTo>
                  <a:cubicBezTo>
                    <a:pt x="17" y="60"/>
                    <a:pt x="18" y="61"/>
                    <a:pt x="19" y="59"/>
                  </a:cubicBezTo>
                  <a:cubicBezTo>
                    <a:pt x="20" y="58"/>
                    <a:pt x="19" y="52"/>
                    <a:pt x="20" y="49"/>
                  </a:cubicBezTo>
                  <a:cubicBezTo>
                    <a:pt x="21" y="46"/>
                    <a:pt x="16" y="45"/>
                    <a:pt x="14" y="47"/>
                  </a:cubicBezTo>
                  <a:close/>
                  <a:moveTo>
                    <a:pt x="50" y="68"/>
                  </a:moveTo>
                  <a:cubicBezTo>
                    <a:pt x="46" y="68"/>
                    <a:pt x="44" y="69"/>
                    <a:pt x="42" y="68"/>
                  </a:cubicBezTo>
                  <a:cubicBezTo>
                    <a:pt x="40" y="67"/>
                    <a:pt x="36" y="69"/>
                    <a:pt x="37" y="70"/>
                  </a:cubicBezTo>
                  <a:cubicBezTo>
                    <a:pt x="37" y="71"/>
                    <a:pt x="39" y="72"/>
                    <a:pt x="43" y="74"/>
                  </a:cubicBezTo>
                  <a:cubicBezTo>
                    <a:pt x="48" y="75"/>
                    <a:pt x="49" y="78"/>
                    <a:pt x="50" y="78"/>
                  </a:cubicBezTo>
                  <a:cubicBezTo>
                    <a:pt x="52" y="78"/>
                    <a:pt x="53" y="76"/>
                    <a:pt x="52" y="74"/>
                  </a:cubicBezTo>
                  <a:cubicBezTo>
                    <a:pt x="52" y="71"/>
                    <a:pt x="54" y="68"/>
                    <a:pt x="55" y="68"/>
                  </a:cubicBezTo>
                  <a:cubicBezTo>
                    <a:pt x="55" y="68"/>
                    <a:pt x="54" y="67"/>
                    <a:pt x="5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1" name="Freeform 133"/>
            <p:cNvSpPr>
              <a:spLocks noEditPoints="1"/>
            </p:cNvSpPr>
            <p:nvPr/>
          </p:nvSpPr>
          <p:spPr bwMode="auto">
            <a:xfrm>
              <a:off x="6256338" y="3062288"/>
              <a:ext cx="117475" cy="152400"/>
            </a:xfrm>
            <a:custGeom>
              <a:avLst/>
              <a:gdLst>
                <a:gd name="T0" fmla="*/ 39 w 40"/>
                <a:gd name="T1" fmla="*/ 0 h 49"/>
                <a:gd name="T2" fmla="*/ 36 w 40"/>
                <a:gd name="T3" fmla="*/ 1 h 49"/>
                <a:gd name="T4" fmla="*/ 34 w 40"/>
                <a:gd name="T5" fmla="*/ 3 h 49"/>
                <a:gd name="T6" fmla="*/ 27 w 40"/>
                <a:gd name="T7" fmla="*/ 2 h 49"/>
                <a:gd name="T8" fmla="*/ 19 w 40"/>
                <a:gd name="T9" fmla="*/ 1 h 49"/>
                <a:gd name="T10" fmla="*/ 19 w 40"/>
                <a:gd name="T11" fmla="*/ 2 h 49"/>
                <a:gd name="T12" fmla="*/ 13 w 40"/>
                <a:gd name="T13" fmla="*/ 4 h 49"/>
                <a:gd name="T14" fmla="*/ 10 w 40"/>
                <a:gd name="T15" fmla="*/ 6 h 49"/>
                <a:gd name="T16" fmla="*/ 6 w 40"/>
                <a:gd name="T17" fmla="*/ 7 h 49"/>
                <a:gd name="T18" fmla="*/ 3 w 40"/>
                <a:gd name="T19" fmla="*/ 10 h 49"/>
                <a:gd name="T20" fmla="*/ 2 w 40"/>
                <a:gd name="T21" fmla="*/ 13 h 49"/>
                <a:gd name="T22" fmla="*/ 0 w 40"/>
                <a:gd name="T23" fmla="*/ 16 h 49"/>
                <a:gd name="T24" fmla="*/ 0 w 40"/>
                <a:gd name="T25" fmla="*/ 16 h 49"/>
                <a:gd name="T26" fmla="*/ 4 w 40"/>
                <a:gd name="T27" fmla="*/ 22 h 49"/>
                <a:gd name="T28" fmla="*/ 8 w 40"/>
                <a:gd name="T29" fmla="*/ 23 h 49"/>
                <a:gd name="T30" fmla="*/ 14 w 40"/>
                <a:gd name="T31" fmla="*/ 25 h 49"/>
                <a:gd name="T32" fmla="*/ 7 w 40"/>
                <a:gd name="T33" fmla="*/ 26 h 49"/>
                <a:gd name="T34" fmla="*/ 8 w 40"/>
                <a:gd name="T35" fmla="*/ 31 h 49"/>
                <a:gd name="T36" fmla="*/ 12 w 40"/>
                <a:gd name="T37" fmla="*/ 35 h 49"/>
                <a:gd name="T38" fmla="*/ 17 w 40"/>
                <a:gd name="T39" fmla="*/ 38 h 49"/>
                <a:gd name="T40" fmla="*/ 16 w 40"/>
                <a:gd name="T41" fmla="*/ 32 h 49"/>
                <a:gd name="T42" fmla="*/ 21 w 40"/>
                <a:gd name="T43" fmla="*/ 31 h 49"/>
                <a:gd name="T44" fmla="*/ 18 w 40"/>
                <a:gd name="T45" fmla="*/ 29 h 49"/>
                <a:gd name="T46" fmla="*/ 20 w 40"/>
                <a:gd name="T47" fmla="*/ 28 h 49"/>
                <a:gd name="T48" fmla="*/ 24 w 40"/>
                <a:gd name="T49" fmla="*/ 27 h 49"/>
                <a:gd name="T50" fmla="*/ 22 w 40"/>
                <a:gd name="T51" fmla="*/ 22 h 49"/>
                <a:gd name="T52" fmla="*/ 17 w 40"/>
                <a:gd name="T53" fmla="*/ 22 h 49"/>
                <a:gd name="T54" fmla="*/ 19 w 40"/>
                <a:gd name="T55" fmla="*/ 19 h 49"/>
                <a:gd name="T56" fmla="*/ 14 w 40"/>
                <a:gd name="T57" fmla="*/ 12 h 49"/>
                <a:gd name="T58" fmla="*/ 17 w 40"/>
                <a:gd name="T59" fmla="*/ 10 h 49"/>
                <a:gd name="T60" fmla="*/ 22 w 40"/>
                <a:gd name="T61" fmla="*/ 11 h 49"/>
                <a:gd name="T62" fmla="*/ 24 w 40"/>
                <a:gd name="T63" fmla="*/ 6 h 49"/>
                <a:gd name="T64" fmla="*/ 27 w 40"/>
                <a:gd name="T65" fmla="*/ 7 h 49"/>
                <a:gd name="T66" fmla="*/ 32 w 40"/>
                <a:gd name="T67" fmla="*/ 5 h 49"/>
                <a:gd name="T68" fmla="*/ 36 w 40"/>
                <a:gd name="T69" fmla="*/ 7 h 49"/>
                <a:gd name="T70" fmla="*/ 38 w 40"/>
                <a:gd name="T71" fmla="*/ 5 h 49"/>
                <a:gd name="T72" fmla="*/ 40 w 40"/>
                <a:gd name="T73" fmla="*/ 2 h 49"/>
                <a:gd name="T74" fmla="*/ 39 w 40"/>
                <a:gd name="T75" fmla="*/ 0 h 49"/>
                <a:gd name="T76" fmla="*/ 34 w 40"/>
                <a:gd name="T77" fmla="*/ 46 h 49"/>
                <a:gd name="T78" fmla="*/ 24 w 40"/>
                <a:gd name="T79" fmla="*/ 45 h 49"/>
                <a:gd name="T80" fmla="*/ 20 w 40"/>
                <a:gd name="T81" fmla="*/ 47 h 49"/>
                <a:gd name="T82" fmla="*/ 29 w 40"/>
                <a:gd name="T83" fmla="*/ 49 h 49"/>
                <a:gd name="T84" fmla="*/ 38 w 40"/>
                <a:gd name="T85" fmla="*/ 46 h 49"/>
                <a:gd name="T86" fmla="*/ 34 w 40"/>
                <a:gd name="T8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49">
                  <a:moveTo>
                    <a:pt x="39" y="0"/>
                  </a:moveTo>
                  <a:cubicBezTo>
                    <a:pt x="38" y="0"/>
                    <a:pt x="36" y="0"/>
                    <a:pt x="36" y="1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4" y="3"/>
                    <a:pt x="29" y="2"/>
                    <a:pt x="27" y="2"/>
                  </a:cubicBezTo>
                  <a:cubicBezTo>
                    <a:pt x="26" y="1"/>
                    <a:pt x="21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4" y="5"/>
                    <a:pt x="13" y="4"/>
                  </a:cubicBezTo>
                  <a:cubicBezTo>
                    <a:pt x="12" y="4"/>
                    <a:pt x="12" y="6"/>
                    <a:pt x="10" y="6"/>
                  </a:cubicBezTo>
                  <a:cubicBezTo>
                    <a:pt x="8" y="7"/>
                    <a:pt x="6" y="6"/>
                    <a:pt x="6" y="7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2" y="11"/>
                    <a:pt x="3" y="12"/>
                    <a:pt x="2" y="13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9"/>
                    <a:pt x="4" y="22"/>
                  </a:cubicBezTo>
                  <a:cubicBezTo>
                    <a:pt x="3" y="24"/>
                    <a:pt x="7" y="25"/>
                    <a:pt x="8" y="23"/>
                  </a:cubicBezTo>
                  <a:cubicBezTo>
                    <a:pt x="10" y="21"/>
                    <a:pt x="14" y="24"/>
                    <a:pt x="14" y="25"/>
                  </a:cubicBezTo>
                  <a:cubicBezTo>
                    <a:pt x="14" y="26"/>
                    <a:pt x="9" y="24"/>
                    <a:pt x="7" y="26"/>
                  </a:cubicBezTo>
                  <a:cubicBezTo>
                    <a:pt x="5" y="27"/>
                    <a:pt x="9" y="29"/>
                    <a:pt x="8" y="31"/>
                  </a:cubicBezTo>
                  <a:cubicBezTo>
                    <a:pt x="8" y="33"/>
                    <a:pt x="9" y="35"/>
                    <a:pt x="12" y="35"/>
                  </a:cubicBezTo>
                  <a:cubicBezTo>
                    <a:pt x="14" y="35"/>
                    <a:pt x="16" y="39"/>
                    <a:pt x="17" y="38"/>
                  </a:cubicBezTo>
                  <a:cubicBezTo>
                    <a:pt x="19" y="37"/>
                    <a:pt x="16" y="32"/>
                    <a:pt x="16" y="32"/>
                  </a:cubicBezTo>
                  <a:cubicBezTo>
                    <a:pt x="17" y="31"/>
                    <a:pt x="19" y="33"/>
                    <a:pt x="21" y="31"/>
                  </a:cubicBezTo>
                  <a:cubicBezTo>
                    <a:pt x="22" y="30"/>
                    <a:pt x="20" y="29"/>
                    <a:pt x="18" y="29"/>
                  </a:cubicBezTo>
                  <a:cubicBezTo>
                    <a:pt x="16" y="29"/>
                    <a:pt x="18" y="26"/>
                    <a:pt x="20" y="28"/>
                  </a:cubicBezTo>
                  <a:cubicBezTo>
                    <a:pt x="22" y="29"/>
                    <a:pt x="23" y="27"/>
                    <a:pt x="24" y="27"/>
                  </a:cubicBezTo>
                  <a:cubicBezTo>
                    <a:pt x="26" y="27"/>
                    <a:pt x="26" y="23"/>
                    <a:pt x="22" y="22"/>
                  </a:cubicBezTo>
                  <a:cubicBezTo>
                    <a:pt x="19" y="21"/>
                    <a:pt x="20" y="25"/>
                    <a:pt x="17" y="22"/>
                  </a:cubicBezTo>
                  <a:cubicBezTo>
                    <a:pt x="15" y="20"/>
                    <a:pt x="19" y="21"/>
                    <a:pt x="19" y="19"/>
                  </a:cubicBezTo>
                  <a:cubicBezTo>
                    <a:pt x="19" y="17"/>
                    <a:pt x="16" y="14"/>
                    <a:pt x="14" y="12"/>
                  </a:cubicBezTo>
                  <a:cubicBezTo>
                    <a:pt x="13" y="10"/>
                    <a:pt x="17" y="9"/>
                    <a:pt x="17" y="10"/>
                  </a:cubicBezTo>
                  <a:cubicBezTo>
                    <a:pt x="18" y="12"/>
                    <a:pt x="21" y="12"/>
                    <a:pt x="22" y="11"/>
                  </a:cubicBezTo>
                  <a:cubicBezTo>
                    <a:pt x="24" y="10"/>
                    <a:pt x="21" y="7"/>
                    <a:pt x="24" y="6"/>
                  </a:cubicBezTo>
                  <a:cubicBezTo>
                    <a:pt x="27" y="5"/>
                    <a:pt x="27" y="7"/>
                    <a:pt x="27" y="7"/>
                  </a:cubicBezTo>
                  <a:cubicBezTo>
                    <a:pt x="28" y="8"/>
                    <a:pt x="29" y="5"/>
                    <a:pt x="32" y="5"/>
                  </a:cubicBezTo>
                  <a:cubicBezTo>
                    <a:pt x="34" y="5"/>
                    <a:pt x="35" y="6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40" y="4"/>
                    <a:pt x="40" y="2"/>
                  </a:cubicBezTo>
                  <a:cubicBezTo>
                    <a:pt x="40" y="1"/>
                    <a:pt x="39" y="0"/>
                    <a:pt x="39" y="0"/>
                  </a:cubicBezTo>
                  <a:close/>
                  <a:moveTo>
                    <a:pt x="34" y="46"/>
                  </a:moveTo>
                  <a:cubicBezTo>
                    <a:pt x="32" y="45"/>
                    <a:pt x="26" y="47"/>
                    <a:pt x="24" y="45"/>
                  </a:cubicBezTo>
                  <a:cubicBezTo>
                    <a:pt x="22" y="43"/>
                    <a:pt x="19" y="46"/>
                    <a:pt x="20" y="47"/>
                  </a:cubicBezTo>
                  <a:cubicBezTo>
                    <a:pt x="22" y="47"/>
                    <a:pt x="26" y="49"/>
                    <a:pt x="29" y="49"/>
                  </a:cubicBezTo>
                  <a:cubicBezTo>
                    <a:pt x="33" y="49"/>
                    <a:pt x="38" y="47"/>
                    <a:pt x="38" y="46"/>
                  </a:cubicBezTo>
                  <a:cubicBezTo>
                    <a:pt x="38" y="46"/>
                    <a:pt x="35" y="47"/>
                    <a:pt x="3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2" name="Freeform 134"/>
            <p:cNvSpPr>
              <a:spLocks/>
            </p:cNvSpPr>
            <p:nvPr/>
          </p:nvSpPr>
          <p:spPr bwMode="auto">
            <a:xfrm>
              <a:off x="6470650" y="3194050"/>
              <a:ext cx="50800" cy="33338"/>
            </a:xfrm>
            <a:custGeom>
              <a:avLst/>
              <a:gdLst>
                <a:gd name="T0" fmla="*/ 11 w 17"/>
                <a:gd name="T1" fmla="*/ 7 h 11"/>
                <a:gd name="T2" fmla="*/ 15 w 17"/>
                <a:gd name="T3" fmla="*/ 3 h 11"/>
                <a:gd name="T4" fmla="*/ 15 w 17"/>
                <a:gd name="T5" fmla="*/ 2 h 11"/>
                <a:gd name="T6" fmla="*/ 6 w 17"/>
                <a:gd name="T7" fmla="*/ 4 h 11"/>
                <a:gd name="T8" fmla="*/ 3 w 17"/>
                <a:gd name="T9" fmla="*/ 9 h 11"/>
                <a:gd name="T10" fmla="*/ 11 w 17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1" y="7"/>
                  </a:moveTo>
                  <a:cubicBezTo>
                    <a:pt x="11" y="6"/>
                    <a:pt x="13" y="4"/>
                    <a:pt x="15" y="3"/>
                  </a:cubicBezTo>
                  <a:cubicBezTo>
                    <a:pt x="17" y="2"/>
                    <a:pt x="16" y="0"/>
                    <a:pt x="15" y="2"/>
                  </a:cubicBezTo>
                  <a:cubicBezTo>
                    <a:pt x="13" y="3"/>
                    <a:pt x="10" y="4"/>
                    <a:pt x="6" y="4"/>
                  </a:cubicBezTo>
                  <a:cubicBezTo>
                    <a:pt x="2" y="4"/>
                    <a:pt x="0" y="7"/>
                    <a:pt x="3" y="9"/>
                  </a:cubicBezTo>
                  <a:cubicBezTo>
                    <a:pt x="6" y="11"/>
                    <a:pt x="12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3" name="Freeform 135"/>
            <p:cNvSpPr>
              <a:spLocks/>
            </p:cNvSpPr>
            <p:nvPr/>
          </p:nvSpPr>
          <p:spPr bwMode="auto">
            <a:xfrm>
              <a:off x="5446713" y="2382838"/>
              <a:ext cx="198438" cy="104775"/>
            </a:xfrm>
            <a:custGeom>
              <a:avLst/>
              <a:gdLst>
                <a:gd name="T0" fmla="*/ 56 w 67"/>
                <a:gd name="T1" fmla="*/ 24 h 34"/>
                <a:gd name="T2" fmla="*/ 61 w 67"/>
                <a:gd name="T3" fmla="*/ 20 h 34"/>
                <a:gd name="T4" fmla="*/ 66 w 67"/>
                <a:gd name="T5" fmla="*/ 16 h 34"/>
                <a:gd name="T6" fmla="*/ 63 w 67"/>
                <a:gd name="T7" fmla="*/ 10 h 34"/>
                <a:gd name="T8" fmla="*/ 59 w 67"/>
                <a:gd name="T9" fmla="*/ 7 h 34"/>
                <a:gd name="T10" fmla="*/ 58 w 67"/>
                <a:gd name="T11" fmla="*/ 4 h 34"/>
                <a:gd name="T12" fmla="*/ 54 w 67"/>
                <a:gd name="T13" fmla="*/ 4 h 34"/>
                <a:gd name="T14" fmla="*/ 48 w 67"/>
                <a:gd name="T15" fmla="*/ 1 h 34"/>
                <a:gd name="T16" fmla="*/ 47 w 67"/>
                <a:gd name="T17" fmla="*/ 5 h 34"/>
                <a:gd name="T18" fmla="*/ 44 w 67"/>
                <a:gd name="T19" fmla="*/ 5 h 34"/>
                <a:gd name="T20" fmla="*/ 41 w 67"/>
                <a:gd name="T21" fmla="*/ 5 h 34"/>
                <a:gd name="T22" fmla="*/ 38 w 67"/>
                <a:gd name="T23" fmla="*/ 6 h 34"/>
                <a:gd name="T24" fmla="*/ 34 w 67"/>
                <a:gd name="T25" fmla="*/ 5 h 34"/>
                <a:gd name="T26" fmla="*/ 30 w 67"/>
                <a:gd name="T27" fmla="*/ 7 h 34"/>
                <a:gd name="T28" fmla="*/ 28 w 67"/>
                <a:gd name="T29" fmla="*/ 6 h 34"/>
                <a:gd name="T30" fmla="*/ 25 w 67"/>
                <a:gd name="T31" fmla="*/ 8 h 34"/>
                <a:gd name="T32" fmla="*/ 24 w 67"/>
                <a:gd name="T33" fmla="*/ 11 h 34"/>
                <a:gd name="T34" fmla="*/ 20 w 67"/>
                <a:gd name="T35" fmla="*/ 13 h 34"/>
                <a:gd name="T36" fmla="*/ 18 w 67"/>
                <a:gd name="T37" fmla="*/ 8 h 34"/>
                <a:gd name="T38" fmla="*/ 9 w 67"/>
                <a:gd name="T39" fmla="*/ 1 h 34"/>
                <a:gd name="T40" fmla="*/ 10 w 67"/>
                <a:gd name="T41" fmla="*/ 5 h 34"/>
                <a:gd name="T42" fmla="*/ 7 w 67"/>
                <a:gd name="T43" fmla="*/ 5 h 34"/>
                <a:gd name="T44" fmla="*/ 3 w 67"/>
                <a:gd name="T45" fmla="*/ 6 h 34"/>
                <a:gd name="T46" fmla="*/ 0 w 67"/>
                <a:gd name="T47" fmla="*/ 11 h 34"/>
                <a:gd name="T48" fmla="*/ 6 w 67"/>
                <a:gd name="T49" fmla="*/ 12 h 34"/>
                <a:gd name="T50" fmla="*/ 14 w 67"/>
                <a:gd name="T51" fmla="*/ 12 h 34"/>
                <a:gd name="T52" fmla="*/ 13 w 67"/>
                <a:gd name="T53" fmla="*/ 15 h 34"/>
                <a:gd name="T54" fmla="*/ 9 w 67"/>
                <a:gd name="T55" fmla="*/ 17 h 34"/>
                <a:gd name="T56" fmla="*/ 2 w 67"/>
                <a:gd name="T57" fmla="*/ 19 h 34"/>
                <a:gd name="T58" fmla="*/ 11 w 67"/>
                <a:gd name="T59" fmla="*/ 19 h 34"/>
                <a:gd name="T60" fmla="*/ 13 w 67"/>
                <a:gd name="T61" fmla="*/ 21 h 34"/>
                <a:gd name="T62" fmla="*/ 15 w 67"/>
                <a:gd name="T63" fmla="*/ 23 h 34"/>
                <a:gd name="T64" fmla="*/ 13 w 67"/>
                <a:gd name="T65" fmla="*/ 26 h 34"/>
                <a:gd name="T66" fmla="*/ 10 w 67"/>
                <a:gd name="T67" fmla="*/ 28 h 34"/>
                <a:gd name="T68" fmla="*/ 18 w 67"/>
                <a:gd name="T69" fmla="*/ 28 h 34"/>
                <a:gd name="T70" fmla="*/ 29 w 67"/>
                <a:gd name="T71" fmla="*/ 32 h 34"/>
                <a:gd name="T72" fmla="*/ 40 w 67"/>
                <a:gd name="T73" fmla="*/ 30 h 34"/>
                <a:gd name="T74" fmla="*/ 48 w 67"/>
                <a:gd name="T75" fmla="*/ 27 h 34"/>
                <a:gd name="T76" fmla="*/ 56 w 67"/>
                <a:gd name="T7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34">
                  <a:moveTo>
                    <a:pt x="56" y="24"/>
                  </a:moveTo>
                  <a:cubicBezTo>
                    <a:pt x="60" y="24"/>
                    <a:pt x="60" y="20"/>
                    <a:pt x="61" y="20"/>
                  </a:cubicBezTo>
                  <a:cubicBezTo>
                    <a:pt x="63" y="20"/>
                    <a:pt x="65" y="17"/>
                    <a:pt x="66" y="16"/>
                  </a:cubicBezTo>
                  <a:cubicBezTo>
                    <a:pt x="67" y="14"/>
                    <a:pt x="65" y="10"/>
                    <a:pt x="63" y="10"/>
                  </a:cubicBezTo>
                  <a:cubicBezTo>
                    <a:pt x="61" y="10"/>
                    <a:pt x="59" y="9"/>
                    <a:pt x="59" y="7"/>
                  </a:cubicBezTo>
                  <a:cubicBezTo>
                    <a:pt x="60" y="6"/>
                    <a:pt x="58" y="4"/>
                    <a:pt x="58" y="4"/>
                  </a:cubicBezTo>
                  <a:cubicBezTo>
                    <a:pt x="58" y="3"/>
                    <a:pt x="55" y="3"/>
                    <a:pt x="54" y="4"/>
                  </a:cubicBezTo>
                  <a:cubicBezTo>
                    <a:pt x="53" y="4"/>
                    <a:pt x="49" y="0"/>
                    <a:pt x="48" y="1"/>
                  </a:cubicBezTo>
                  <a:cubicBezTo>
                    <a:pt x="47" y="2"/>
                    <a:pt x="48" y="4"/>
                    <a:pt x="47" y="5"/>
                  </a:cubicBezTo>
                  <a:cubicBezTo>
                    <a:pt x="47" y="6"/>
                    <a:pt x="44" y="4"/>
                    <a:pt x="44" y="5"/>
                  </a:cubicBezTo>
                  <a:cubicBezTo>
                    <a:pt x="44" y="6"/>
                    <a:pt x="42" y="6"/>
                    <a:pt x="41" y="5"/>
                  </a:cubicBezTo>
                  <a:cubicBezTo>
                    <a:pt x="40" y="4"/>
                    <a:pt x="37" y="5"/>
                    <a:pt x="38" y="6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3"/>
                    <a:pt x="30" y="6"/>
                    <a:pt x="30" y="7"/>
                  </a:cubicBezTo>
                  <a:cubicBezTo>
                    <a:pt x="30" y="9"/>
                    <a:pt x="29" y="9"/>
                    <a:pt x="28" y="6"/>
                  </a:cubicBezTo>
                  <a:cubicBezTo>
                    <a:pt x="26" y="3"/>
                    <a:pt x="24" y="6"/>
                    <a:pt x="25" y="8"/>
                  </a:cubicBezTo>
                  <a:cubicBezTo>
                    <a:pt x="26" y="10"/>
                    <a:pt x="25" y="12"/>
                    <a:pt x="24" y="11"/>
                  </a:cubicBezTo>
                  <a:cubicBezTo>
                    <a:pt x="23" y="10"/>
                    <a:pt x="21" y="11"/>
                    <a:pt x="20" y="13"/>
                  </a:cubicBezTo>
                  <a:cubicBezTo>
                    <a:pt x="19" y="14"/>
                    <a:pt x="16" y="9"/>
                    <a:pt x="18" y="8"/>
                  </a:cubicBezTo>
                  <a:cubicBezTo>
                    <a:pt x="20" y="7"/>
                    <a:pt x="12" y="1"/>
                    <a:pt x="9" y="1"/>
                  </a:cubicBezTo>
                  <a:cubicBezTo>
                    <a:pt x="6" y="1"/>
                    <a:pt x="8" y="4"/>
                    <a:pt x="10" y="5"/>
                  </a:cubicBezTo>
                  <a:cubicBezTo>
                    <a:pt x="12" y="6"/>
                    <a:pt x="8" y="6"/>
                    <a:pt x="7" y="5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8"/>
                    <a:pt x="0" y="9"/>
                    <a:pt x="0" y="11"/>
                  </a:cubicBez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5" y="13"/>
                    <a:pt x="11" y="14"/>
                    <a:pt x="13" y="15"/>
                  </a:cubicBezTo>
                  <a:cubicBezTo>
                    <a:pt x="14" y="16"/>
                    <a:pt x="13" y="17"/>
                    <a:pt x="9" y="17"/>
                  </a:cubicBezTo>
                  <a:cubicBezTo>
                    <a:pt x="6" y="17"/>
                    <a:pt x="2" y="18"/>
                    <a:pt x="2" y="19"/>
                  </a:cubicBezTo>
                  <a:cubicBezTo>
                    <a:pt x="3" y="20"/>
                    <a:pt x="11" y="18"/>
                    <a:pt x="11" y="19"/>
                  </a:cubicBezTo>
                  <a:cubicBezTo>
                    <a:pt x="11" y="20"/>
                    <a:pt x="11" y="22"/>
                    <a:pt x="13" y="21"/>
                  </a:cubicBezTo>
                  <a:cubicBezTo>
                    <a:pt x="16" y="20"/>
                    <a:pt x="14" y="23"/>
                    <a:pt x="15" y="23"/>
                  </a:cubicBezTo>
                  <a:cubicBezTo>
                    <a:pt x="16" y="24"/>
                    <a:pt x="16" y="26"/>
                    <a:pt x="13" y="26"/>
                  </a:cubicBezTo>
                  <a:cubicBezTo>
                    <a:pt x="10" y="26"/>
                    <a:pt x="9" y="27"/>
                    <a:pt x="10" y="28"/>
                  </a:cubicBezTo>
                  <a:cubicBezTo>
                    <a:pt x="12" y="30"/>
                    <a:pt x="15" y="29"/>
                    <a:pt x="18" y="28"/>
                  </a:cubicBezTo>
                  <a:cubicBezTo>
                    <a:pt x="21" y="27"/>
                    <a:pt x="26" y="31"/>
                    <a:pt x="29" y="32"/>
                  </a:cubicBezTo>
                  <a:cubicBezTo>
                    <a:pt x="33" y="34"/>
                    <a:pt x="39" y="32"/>
                    <a:pt x="40" y="30"/>
                  </a:cubicBezTo>
                  <a:cubicBezTo>
                    <a:pt x="41" y="28"/>
                    <a:pt x="46" y="29"/>
                    <a:pt x="48" y="27"/>
                  </a:cubicBezTo>
                  <a:cubicBezTo>
                    <a:pt x="50" y="26"/>
                    <a:pt x="53" y="24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4" name="Freeform 136"/>
            <p:cNvSpPr>
              <a:spLocks/>
            </p:cNvSpPr>
            <p:nvPr/>
          </p:nvSpPr>
          <p:spPr bwMode="auto">
            <a:xfrm>
              <a:off x="5700713" y="2722563"/>
              <a:ext cx="82550" cy="100013"/>
            </a:xfrm>
            <a:custGeom>
              <a:avLst/>
              <a:gdLst>
                <a:gd name="T0" fmla="*/ 25 w 28"/>
                <a:gd name="T1" fmla="*/ 10 h 32"/>
                <a:gd name="T2" fmla="*/ 23 w 28"/>
                <a:gd name="T3" fmla="*/ 8 h 32"/>
                <a:gd name="T4" fmla="*/ 19 w 28"/>
                <a:gd name="T5" fmla="*/ 9 h 32"/>
                <a:gd name="T6" fmla="*/ 16 w 28"/>
                <a:gd name="T7" fmla="*/ 9 h 32"/>
                <a:gd name="T8" fmla="*/ 17 w 28"/>
                <a:gd name="T9" fmla="*/ 5 h 32"/>
                <a:gd name="T10" fmla="*/ 19 w 28"/>
                <a:gd name="T11" fmla="*/ 1 h 32"/>
                <a:gd name="T12" fmla="*/ 18 w 28"/>
                <a:gd name="T13" fmla="*/ 1 h 32"/>
                <a:gd name="T14" fmla="*/ 12 w 28"/>
                <a:gd name="T15" fmla="*/ 3 h 32"/>
                <a:gd name="T16" fmla="*/ 15 w 28"/>
                <a:gd name="T17" fmla="*/ 6 h 32"/>
                <a:gd name="T18" fmla="*/ 9 w 28"/>
                <a:gd name="T19" fmla="*/ 8 h 32"/>
                <a:gd name="T20" fmla="*/ 3 w 28"/>
                <a:gd name="T21" fmla="*/ 8 h 32"/>
                <a:gd name="T22" fmla="*/ 4 w 28"/>
                <a:gd name="T23" fmla="*/ 13 h 32"/>
                <a:gd name="T24" fmla="*/ 6 w 28"/>
                <a:gd name="T25" fmla="*/ 17 h 32"/>
                <a:gd name="T26" fmla="*/ 5 w 28"/>
                <a:gd name="T27" fmla="*/ 23 h 32"/>
                <a:gd name="T28" fmla="*/ 1 w 28"/>
                <a:gd name="T29" fmla="*/ 27 h 32"/>
                <a:gd name="T30" fmla="*/ 7 w 28"/>
                <a:gd name="T31" fmla="*/ 32 h 32"/>
                <a:gd name="T32" fmla="*/ 18 w 28"/>
                <a:gd name="T33" fmla="*/ 27 h 32"/>
                <a:gd name="T34" fmla="*/ 25 w 28"/>
                <a:gd name="T35" fmla="*/ 26 h 32"/>
                <a:gd name="T36" fmla="*/ 25 w 28"/>
                <a:gd name="T37" fmla="*/ 11 h 32"/>
                <a:gd name="T38" fmla="*/ 25 w 28"/>
                <a:gd name="T3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2">
                  <a:moveTo>
                    <a:pt x="25" y="10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4" y="8"/>
                    <a:pt x="16" y="6"/>
                    <a:pt x="17" y="5"/>
                  </a:cubicBezTo>
                  <a:cubicBezTo>
                    <a:pt x="18" y="5"/>
                    <a:pt x="18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0"/>
                    <a:pt x="12" y="0"/>
                    <a:pt x="12" y="3"/>
                  </a:cubicBezTo>
                  <a:cubicBezTo>
                    <a:pt x="12" y="5"/>
                    <a:pt x="14" y="4"/>
                    <a:pt x="15" y="6"/>
                  </a:cubicBezTo>
                  <a:cubicBezTo>
                    <a:pt x="15" y="7"/>
                    <a:pt x="12" y="7"/>
                    <a:pt x="9" y="8"/>
                  </a:cubicBezTo>
                  <a:cubicBezTo>
                    <a:pt x="7" y="10"/>
                    <a:pt x="5" y="7"/>
                    <a:pt x="3" y="8"/>
                  </a:cubicBezTo>
                  <a:cubicBezTo>
                    <a:pt x="1" y="9"/>
                    <a:pt x="5" y="11"/>
                    <a:pt x="4" y="13"/>
                  </a:cubicBezTo>
                  <a:cubicBezTo>
                    <a:pt x="2" y="15"/>
                    <a:pt x="4" y="15"/>
                    <a:pt x="6" y="17"/>
                  </a:cubicBezTo>
                  <a:cubicBezTo>
                    <a:pt x="9" y="20"/>
                    <a:pt x="5" y="20"/>
                    <a:pt x="5" y="23"/>
                  </a:cubicBezTo>
                  <a:cubicBezTo>
                    <a:pt x="5" y="25"/>
                    <a:pt x="1" y="25"/>
                    <a:pt x="1" y="27"/>
                  </a:cubicBezTo>
                  <a:cubicBezTo>
                    <a:pt x="0" y="28"/>
                    <a:pt x="4" y="32"/>
                    <a:pt x="7" y="32"/>
                  </a:cubicBezTo>
                  <a:cubicBezTo>
                    <a:pt x="9" y="32"/>
                    <a:pt x="14" y="30"/>
                    <a:pt x="18" y="27"/>
                  </a:cubicBezTo>
                  <a:cubicBezTo>
                    <a:pt x="21" y="24"/>
                    <a:pt x="22" y="27"/>
                    <a:pt x="25" y="26"/>
                  </a:cubicBezTo>
                  <a:cubicBezTo>
                    <a:pt x="28" y="24"/>
                    <a:pt x="26" y="13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5" name="Freeform 137"/>
            <p:cNvSpPr>
              <a:spLocks noEditPoints="1"/>
            </p:cNvSpPr>
            <p:nvPr/>
          </p:nvSpPr>
          <p:spPr bwMode="auto">
            <a:xfrm>
              <a:off x="5741988" y="2563813"/>
              <a:ext cx="184150" cy="298450"/>
            </a:xfrm>
            <a:custGeom>
              <a:avLst/>
              <a:gdLst>
                <a:gd name="T0" fmla="*/ 5 w 63"/>
                <a:gd name="T1" fmla="*/ 52 h 96"/>
                <a:gd name="T2" fmla="*/ 2 w 63"/>
                <a:gd name="T3" fmla="*/ 60 h 96"/>
                <a:gd name="T4" fmla="*/ 9 w 63"/>
                <a:gd name="T5" fmla="*/ 59 h 96"/>
                <a:gd name="T6" fmla="*/ 16 w 63"/>
                <a:gd name="T7" fmla="*/ 58 h 96"/>
                <a:gd name="T8" fmla="*/ 63 w 63"/>
                <a:gd name="T9" fmla="*/ 74 h 96"/>
                <a:gd name="T10" fmla="*/ 53 w 63"/>
                <a:gd name="T11" fmla="*/ 70 h 96"/>
                <a:gd name="T12" fmla="*/ 51 w 63"/>
                <a:gd name="T13" fmla="*/ 64 h 96"/>
                <a:gd name="T14" fmla="*/ 42 w 63"/>
                <a:gd name="T15" fmla="*/ 49 h 96"/>
                <a:gd name="T16" fmla="*/ 33 w 63"/>
                <a:gd name="T17" fmla="*/ 44 h 96"/>
                <a:gd name="T18" fmla="*/ 40 w 63"/>
                <a:gd name="T19" fmla="*/ 30 h 96"/>
                <a:gd name="T20" fmla="*/ 26 w 63"/>
                <a:gd name="T21" fmla="*/ 27 h 96"/>
                <a:gd name="T22" fmla="*/ 32 w 63"/>
                <a:gd name="T23" fmla="*/ 18 h 96"/>
                <a:gd name="T24" fmla="*/ 22 w 63"/>
                <a:gd name="T25" fmla="*/ 21 h 96"/>
                <a:gd name="T26" fmla="*/ 15 w 63"/>
                <a:gd name="T27" fmla="*/ 30 h 96"/>
                <a:gd name="T28" fmla="*/ 10 w 63"/>
                <a:gd name="T29" fmla="*/ 31 h 96"/>
                <a:gd name="T30" fmla="*/ 12 w 63"/>
                <a:gd name="T31" fmla="*/ 39 h 96"/>
                <a:gd name="T32" fmla="*/ 10 w 63"/>
                <a:gd name="T33" fmla="*/ 46 h 96"/>
                <a:gd name="T34" fmla="*/ 17 w 63"/>
                <a:gd name="T35" fmla="*/ 48 h 96"/>
                <a:gd name="T36" fmla="*/ 21 w 63"/>
                <a:gd name="T37" fmla="*/ 48 h 96"/>
                <a:gd name="T38" fmla="*/ 28 w 63"/>
                <a:gd name="T39" fmla="*/ 53 h 96"/>
                <a:gd name="T40" fmla="*/ 31 w 63"/>
                <a:gd name="T41" fmla="*/ 59 h 96"/>
                <a:gd name="T42" fmla="*/ 32 w 63"/>
                <a:gd name="T43" fmla="*/ 67 h 96"/>
                <a:gd name="T44" fmla="*/ 24 w 63"/>
                <a:gd name="T45" fmla="*/ 68 h 96"/>
                <a:gd name="T46" fmla="*/ 26 w 63"/>
                <a:gd name="T47" fmla="*/ 74 h 96"/>
                <a:gd name="T48" fmla="*/ 22 w 63"/>
                <a:gd name="T49" fmla="*/ 81 h 96"/>
                <a:gd name="T50" fmla="*/ 32 w 63"/>
                <a:gd name="T51" fmla="*/ 83 h 96"/>
                <a:gd name="T52" fmla="*/ 26 w 63"/>
                <a:gd name="T53" fmla="*/ 85 h 96"/>
                <a:gd name="T54" fmla="*/ 22 w 63"/>
                <a:gd name="T55" fmla="*/ 93 h 96"/>
                <a:gd name="T56" fmla="*/ 30 w 63"/>
                <a:gd name="T57" fmla="*/ 91 h 96"/>
                <a:gd name="T58" fmla="*/ 39 w 63"/>
                <a:gd name="T59" fmla="*/ 89 h 96"/>
                <a:gd name="T60" fmla="*/ 51 w 63"/>
                <a:gd name="T61" fmla="*/ 89 h 96"/>
                <a:gd name="T62" fmla="*/ 57 w 63"/>
                <a:gd name="T63" fmla="*/ 84 h 96"/>
                <a:gd name="T64" fmla="*/ 63 w 63"/>
                <a:gd name="T65" fmla="*/ 74 h 96"/>
                <a:gd name="T66" fmla="*/ 7 w 63"/>
                <a:gd name="T67" fmla="*/ 28 h 96"/>
                <a:gd name="T68" fmla="*/ 43 w 63"/>
                <a:gd name="T69" fmla="*/ 8 h 96"/>
                <a:gd name="T70" fmla="*/ 43 w 63"/>
                <a:gd name="T71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96">
                  <a:moveTo>
                    <a:pt x="12" y="51"/>
                  </a:moveTo>
                  <a:cubicBezTo>
                    <a:pt x="10" y="49"/>
                    <a:pt x="7" y="52"/>
                    <a:pt x="5" y="52"/>
                  </a:cubicBezTo>
                  <a:cubicBezTo>
                    <a:pt x="4" y="54"/>
                    <a:pt x="4" y="56"/>
                    <a:pt x="3" y="56"/>
                  </a:cubicBezTo>
                  <a:cubicBezTo>
                    <a:pt x="2" y="57"/>
                    <a:pt x="0" y="59"/>
                    <a:pt x="2" y="60"/>
                  </a:cubicBezTo>
                  <a:cubicBezTo>
                    <a:pt x="3" y="60"/>
                    <a:pt x="5" y="62"/>
                    <a:pt x="5" y="60"/>
                  </a:cubicBezTo>
                  <a:cubicBezTo>
                    <a:pt x="6" y="59"/>
                    <a:pt x="7" y="57"/>
                    <a:pt x="9" y="59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2" y="60"/>
                    <a:pt x="14" y="60"/>
                    <a:pt x="16" y="58"/>
                  </a:cubicBezTo>
                  <a:cubicBezTo>
                    <a:pt x="18" y="56"/>
                    <a:pt x="15" y="54"/>
                    <a:pt x="12" y="51"/>
                  </a:cubicBezTo>
                  <a:close/>
                  <a:moveTo>
                    <a:pt x="63" y="74"/>
                  </a:moveTo>
                  <a:cubicBezTo>
                    <a:pt x="63" y="71"/>
                    <a:pt x="57" y="69"/>
                    <a:pt x="56" y="71"/>
                  </a:cubicBezTo>
                  <a:cubicBezTo>
                    <a:pt x="56" y="72"/>
                    <a:pt x="54" y="72"/>
                    <a:pt x="53" y="70"/>
                  </a:cubicBezTo>
                  <a:cubicBezTo>
                    <a:pt x="52" y="69"/>
                    <a:pt x="54" y="67"/>
                    <a:pt x="53" y="67"/>
                  </a:cubicBezTo>
                  <a:cubicBezTo>
                    <a:pt x="52" y="67"/>
                    <a:pt x="51" y="65"/>
                    <a:pt x="51" y="64"/>
                  </a:cubicBezTo>
                  <a:cubicBezTo>
                    <a:pt x="51" y="63"/>
                    <a:pt x="50" y="57"/>
                    <a:pt x="46" y="56"/>
                  </a:cubicBezTo>
                  <a:cubicBezTo>
                    <a:pt x="43" y="55"/>
                    <a:pt x="43" y="51"/>
                    <a:pt x="42" y="49"/>
                  </a:cubicBezTo>
                  <a:cubicBezTo>
                    <a:pt x="42" y="46"/>
                    <a:pt x="40" y="47"/>
                    <a:pt x="38" y="45"/>
                  </a:cubicBezTo>
                  <a:cubicBezTo>
                    <a:pt x="37" y="43"/>
                    <a:pt x="34" y="44"/>
                    <a:pt x="33" y="44"/>
                  </a:cubicBezTo>
                  <a:cubicBezTo>
                    <a:pt x="31" y="45"/>
                    <a:pt x="33" y="42"/>
                    <a:pt x="35" y="40"/>
                  </a:cubicBezTo>
                  <a:cubicBezTo>
                    <a:pt x="37" y="39"/>
                    <a:pt x="40" y="31"/>
                    <a:pt x="40" y="30"/>
                  </a:cubicBezTo>
                  <a:cubicBezTo>
                    <a:pt x="40" y="28"/>
                    <a:pt x="30" y="28"/>
                    <a:pt x="28" y="29"/>
                  </a:cubicBezTo>
                  <a:cubicBezTo>
                    <a:pt x="26" y="30"/>
                    <a:pt x="24" y="28"/>
                    <a:pt x="26" y="27"/>
                  </a:cubicBezTo>
                  <a:cubicBezTo>
                    <a:pt x="27" y="26"/>
                    <a:pt x="31" y="23"/>
                    <a:pt x="31" y="22"/>
                  </a:cubicBezTo>
                  <a:cubicBezTo>
                    <a:pt x="30" y="21"/>
                    <a:pt x="33" y="19"/>
                    <a:pt x="32" y="18"/>
                  </a:cubicBezTo>
                  <a:cubicBezTo>
                    <a:pt x="30" y="17"/>
                    <a:pt x="30" y="20"/>
                    <a:pt x="29" y="21"/>
                  </a:cubicBezTo>
                  <a:cubicBezTo>
                    <a:pt x="28" y="22"/>
                    <a:pt x="25" y="21"/>
                    <a:pt x="22" y="21"/>
                  </a:cubicBezTo>
                  <a:cubicBezTo>
                    <a:pt x="19" y="20"/>
                    <a:pt x="18" y="24"/>
                    <a:pt x="18" y="26"/>
                  </a:cubicBezTo>
                  <a:cubicBezTo>
                    <a:pt x="18" y="28"/>
                    <a:pt x="15" y="29"/>
                    <a:pt x="15" y="30"/>
                  </a:cubicBezTo>
                  <a:cubicBezTo>
                    <a:pt x="16" y="32"/>
                    <a:pt x="15" y="33"/>
                    <a:pt x="14" y="32"/>
                  </a:cubicBezTo>
                  <a:cubicBezTo>
                    <a:pt x="13" y="31"/>
                    <a:pt x="12" y="29"/>
                    <a:pt x="10" y="31"/>
                  </a:cubicBezTo>
                  <a:cubicBezTo>
                    <a:pt x="8" y="32"/>
                    <a:pt x="12" y="34"/>
                    <a:pt x="15" y="34"/>
                  </a:cubicBezTo>
                  <a:cubicBezTo>
                    <a:pt x="17" y="35"/>
                    <a:pt x="13" y="36"/>
                    <a:pt x="12" y="39"/>
                  </a:cubicBezTo>
                  <a:cubicBezTo>
                    <a:pt x="12" y="41"/>
                    <a:pt x="15" y="40"/>
                    <a:pt x="16" y="42"/>
                  </a:cubicBezTo>
                  <a:cubicBezTo>
                    <a:pt x="16" y="44"/>
                    <a:pt x="10" y="44"/>
                    <a:pt x="10" y="46"/>
                  </a:cubicBezTo>
                  <a:cubicBezTo>
                    <a:pt x="10" y="48"/>
                    <a:pt x="13" y="45"/>
                    <a:pt x="15" y="44"/>
                  </a:cubicBezTo>
                  <a:cubicBezTo>
                    <a:pt x="16" y="44"/>
                    <a:pt x="14" y="49"/>
                    <a:pt x="17" y="48"/>
                  </a:cubicBezTo>
                  <a:cubicBezTo>
                    <a:pt x="21" y="48"/>
                    <a:pt x="20" y="43"/>
                    <a:pt x="21" y="43"/>
                  </a:cubicBezTo>
                  <a:cubicBezTo>
                    <a:pt x="22" y="44"/>
                    <a:pt x="20" y="46"/>
                    <a:pt x="21" y="48"/>
                  </a:cubicBezTo>
                  <a:cubicBezTo>
                    <a:pt x="22" y="50"/>
                    <a:pt x="19" y="53"/>
                    <a:pt x="19" y="54"/>
                  </a:cubicBezTo>
                  <a:cubicBezTo>
                    <a:pt x="19" y="55"/>
                    <a:pt x="26" y="55"/>
                    <a:pt x="28" y="53"/>
                  </a:cubicBezTo>
                  <a:cubicBezTo>
                    <a:pt x="30" y="51"/>
                    <a:pt x="31" y="53"/>
                    <a:pt x="30" y="55"/>
                  </a:cubicBezTo>
                  <a:cubicBezTo>
                    <a:pt x="28" y="57"/>
                    <a:pt x="29" y="58"/>
                    <a:pt x="31" y="59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3"/>
                    <a:pt x="32" y="65"/>
                    <a:pt x="32" y="67"/>
                  </a:cubicBezTo>
                  <a:cubicBezTo>
                    <a:pt x="32" y="68"/>
                    <a:pt x="26" y="68"/>
                    <a:pt x="26" y="67"/>
                  </a:cubicBezTo>
                  <a:cubicBezTo>
                    <a:pt x="25" y="66"/>
                    <a:pt x="23" y="67"/>
                    <a:pt x="24" y="68"/>
                  </a:cubicBezTo>
                  <a:cubicBezTo>
                    <a:pt x="24" y="69"/>
                    <a:pt x="22" y="71"/>
                    <a:pt x="22" y="72"/>
                  </a:cubicBezTo>
                  <a:cubicBezTo>
                    <a:pt x="22" y="73"/>
                    <a:pt x="25" y="73"/>
                    <a:pt x="26" y="74"/>
                  </a:cubicBezTo>
                  <a:cubicBezTo>
                    <a:pt x="26" y="76"/>
                    <a:pt x="23" y="78"/>
                    <a:pt x="20" y="79"/>
                  </a:cubicBezTo>
                  <a:cubicBezTo>
                    <a:pt x="16" y="80"/>
                    <a:pt x="20" y="82"/>
                    <a:pt x="22" y="81"/>
                  </a:cubicBezTo>
                  <a:cubicBezTo>
                    <a:pt x="24" y="80"/>
                    <a:pt x="23" y="82"/>
                    <a:pt x="26" y="82"/>
                  </a:cubicBezTo>
                  <a:cubicBezTo>
                    <a:pt x="28" y="82"/>
                    <a:pt x="29" y="84"/>
                    <a:pt x="32" y="83"/>
                  </a:cubicBezTo>
                  <a:cubicBezTo>
                    <a:pt x="35" y="82"/>
                    <a:pt x="35" y="83"/>
                    <a:pt x="33" y="84"/>
                  </a:cubicBezTo>
                  <a:cubicBezTo>
                    <a:pt x="31" y="86"/>
                    <a:pt x="28" y="84"/>
                    <a:pt x="26" y="85"/>
                  </a:cubicBezTo>
                  <a:cubicBezTo>
                    <a:pt x="24" y="86"/>
                    <a:pt x="16" y="93"/>
                    <a:pt x="18" y="95"/>
                  </a:cubicBezTo>
                  <a:cubicBezTo>
                    <a:pt x="19" y="96"/>
                    <a:pt x="20" y="94"/>
                    <a:pt x="22" y="93"/>
                  </a:cubicBezTo>
                  <a:cubicBezTo>
                    <a:pt x="25" y="91"/>
                    <a:pt x="26" y="93"/>
                    <a:pt x="27" y="94"/>
                  </a:cubicBezTo>
                  <a:cubicBezTo>
                    <a:pt x="29" y="94"/>
                    <a:pt x="29" y="90"/>
                    <a:pt x="30" y="91"/>
                  </a:cubicBezTo>
                  <a:cubicBezTo>
                    <a:pt x="31" y="91"/>
                    <a:pt x="32" y="90"/>
                    <a:pt x="34" y="90"/>
                  </a:cubicBezTo>
                  <a:cubicBezTo>
                    <a:pt x="37" y="90"/>
                    <a:pt x="38" y="90"/>
                    <a:pt x="39" y="89"/>
                  </a:cubicBezTo>
                  <a:cubicBezTo>
                    <a:pt x="40" y="88"/>
                    <a:pt x="43" y="91"/>
                    <a:pt x="44" y="90"/>
                  </a:cubicBezTo>
                  <a:cubicBezTo>
                    <a:pt x="45" y="89"/>
                    <a:pt x="49" y="89"/>
                    <a:pt x="51" y="89"/>
                  </a:cubicBezTo>
                  <a:cubicBezTo>
                    <a:pt x="53" y="89"/>
                    <a:pt x="59" y="86"/>
                    <a:pt x="60" y="85"/>
                  </a:cubicBezTo>
                  <a:cubicBezTo>
                    <a:pt x="61" y="84"/>
                    <a:pt x="59" y="83"/>
                    <a:pt x="57" y="84"/>
                  </a:cubicBezTo>
                  <a:cubicBezTo>
                    <a:pt x="55" y="84"/>
                    <a:pt x="56" y="82"/>
                    <a:pt x="58" y="80"/>
                  </a:cubicBezTo>
                  <a:cubicBezTo>
                    <a:pt x="60" y="78"/>
                    <a:pt x="63" y="77"/>
                    <a:pt x="63" y="74"/>
                  </a:cubicBezTo>
                  <a:close/>
                  <a:moveTo>
                    <a:pt x="12" y="22"/>
                  </a:moveTo>
                  <a:cubicBezTo>
                    <a:pt x="10" y="21"/>
                    <a:pt x="6" y="28"/>
                    <a:pt x="7" y="28"/>
                  </a:cubicBezTo>
                  <a:cubicBezTo>
                    <a:pt x="10" y="28"/>
                    <a:pt x="13" y="23"/>
                    <a:pt x="12" y="22"/>
                  </a:cubicBezTo>
                  <a:close/>
                  <a:moveTo>
                    <a:pt x="43" y="8"/>
                  </a:moveTo>
                  <a:cubicBezTo>
                    <a:pt x="45" y="6"/>
                    <a:pt x="47" y="0"/>
                    <a:pt x="44" y="1"/>
                  </a:cubicBezTo>
                  <a:cubicBezTo>
                    <a:pt x="42" y="2"/>
                    <a:pt x="42" y="8"/>
                    <a:pt x="4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6" name="Freeform 138"/>
            <p:cNvSpPr>
              <a:spLocks noEditPoints="1"/>
            </p:cNvSpPr>
            <p:nvPr/>
          </p:nvSpPr>
          <p:spPr bwMode="auto">
            <a:xfrm>
              <a:off x="6042025" y="2651125"/>
              <a:ext cx="87313" cy="87313"/>
            </a:xfrm>
            <a:custGeom>
              <a:avLst/>
              <a:gdLst>
                <a:gd name="T0" fmla="*/ 15 w 30"/>
                <a:gd name="T1" fmla="*/ 11 h 28"/>
                <a:gd name="T2" fmla="*/ 15 w 30"/>
                <a:gd name="T3" fmla="*/ 6 h 28"/>
                <a:gd name="T4" fmla="*/ 15 w 30"/>
                <a:gd name="T5" fmla="*/ 1 h 28"/>
                <a:gd name="T6" fmla="*/ 11 w 30"/>
                <a:gd name="T7" fmla="*/ 3 h 28"/>
                <a:gd name="T8" fmla="*/ 7 w 30"/>
                <a:gd name="T9" fmla="*/ 5 h 28"/>
                <a:gd name="T10" fmla="*/ 7 w 30"/>
                <a:gd name="T11" fmla="*/ 8 h 28"/>
                <a:gd name="T12" fmla="*/ 4 w 30"/>
                <a:gd name="T13" fmla="*/ 6 h 28"/>
                <a:gd name="T14" fmla="*/ 1 w 30"/>
                <a:gd name="T15" fmla="*/ 11 h 28"/>
                <a:gd name="T16" fmla="*/ 1 w 30"/>
                <a:gd name="T17" fmla="*/ 18 h 28"/>
                <a:gd name="T18" fmla="*/ 3 w 30"/>
                <a:gd name="T19" fmla="*/ 23 h 28"/>
                <a:gd name="T20" fmla="*/ 4 w 30"/>
                <a:gd name="T21" fmla="*/ 26 h 28"/>
                <a:gd name="T22" fmla="*/ 10 w 30"/>
                <a:gd name="T23" fmla="*/ 27 h 28"/>
                <a:gd name="T24" fmla="*/ 12 w 30"/>
                <a:gd name="T25" fmla="*/ 27 h 28"/>
                <a:gd name="T26" fmla="*/ 9 w 30"/>
                <a:gd name="T27" fmla="*/ 23 h 28"/>
                <a:gd name="T28" fmla="*/ 13 w 30"/>
                <a:gd name="T29" fmla="*/ 24 h 28"/>
                <a:gd name="T30" fmla="*/ 17 w 30"/>
                <a:gd name="T31" fmla="*/ 24 h 28"/>
                <a:gd name="T32" fmla="*/ 15 w 30"/>
                <a:gd name="T33" fmla="*/ 20 h 28"/>
                <a:gd name="T34" fmla="*/ 12 w 30"/>
                <a:gd name="T35" fmla="*/ 20 h 28"/>
                <a:gd name="T36" fmla="*/ 14 w 30"/>
                <a:gd name="T37" fmla="*/ 16 h 28"/>
                <a:gd name="T38" fmla="*/ 18 w 30"/>
                <a:gd name="T39" fmla="*/ 14 h 28"/>
                <a:gd name="T40" fmla="*/ 15 w 30"/>
                <a:gd name="T41" fmla="*/ 11 h 28"/>
                <a:gd name="T42" fmla="*/ 29 w 30"/>
                <a:gd name="T43" fmla="*/ 16 h 28"/>
                <a:gd name="T44" fmla="*/ 27 w 30"/>
                <a:gd name="T45" fmla="*/ 18 h 28"/>
                <a:gd name="T46" fmla="*/ 24 w 30"/>
                <a:gd name="T47" fmla="*/ 16 h 28"/>
                <a:gd name="T48" fmla="*/ 20 w 30"/>
                <a:gd name="T49" fmla="*/ 18 h 28"/>
                <a:gd name="T50" fmla="*/ 23 w 30"/>
                <a:gd name="T51" fmla="*/ 24 h 28"/>
                <a:gd name="T52" fmla="*/ 21 w 30"/>
                <a:gd name="T53" fmla="*/ 25 h 28"/>
                <a:gd name="T54" fmla="*/ 23 w 30"/>
                <a:gd name="T55" fmla="*/ 28 h 28"/>
                <a:gd name="T56" fmla="*/ 27 w 30"/>
                <a:gd name="T57" fmla="*/ 23 h 28"/>
                <a:gd name="T58" fmla="*/ 29 w 30"/>
                <a:gd name="T5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28">
                  <a:moveTo>
                    <a:pt x="15" y="11"/>
                  </a:moveTo>
                  <a:cubicBezTo>
                    <a:pt x="14" y="10"/>
                    <a:pt x="13" y="7"/>
                    <a:pt x="15" y="6"/>
                  </a:cubicBezTo>
                  <a:cubicBezTo>
                    <a:pt x="16" y="5"/>
                    <a:pt x="16" y="2"/>
                    <a:pt x="15" y="1"/>
                  </a:cubicBezTo>
                  <a:cubicBezTo>
                    <a:pt x="14" y="0"/>
                    <a:pt x="11" y="1"/>
                    <a:pt x="11" y="3"/>
                  </a:cubicBezTo>
                  <a:cubicBezTo>
                    <a:pt x="10" y="6"/>
                    <a:pt x="8" y="5"/>
                    <a:pt x="7" y="5"/>
                  </a:cubicBezTo>
                  <a:cubicBezTo>
                    <a:pt x="6" y="6"/>
                    <a:pt x="8" y="7"/>
                    <a:pt x="7" y="8"/>
                  </a:cubicBezTo>
                  <a:cubicBezTo>
                    <a:pt x="6" y="9"/>
                    <a:pt x="6" y="6"/>
                    <a:pt x="4" y="6"/>
                  </a:cubicBezTo>
                  <a:cubicBezTo>
                    <a:pt x="2" y="6"/>
                    <a:pt x="2" y="9"/>
                    <a:pt x="1" y="11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1" y="20"/>
                    <a:pt x="4" y="21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6" y="26"/>
                    <a:pt x="9" y="26"/>
                    <a:pt x="10" y="27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1" y="25"/>
                    <a:pt x="9" y="24"/>
                    <a:pt x="9" y="23"/>
                  </a:cubicBezTo>
                  <a:cubicBezTo>
                    <a:pt x="10" y="22"/>
                    <a:pt x="11" y="23"/>
                    <a:pt x="13" y="24"/>
                  </a:cubicBezTo>
                  <a:cubicBezTo>
                    <a:pt x="14" y="25"/>
                    <a:pt x="17" y="25"/>
                    <a:pt x="17" y="24"/>
                  </a:cubicBezTo>
                  <a:cubicBezTo>
                    <a:pt x="17" y="23"/>
                    <a:pt x="17" y="19"/>
                    <a:pt x="15" y="20"/>
                  </a:cubicBezTo>
                  <a:cubicBezTo>
                    <a:pt x="13" y="21"/>
                    <a:pt x="13" y="20"/>
                    <a:pt x="12" y="20"/>
                  </a:cubicBezTo>
                  <a:cubicBezTo>
                    <a:pt x="11" y="19"/>
                    <a:pt x="13" y="17"/>
                    <a:pt x="14" y="16"/>
                  </a:cubicBezTo>
                  <a:cubicBezTo>
                    <a:pt x="14" y="14"/>
                    <a:pt x="17" y="15"/>
                    <a:pt x="18" y="14"/>
                  </a:cubicBezTo>
                  <a:cubicBezTo>
                    <a:pt x="18" y="12"/>
                    <a:pt x="16" y="11"/>
                    <a:pt x="15" y="11"/>
                  </a:cubicBezTo>
                  <a:close/>
                  <a:moveTo>
                    <a:pt x="29" y="16"/>
                  </a:moveTo>
                  <a:cubicBezTo>
                    <a:pt x="28" y="16"/>
                    <a:pt x="27" y="17"/>
                    <a:pt x="27" y="18"/>
                  </a:cubicBezTo>
                  <a:cubicBezTo>
                    <a:pt x="26" y="18"/>
                    <a:pt x="25" y="14"/>
                    <a:pt x="24" y="16"/>
                  </a:cubicBezTo>
                  <a:cubicBezTo>
                    <a:pt x="24" y="18"/>
                    <a:pt x="22" y="15"/>
                    <a:pt x="20" y="18"/>
                  </a:cubicBezTo>
                  <a:cubicBezTo>
                    <a:pt x="19" y="21"/>
                    <a:pt x="21" y="23"/>
                    <a:pt x="23" y="24"/>
                  </a:cubicBezTo>
                  <a:cubicBezTo>
                    <a:pt x="24" y="24"/>
                    <a:pt x="23" y="26"/>
                    <a:pt x="21" y="25"/>
                  </a:cubicBezTo>
                  <a:cubicBezTo>
                    <a:pt x="19" y="25"/>
                    <a:pt x="20" y="28"/>
                    <a:pt x="23" y="28"/>
                  </a:cubicBezTo>
                  <a:cubicBezTo>
                    <a:pt x="25" y="28"/>
                    <a:pt x="27" y="24"/>
                    <a:pt x="27" y="23"/>
                  </a:cubicBezTo>
                  <a:cubicBezTo>
                    <a:pt x="27" y="22"/>
                    <a:pt x="30" y="17"/>
                    <a:pt x="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7" name="Freeform 139"/>
            <p:cNvSpPr>
              <a:spLocks noEditPoints="1"/>
            </p:cNvSpPr>
            <p:nvPr/>
          </p:nvSpPr>
          <p:spPr bwMode="auto">
            <a:xfrm>
              <a:off x="6100763" y="2295525"/>
              <a:ext cx="228600" cy="423863"/>
            </a:xfrm>
            <a:custGeom>
              <a:avLst/>
              <a:gdLst>
                <a:gd name="T0" fmla="*/ 76 w 78"/>
                <a:gd name="T1" fmla="*/ 29 h 136"/>
                <a:gd name="T2" fmla="*/ 74 w 78"/>
                <a:gd name="T3" fmla="*/ 18 h 136"/>
                <a:gd name="T4" fmla="*/ 65 w 78"/>
                <a:gd name="T5" fmla="*/ 7 h 136"/>
                <a:gd name="T6" fmla="*/ 54 w 78"/>
                <a:gd name="T7" fmla="*/ 6 h 136"/>
                <a:gd name="T8" fmla="*/ 44 w 78"/>
                <a:gd name="T9" fmla="*/ 6 h 136"/>
                <a:gd name="T10" fmla="*/ 37 w 78"/>
                <a:gd name="T11" fmla="*/ 12 h 136"/>
                <a:gd name="T12" fmla="*/ 31 w 78"/>
                <a:gd name="T13" fmla="*/ 20 h 136"/>
                <a:gd name="T14" fmla="*/ 26 w 78"/>
                <a:gd name="T15" fmla="*/ 28 h 136"/>
                <a:gd name="T16" fmla="*/ 20 w 78"/>
                <a:gd name="T17" fmla="*/ 33 h 136"/>
                <a:gd name="T18" fmla="*/ 16 w 78"/>
                <a:gd name="T19" fmla="*/ 47 h 136"/>
                <a:gd name="T20" fmla="*/ 17 w 78"/>
                <a:gd name="T21" fmla="*/ 54 h 136"/>
                <a:gd name="T22" fmla="*/ 7 w 78"/>
                <a:gd name="T23" fmla="*/ 58 h 136"/>
                <a:gd name="T24" fmla="*/ 6 w 78"/>
                <a:gd name="T25" fmla="*/ 70 h 136"/>
                <a:gd name="T26" fmla="*/ 10 w 78"/>
                <a:gd name="T27" fmla="*/ 81 h 136"/>
                <a:gd name="T28" fmla="*/ 8 w 78"/>
                <a:gd name="T29" fmla="*/ 87 h 136"/>
                <a:gd name="T30" fmla="*/ 4 w 78"/>
                <a:gd name="T31" fmla="*/ 94 h 136"/>
                <a:gd name="T32" fmla="*/ 2 w 78"/>
                <a:gd name="T33" fmla="*/ 104 h 136"/>
                <a:gd name="T34" fmla="*/ 0 w 78"/>
                <a:gd name="T35" fmla="*/ 104 h 136"/>
                <a:gd name="T36" fmla="*/ 5 w 78"/>
                <a:gd name="T37" fmla="*/ 117 h 136"/>
                <a:gd name="T38" fmla="*/ 9 w 78"/>
                <a:gd name="T39" fmla="*/ 127 h 136"/>
                <a:gd name="T40" fmla="*/ 11 w 78"/>
                <a:gd name="T41" fmla="*/ 135 h 136"/>
                <a:gd name="T42" fmla="*/ 18 w 78"/>
                <a:gd name="T43" fmla="*/ 131 h 136"/>
                <a:gd name="T44" fmla="*/ 26 w 78"/>
                <a:gd name="T45" fmla="*/ 129 h 136"/>
                <a:gd name="T46" fmla="*/ 31 w 78"/>
                <a:gd name="T47" fmla="*/ 127 h 136"/>
                <a:gd name="T48" fmla="*/ 33 w 78"/>
                <a:gd name="T49" fmla="*/ 121 h 136"/>
                <a:gd name="T50" fmla="*/ 34 w 78"/>
                <a:gd name="T51" fmla="*/ 108 h 136"/>
                <a:gd name="T52" fmla="*/ 43 w 78"/>
                <a:gd name="T53" fmla="*/ 99 h 136"/>
                <a:gd name="T54" fmla="*/ 40 w 78"/>
                <a:gd name="T55" fmla="*/ 87 h 136"/>
                <a:gd name="T56" fmla="*/ 35 w 78"/>
                <a:gd name="T57" fmla="*/ 79 h 136"/>
                <a:gd name="T58" fmla="*/ 39 w 78"/>
                <a:gd name="T59" fmla="*/ 68 h 136"/>
                <a:gd name="T60" fmla="*/ 47 w 78"/>
                <a:gd name="T61" fmla="*/ 61 h 136"/>
                <a:gd name="T62" fmla="*/ 62 w 78"/>
                <a:gd name="T63" fmla="*/ 50 h 136"/>
                <a:gd name="T64" fmla="*/ 64 w 78"/>
                <a:gd name="T65" fmla="*/ 39 h 136"/>
                <a:gd name="T66" fmla="*/ 74 w 78"/>
                <a:gd name="T67" fmla="*/ 35 h 136"/>
                <a:gd name="T68" fmla="*/ 77 w 78"/>
                <a:gd name="T69" fmla="*/ 32 h 136"/>
                <a:gd name="T70" fmla="*/ 41 w 78"/>
                <a:gd name="T71" fmla="*/ 12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36">
                  <a:moveTo>
                    <a:pt x="77" y="32"/>
                  </a:moveTo>
                  <a:cubicBezTo>
                    <a:pt x="76" y="31"/>
                    <a:pt x="74" y="29"/>
                    <a:pt x="76" y="29"/>
                  </a:cubicBezTo>
                  <a:cubicBezTo>
                    <a:pt x="77" y="29"/>
                    <a:pt x="78" y="24"/>
                    <a:pt x="76" y="24"/>
                  </a:cubicBezTo>
                  <a:cubicBezTo>
                    <a:pt x="74" y="23"/>
                    <a:pt x="76" y="19"/>
                    <a:pt x="74" y="18"/>
                  </a:cubicBezTo>
                  <a:cubicBezTo>
                    <a:pt x="73" y="17"/>
                    <a:pt x="74" y="14"/>
                    <a:pt x="74" y="12"/>
                  </a:cubicBezTo>
                  <a:cubicBezTo>
                    <a:pt x="74" y="10"/>
                    <a:pt x="69" y="8"/>
                    <a:pt x="65" y="7"/>
                  </a:cubicBezTo>
                  <a:cubicBezTo>
                    <a:pt x="62" y="5"/>
                    <a:pt x="61" y="3"/>
                    <a:pt x="58" y="1"/>
                  </a:cubicBezTo>
                  <a:cubicBezTo>
                    <a:pt x="55" y="0"/>
                    <a:pt x="54" y="4"/>
                    <a:pt x="54" y="6"/>
                  </a:cubicBezTo>
                  <a:cubicBezTo>
                    <a:pt x="54" y="9"/>
                    <a:pt x="52" y="9"/>
                    <a:pt x="50" y="7"/>
                  </a:cubicBezTo>
                  <a:cubicBezTo>
                    <a:pt x="48" y="6"/>
                    <a:pt x="46" y="7"/>
                    <a:pt x="44" y="6"/>
                  </a:cubicBezTo>
                  <a:cubicBezTo>
                    <a:pt x="41" y="5"/>
                    <a:pt x="42" y="9"/>
                    <a:pt x="42" y="11"/>
                  </a:cubicBezTo>
                  <a:cubicBezTo>
                    <a:pt x="42" y="12"/>
                    <a:pt x="39" y="12"/>
                    <a:pt x="37" y="12"/>
                  </a:cubicBezTo>
                  <a:cubicBezTo>
                    <a:pt x="36" y="12"/>
                    <a:pt x="33" y="14"/>
                    <a:pt x="33" y="16"/>
                  </a:cubicBezTo>
                  <a:cubicBezTo>
                    <a:pt x="33" y="18"/>
                    <a:pt x="30" y="19"/>
                    <a:pt x="31" y="20"/>
                  </a:cubicBezTo>
                  <a:cubicBezTo>
                    <a:pt x="32" y="22"/>
                    <a:pt x="31" y="23"/>
                    <a:pt x="29" y="24"/>
                  </a:cubicBezTo>
                  <a:cubicBezTo>
                    <a:pt x="28" y="24"/>
                    <a:pt x="27" y="27"/>
                    <a:pt x="26" y="28"/>
                  </a:cubicBezTo>
                  <a:cubicBezTo>
                    <a:pt x="25" y="29"/>
                    <a:pt x="27" y="31"/>
                    <a:pt x="25" y="32"/>
                  </a:cubicBezTo>
                  <a:cubicBezTo>
                    <a:pt x="23" y="33"/>
                    <a:pt x="21" y="32"/>
                    <a:pt x="20" y="33"/>
                  </a:cubicBezTo>
                  <a:cubicBezTo>
                    <a:pt x="19" y="34"/>
                    <a:pt x="20" y="36"/>
                    <a:pt x="20" y="39"/>
                  </a:cubicBezTo>
                  <a:cubicBezTo>
                    <a:pt x="20" y="41"/>
                    <a:pt x="18" y="44"/>
                    <a:pt x="16" y="47"/>
                  </a:cubicBezTo>
                  <a:cubicBezTo>
                    <a:pt x="14" y="49"/>
                    <a:pt x="16" y="50"/>
                    <a:pt x="17" y="50"/>
                  </a:cubicBezTo>
                  <a:cubicBezTo>
                    <a:pt x="18" y="50"/>
                    <a:pt x="18" y="52"/>
                    <a:pt x="17" y="54"/>
                  </a:cubicBezTo>
                  <a:cubicBezTo>
                    <a:pt x="16" y="55"/>
                    <a:pt x="14" y="54"/>
                    <a:pt x="13" y="54"/>
                  </a:cubicBezTo>
                  <a:cubicBezTo>
                    <a:pt x="12" y="54"/>
                    <a:pt x="9" y="55"/>
                    <a:pt x="7" y="58"/>
                  </a:cubicBezTo>
                  <a:cubicBezTo>
                    <a:pt x="5" y="61"/>
                    <a:pt x="6" y="63"/>
                    <a:pt x="6" y="64"/>
                  </a:cubicBezTo>
                  <a:cubicBezTo>
                    <a:pt x="7" y="66"/>
                    <a:pt x="5" y="67"/>
                    <a:pt x="6" y="70"/>
                  </a:cubicBezTo>
                  <a:cubicBezTo>
                    <a:pt x="8" y="73"/>
                    <a:pt x="6" y="74"/>
                    <a:pt x="6" y="76"/>
                  </a:cubicBezTo>
                  <a:cubicBezTo>
                    <a:pt x="6" y="79"/>
                    <a:pt x="10" y="78"/>
                    <a:pt x="10" y="81"/>
                  </a:cubicBezTo>
                  <a:cubicBezTo>
                    <a:pt x="11" y="83"/>
                    <a:pt x="9" y="84"/>
                    <a:pt x="8" y="84"/>
                  </a:cubicBezTo>
                  <a:cubicBezTo>
                    <a:pt x="7" y="84"/>
                    <a:pt x="7" y="86"/>
                    <a:pt x="8" y="87"/>
                  </a:cubicBezTo>
                  <a:cubicBezTo>
                    <a:pt x="9" y="88"/>
                    <a:pt x="9" y="92"/>
                    <a:pt x="8" y="93"/>
                  </a:cubicBezTo>
                  <a:cubicBezTo>
                    <a:pt x="8" y="94"/>
                    <a:pt x="4" y="93"/>
                    <a:pt x="4" y="94"/>
                  </a:cubicBezTo>
                  <a:cubicBezTo>
                    <a:pt x="5" y="96"/>
                    <a:pt x="3" y="98"/>
                    <a:pt x="3" y="99"/>
                  </a:cubicBezTo>
                  <a:cubicBezTo>
                    <a:pt x="3" y="101"/>
                    <a:pt x="3" y="104"/>
                    <a:pt x="2" y="104"/>
                  </a:cubicBezTo>
                  <a:cubicBezTo>
                    <a:pt x="1" y="103"/>
                    <a:pt x="1" y="103"/>
                    <a:pt x="0" y="103"/>
                  </a:cubicBezTo>
                  <a:cubicBezTo>
                    <a:pt x="0" y="103"/>
                    <a:pt x="0" y="104"/>
                    <a:pt x="0" y="104"/>
                  </a:cubicBezTo>
                  <a:cubicBezTo>
                    <a:pt x="0" y="106"/>
                    <a:pt x="1" y="108"/>
                    <a:pt x="3" y="110"/>
                  </a:cubicBezTo>
                  <a:cubicBezTo>
                    <a:pt x="5" y="112"/>
                    <a:pt x="3" y="114"/>
                    <a:pt x="5" y="117"/>
                  </a:cubicBezTo>
                  <a:cubicBezTo>
                    <a:pt x="7" y="119"/>
                    <a:pt x="6" y="121"/>
                    <a:pt x="8" y="122"/>
                  </a:cubicBezTo>
                  <a:cubicBezTo>
                    <a:pt x="10" y="124"/>
                    <a:pt x="10" y="125"/>
                    <a:pt x="9" y="127"/>
                  </a:cubicBezTo>
                  <a:cubicBezTo>
                    <a:pt x="9" y="129"/>
                    <a:pt x="11" y="128"/>
                    <a:pt x="11" y="130"/>
                  </a:cubicBezTo>
                  <a:cubicBezTo>
                    <a:pt x="11" y="131"/>
                    <a:pt x="11" y="134"/>
                    <a:pt x="11" y="135"/>
                  </a:cubicBezTo>
                  <a:cubicBezTo>
                    <a:pt x="12" y="136"/>
                    <a:pt x="13" y="135"/>
                    <a:pt x="16" y="135"/>
                  </a:cubicBezTo>
                  <a:cubicBezTo>
                    <a:pt x="19" y="135"/>
                    <a:pt x="18" y="133"/>
                    <a:pt x="18" y="131"/>
                  </a:cubicBezTo>
                  <a:cubicBezTo>
                    <a:pt x="19" y="129"/>
                    <a:pt x="20" y="130"/>
                    <a:pt x="20" y="129"/>
                  </a:cubicBezTo>
                  <a:cubicBezTo>
                    <a:pt x="21" y="128"/>
                    <a:pt x="23" y="128"/>
                    <a:pt x="26" y="129"/>
                  </a:cubicBezTo>
                  <a:cubicBezTo>
                    <a:pt x="28" y="130"/>
                    <a:pt x="29" y="128"/>
                    <a:pt x="29" y="126"/>
                  </a:cubicBezTo>
                  <a:cubicBezTo>
                    <a:pt x="29" y="124"/>
                    <a:pt x="31" y="126"/>
                    <a:pt x="31" y="127"/>
                  </a:cubicBezTo>
                  <a:cubicBezTo>
                    <a:pt x="32" y="127"/>
                    <a:pt x="34" y="123"/>
                    <a:pt x="35" y="121"/>
                  </a:cubicBezTo>
                  <a:cubicBezTo>
                    <a:pt x="36" y="118"/>
                    <a:pt x="35" y="119"/>
                    <a:pt x="33" y="121"/>
                  </a:cubicBezTo>
                  <a:cubicBezTo>
                    <a:pt x="30" y="124"/>
                    <a:pt x="32" y="119"/>
                    <a:pt x="33" y="117"/>
                  </a:cubicBezTo>
                  <a:cubicBezTo>
                    <a:pt x="33" y="115"/>
                    <a:pt x="33" y="109"/>
                    <a:pt x="34" y="108"/>
                  </a:cubicBezTo>
                  <a:cubicBezTo>
                    <a:pt x="34" y="107"/>
                    <a:pt x="34" y="105"/>
                    <a:pt x="37" y="104"/>
                  </a:cubicBezTo>
                  <a:cubicBezTo>
                    <a:pt x="40" y="104"/>
                    <a:pt x="43" y="100"/>
                    <a:pt x="43" y="99"/>
                  </a:cubicBezTo>
                  <a:cubicBezTo>
                    <a:pt x="42" y="98"/>
                    <a:pt x="46" y="95"/>
                    <a:pt x="46" y="94"/>
                  </a:cubicBezTo>
                  <a:cubicBezTo>
                    <a:pt x="46" y="93"/>
                    <a:pt x="42" y="88"/>
                    <a:pt x="40" y="87"/>
                  </a:cubicBezTo>
                  <a:cubicBezTo>
                    <a:pt x="39" y="87"/>
                    <a:pt x="36" y="87"/>
                    <a:pt x="36" y="86"/>
                  </a:cubicBezTo>
                  <a:cubicBezTo>
                    <a:pt x="36" y="85"/>
                    <a:pt x="36" y="81"/>
                    <a:pt x="35" y="79"/>
                  </a:cubicBezTo>
                  <a:cubicBezTo>
                    <a:pt x="35" y="77"/>
                    <a:pt x="38" y="75"/>
                    <a:pt x="38" y="73"/>
                  </a:cubicBezTo>
                  <a:cubicBezTo>
                    <a:pt x="38" y="71"/>
                    <a:pt x="37" y="69"/>
                    <a:pt x="39" y="68"/>
                  </a:cubicBezTo>
                  <a:cubicBezTo>
                    <a:pt x="41" y="68"/>
                    <a:pt x="40" y="66"/>
                    <a:pt x="42" y="66"/>
                  </a:cubicBezTo>
                  <a:cubicBezTo>
                    <a:pt x="44" y="65"/>
                    <a:pt x="44" y="62"/>
                    <a:pt x="47" y="61"/>
                  </a:cubicBezTo>
                  <a:cubicBezTo>
                    <a:pt x="49" y="60"/>
                    <a:pt x="49" y="59"/>
                    <a:pt x="52" y="57"/>
                  </a:cubicBezTo>
                  <a:cubicBezTo>
                    <a:pt x="56" y="56"/>
                    <a:pt x="61" y="52"/>
                    <a:pt x="62" y="50"/>
                  </a:cubicBezTo>
                  <a:cubicBezTo>
                    <a:pt x="63" y="48"/>
                    <a:pt x="59" y="46"/>
                    <a:pt x="61" y="44"/>
                  </a:cubicBezTo>
                  <a:cubicBezTo>
                    <a:pt x="64" y="42"/>
                    <a:pt x="62" y="40"/>
                    <a:pt x="64" y="39"/>
                  </a:cubicBezTo>
                  <a:cubicBezTo>
                    <a:pt x="66" y="38"/>
                    <a:pt x="66" y="37"/>
                    <a:pt x="68" y="36"/>
                  </a:cubicBezTo>
                  <a:cubicBezTo>
                    <a:pt x="69" y="34"/>
                    <a:pt x="71" y="36"/>
                    <a:pt x="74" y="35"/>
                  </a:cubicBezTo>
                  <a:cubicBezTo>
                    <a:pt x="76" y="35"/>
                    <a:pt x="77" y="35"/>
                    <a:pt x="78" y="35"/>
                  </a:cubicBezTo>
                  <a:cubicBezTo>
                    <a:pt x="78" y="34"/>
                    <a:pt x="77" y="33"/>
                    <a:pt x="77" y="32"/>
                  </a:cubicBezTo>
                  <a:close/>
                  <a:moveTo>
                    <a:pt x="46" y="113"/>
                  </a:moveTo>
                  <a:cubicBezTo>
                    <a:pt x="42" y="113"/>
                    <a:pt x="41" y="120"/>
                    <a:pt x="41" y="121"/>
                  </a:cubicBezTo>
                  <a:cubicBezTo>
                    <a:pt x="42" y="122"/>
                    <a:pt x="49" y="113"/>
                    <a:pt x="4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8" name="Freeform 140"/>
            <p:cNvSpPr>
              <a:spLocks noEditPoints="1"/>
            </p:cNvSpPr>
            <p:nvPr/>
          </p:nvSpPr>
          <p:spPr bwMode="auto">
            <a:xfrm>
              <a:off x="6288088" y="2593975"/>
              <a:ext cx="115888" cy="60325"/>
            </a:xfrm>
            <a:custGeom>
              <a:avLst/>
              <a:gdLst>
                <a:gd name="T0" fmla="*/ 36 w 39"/>
                <a:gd name="T1" fmla="*/ 6 h 19"/>
                <a:gd name="T2" fmla="*/ 38 w 39"/>
                <a:gd name="T3" fmla="*/ 1 h 19"/>
                <a:gd name="T4" fmla="*/ 36 w 39"/>
                <a:gd name="T5" fmla="*/ 2 h 19"/>
                <a:gd name="T6" fmla="*/ 24 w 39"/>
                <a:gd name="T7" fmla="*/ 1 h 19"/>
                <a:gd name="T8" fmla="*/ 13 w 39"/>
                <a:gd name="T9" fmla="*/ 3 h 19"/>
                <a:gd name="T10" fmla="*/ 9 w 39"/>
                <a:gd name="T11" fmla="*/ 7 h 19"/>
                <a:gd name="T12" fmla="*/ 10 w 39"/>
                <a:gd name="T13" fmla="*/ 11 h 19"/>
                <a:gd name="T14" fmla="*/ 14 w 39"/>
                <a:gd name="T15" fmla="*/ 13 h 19"/>
                <a:gd name="T16" fmla="*/ 15 w 39"/>
                <a:gd name="T17" fmla="*/ 15 h 19"/>
                <a:gd name="T18" fmla="*/ 15 w 39"/>
                <a:gd name="T19" fmla="*/ 15 h 19"/>
                <a:gd name="T20" fmla="*/ 22 w 39"/>
                <a:gd name="T21" fmla="*/ 15 h 19"/>
                <a:gd name="T22" fmla="*/ 28 w 39"/>
                <a:gd name="T23" fmla="*/ 19 h 19"/>
                <a:gd name="T24" fmla="*/ 34 w 39"/>
                <a:gd name="T25" fmla="*/ 19 h 19"/>
                <a:gd name="T26" fmla="*/ 34 w 39"/>
                <a:gd name="T27" fmla="*/ 18 h 19"/>
                <a:gd name="T28" fmla="*/ 36 w 39"/>
                <a:gd name="T29" fmla="*/ 16 h 19"/>
                <a:gd name="T30" fmla="*/ 35 w 39"/>
                <a:gd name="T31" fmla="*/ 12 h 19"/>
                <a:gd name="T32" fmla="*/ 34 w 39"/>
                <a:gd name="T33" fmla="*/ 9 h 19"/>
                <a:gd name="T34" fmla="*/ 36 w 39"/>
                <a:gd name="T35" fmla="*/ 6 h 19"/>
                <a:gd name="T36" fmla="*/ 4 w 39"/>
                <a:gd name="T37" fmla="*/ 10 h 19"/>
                <a:gd name="T38" fmla="*/ 1 w 39"/>
                <a:gd name="T39" fmla="*/ 15 h 19"/>
                <a:gd name="T40" fmla="*/ 8 w 39"/>
                <a:gd name="T41" fmla="*/ 11 h 19"/>
                <a:gd name="T42" fmla="*/ 4 w 39"/>
                <a:gd name="T43" fmla="*/ 10 h 19"/>
                <a:gd name="T44" fmla="*/ 6 w 39"/>
                <a:gd name="T45" fmla="*/ 7 h 19"/>
                <a:gd name="T46" fmla="*/ 3 w 39"/>
                <a:gd name="T47" fmla="*/ 8 h 19"/>
                <a:gd name="T48" fmla="*/ 6 w 39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9">
                  <a:moveTo>
                    <a:pt x="36" y="6"/>
                  </a:moveTo>
                  <a:cubicBezTo>
                    <a:pt x="37" y="4"/>
                    <a:pt x="39" y="4"/>
                    <a:pt x="38" y="1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4" y="3"/>
                    <a:pt x="28" y="0"/>
                    <a:pt x="24" y="1"/>
                  </a:cubicBezTo>
                  <a:cubicBezTo>
                    <a:pt x="21" y="1"/>
                    <a:pt x="14" y="1"/>
                    <a:pt x="13" y="3"/>
                  </a:cubicBezTo>
                  <a:cubicBezTo>
                    <a:pt x="11" y="5"/>
                    <a:pt x="7" y="5"/>
                    <a:pt x="9" y="7"/>
                  </a:cubicBezTo>
                  <a:cubicBezTo>
                    <a:pt x="11" y="8"/>
                    <a:pt x="9" y="9"/>
                    <a:pt x="10" y="11"/>
                  </a:cubicBezTo>
                  <a:cubicBezTo>
                    <a:pt x="12" y="12"/>
                    <a:pt x="12" y="13"/>
                    <a:pt x="14" y="13"/>
                  </a:cubicBezTo>
                  <a:cubicBezTo>
                    <a:pt x="16" y="12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1" y="15"/>
                    <a:pt x="22" y="15"/>
                  </a:cubicBezTo>
                  <a:cubicBezTo>
                    <a:pt x="23" y="16"/>
                    <a:pt x="27" y="19"/>
                    <a:pt x="28" y="19"/>
                  </a:cubicBezTo>
                  <a:cubicBezTo>
                    <a:pt x="29" y="19"/>
                    <a:pt x="32" y="19"/>
                    <a:pt x="34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5" y="17"/>
                    <a:pt x="37" y="17"/>
                    <a:pt x="36" y="16"/>
                  </a:cubicBezTo>
                  <a:cubicBezTo>
                    <a:pt x="35" y="14"/>
                    <a:pt x="35" y="14"/>
                    <a:pt x="35" y="12"/>
                  </a:cubicBezTo>
                  <a:cubicBezTo>
                    <a:pt x="35" y="11"/>
                    <a:pt x="34" y="10"/>
                    <a:pt x="34" y="9"/>
                  </a:cubicBezTo>
                  <a:cubicBezTo>
                    <a:pt x="34" y="8"/>
                    <a:pt x="36" y="7"/>
                    <a:pt x="36" y="6"/>
                  </a:cubicBezTo>
                  <a:close/>
                  <a:moveTo>
                    <a:pt x="4" y="10"/>
                  </a:moveTo>
                  <a:cubicBezTo>
                    <a:pt x="0" y="11"/>
                    <a:pt x="0" y="15"/>
                    <a:pt x="1" y="15"/>
                  </a:cubicBezTo>
                  <a:cubicBezTo>
                    <a:pt x="3" y="15"/>
                    <a:pt x="7" y="12"/>
                    <a:pt x="8" y="11"/>
                  </a:cubicBezTo>
                  <a:cubicBezTo>
                    <a:pt x="9" y="10"/>
                    <a:pt x="7" y="9"/>
                    <a:pt x="4" y="10"/>
                  </a:cubicBezTo>
                  <a:close/>
                  <a:moveTo>
                    <a:pt x="6" y="7"/>
                  </a:moveTo>
                  <a:cubicBezTo>
                    <a:pt x="7" y="6"/>
                    <a:pt x="1" y="7"/>
                    <a:pt x="3" y="8"/>
                  </a:cubicBezTo>
                  <a:cubicBezTo>
                    <a:pt x="4" y="9"/>
                    <a:pt x="6" y="9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9" name="Freeform 141"/>
            <p:cNvSpPr>
              <a:spLocks/>
            </p:cNvSpPr>
            <p:nvPr/>
          </p:nvSpPr>
          <p:spPr bwMode="auto">
            <a:xfrm>
              <a:off x="6500813" y="3833813"/>
              <a:ext cx="146050" cy="188913"/>
            </a:xfrm>
            <a:custGeom>
              <a:avLst/>
              <a:gdLst>
                <a:gd name="T0" fmla="*/ 44 w 50"/>
                <a:gd name="T1" fmla="*/ 14 h 61"/>
                <a:gd name="T2" fmla="*/ 47 w 50"/>
                <a:gd name="T3" fmla="*/ 10 h 61"/>
                <a:gd name="T4" fmla="*/ 50 w 50"/>
                <a:gd name="T5" fmla="*/ 6 h 61"/>
                <a:gd name="T6" fmla="*/ 47 w 50"/>
                <a:gd name="T7" fmla="*/ 6 h 61"/>
                <a:gd name="T8" fmla="*/ 44 w 50"/>
                <a:gd name="T9" fmla="*/ 5 h 61"/>
                <a:gd name="T10" fmla="*/ 39 w 50"/>
                <a:gd name="T11" fmla="*/ 6 h 61"/>
                <a:gd name="T12" fmla="*/ 35 w 50"/>
                <a:gd name="T13" fmla="*/ 10 h 61"/>
                <a:gd name="T14" fmla="*/ 27 w 50"/>
                <a:gd name="T15" fmla="*/ 8 h 61"/>
                <a:gd name="T16" fmla="*/ 20 w 50"/>
                <a:gd name="T17" fmla="*/ 4 h 61"/>
                <a:gd name="T18" fmla="*/ 14 w 50"/>
                <a:gd name="T19" fmla="*/ 3 h 61"/>
                <a:gd name="T20" fmla="*/ 10 w 50"/>
                <a:gd name="T21" fmla="*/ 1 h 61"/>
                <a:gd name="T22" fmla="*/ 6 w 50"/>
                <a:gd name="T23" fmla="*/ 1 h 61"/>
                <a:gd name="T24" fmla="*/ 2 w 50"/>
                <a:gd name="T25" fmla="*/ 4 h 61"/>
                <a:gd name="T26" fmla="*/ 1 w 50"/>
                <a:gd name="T27" fmla="*/ 5 h 61"/>
                <a:gd name="T28" fmla="*/ 4 w 50"/>
                <a:gd name="T29" fmla="*/ 8 h 61"/>
                <a:gd name="T30" fmla="*/ 4 w 50"/>
                <a:gd name="T31" fmla="*/ 12 h 61"/>
                <a:gd name="T32" fmla="*/ 7 w 50"/>
                <a:gd name="T33" fmla="*/ 14 h 61"/>
                <a:gd name="T34" fmla="*/ 6 w 50"/>
                <a:gd name="T35" fmla="*/ 19 h 61"/>
                <a:gd name="T36" fmla="*/ 2 w 50"/>
                <a:gd name="T37" fmla="*/ 27 h 61"/>
                <a:gd name="T38" fmla="*/ 0 w 50"/>
                <a:gd name="T39" fmla="*/ 31 h 61"/>
                <a:gd name="T40" fmla="*/ 5 w 50"/>
                <a:gd name="T41" fmla="*/ 33 h 61"/>
                <a:gd name="T42" fmla="*/ 0 w 50"/>
                <a:gd name="T43" fmla="*/ 37 h 61"/>
                <a:gd name="T44" fmla="*/ 0 w 50"/>
                <a:gd name="T45" fmla="*/ 38 h 61"/>
                <a:gd name="T46" fmla="*/ 24 w 50"/>
                <a:gd name="T47" fmla="*/ 50 h 61"/>
                <a:gd name="T48" fmla="*/ 23 w 50"/>
                <a:gd name="T49" fmla="*/ 54 h 61"/>
                <a:gd name="T50" fmla="*/ 34 w 50"/>
                <a:gd name="T51" fmla="*/ 61 h 61"/>
                <a:gd name="T52" fmla="*/ 40 w 50"/>
                <a:gd name="T53" fmla="*/ 48 h 61"/>
                <a:gd name="T54" fmla="*/ 44 w 50"/>
                <a:gd name="T55" fmla="*/ 45 h 61"/>
                <a:gd name="T56" fmla="*/ 47 w 50"/>
                <a:gd name="T57" fmla="*/ 42 h 61"/>
                <a:gd name="T58" fmla="*/ 48 w 50"/>
                <a:gd name="T59" fmla="*/ 42 h 61"/>
                <a:gd name="T60" fmla="*/ 45 w 50"/>
                <a:gd name="T61" fmla="*/ 37 h 61"/>
                <a:gd name="T62" fmla="*/ 44 w 50"/>
                <a:gd name="T63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61">
                  <a:moveTo>
                    <a:pt x="44" y="14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8" y="6"/>
                    <a:pt x="47" y="6"/>
                  </a:cubicBezTo>
                  <a:cubicBezTo>
                    <a:pt x="46" y="7"/>
                    <a:pt x="45" y="6"/>
                    <a:pt x="44" y="5"/>
                  </a:cubicBezTo>
                  <a:cubicBezTo>
                    <a:pt x="44" y="4"/>
                    <a:pt x="41" y="5"/>
                    <a:pt x="39" y="6"/>
                  </a:cubicBezTo>
                  <a:cubicBezTo>
                    <a:pt x="36" y="8"/>
                    <a:pt x="35" y="10"/>
                    <a:pt x="35" y="10"/>
                  </a:cubicBezTo>
                  <a:cubicBezTo>
                    <a:pt x="34" y="9"/>
                    <a:pt x="29" y="8"/>
                    <a:pt x="27" y="8"/>
                  </a:cubicBezTo>
                  <a:cubicBezTo>
                    <a:pt x="26" y="8"/>
                    <a:pt x="22" y="5"/>
                    <a:pt x="20" y="4"/>
                  </a:cubicBezTo>
                  <a:cubicBezTo>
                    <a:pt x="19" y="3"/>
                    <a:pt x="15" y="4"/>
                    <a:pt x="14" y="3"/>
                  </a:cubicBezTo>
                  <a:cubicBezTo>
                    <a:pt x="13" y="2"/>
                    <a:pt x="11" y="2"/>
                    <a:pt x="10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2" y="3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7"/>
                    <a:pt x="6" y="19"/>
                  </a:cubicBezTo>
                  <a:cubicBezTo>
                    <a:pt x="6" y="22"/>
                    <a:pt x="4" y="25"/>
                    <a:pt x="2" y="27"/>
                  </a:cubicBezTo>
                  <a:cubicBezTo>
                    <a:pt x="2" y="27"/>
                    <a:pt x="1" y="29"/>
                    <a:pt x="0" y="31"/>
                  </a:cubicBezTo>
                  <a:cubicBezTo>
                    <a:pt x="3" y="31"/>
                    <a:pt x="5" y="32"/>
                    <a:pt x="5" y="33"/>
                  </a:cubicBezTo>
                  <a:cubicBezTo>
                    <a:pt x="4" y="34"/>
                    <a:pt x="0" y="34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9" y="58"/>
                    <a:pt x="34" y="61"/>
                  </a:cubicBezTo>
                  <a:cubicBezTo>
                    <a:pt x="36" y="56"/>
                    <a:pt x="39" y="49"/>
                    <a:pt x="40" y="48"/>
                  </a:cubicBezTo>
                  <a:cubicBezTo>
                    <a:pt x="41" y="46"/>
                    <a:pt x="43" y="46"/>
                    <a:pt x="44" y="45"/>
                  </a:cubicBezTo>
                  <a:cubicBezTo>
                    <a:pt x="45" y="43"/>
                    <a:pt x="45" y="45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5" y="37"/>
                    <a:pt x="45" y="37"/>
                    <a:pt x="45" y="37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0" name="Freeform 142"/>
            <p:cNvSpPr>
              <a:spLocks/>
            </p:cNvSpPr>
            <p:nvPr/>
          </p:nvSpPr>
          <p:spPr bwMode="auto">
            <a:xfrm>
              <a:off x="6421438" y="3848100"/>
              <a:ext cx="100013" cy="109538"/>
            </a:xfrm>
            <a:custGeom>
              <a:avLst/>
              <a:gdLst>
                <a:gd name="T0" fmla="*/ 31 w 34"/>
                <a:gd name="T1" fmla="*/ 7 h 35"/>
                <a:gd name="T2" fmla="*/ 31 w 34"/>
                <a:gd name="T3" fmla="*/ 3 h 35"/>
                <a:gd name="T4" fmla="*/ 28 w 34"/>
                <a:gd name="T5" fmla="*/ 0 h 35"/>
                <a:gd name="T6" fmla="*/ 26 w 34"/>
                <a:gd name="T7" fmla="*/ 2 h 35"/>
                <a:gd name="T8" fmla="*/ 22 w 34"/>
                <a:gd name="T9" fmla="*/ 2 h 35"/>
                <a:gd name="T10" fmla="*/ 17 w 34"/>
                <a:gd name="T11" fmla="*/ 4 h 35"/>
                <a:gd name="T12" fmla="*/ 13 w 34"/>
                <a:gd name="T13" fmla="*/ 3 h 35"/>
                <a:gd name="T14" fmla="*/ 9 w 34"/>
                <a:gd name="T15" fmla="*/ 4 h 35"/>
                <a:gd name="T16" fmla="*/ 8 w 34"/>
                <a:gd name="T17" fmla="*/ 9 h 35"/>
                <a:gd name="T18" fmla="*/ 10 w 34"/>
                <a:gd name="T19" fmla="*/ 12 h 35"/>
                <a:gd name="T20" fmla="*/ 8 w 34"/>
                <a:gd name="T21" fmla="*/ 16 h 35"/>
                <a:gd name="T22" fmla="*/ 6 w 34"/>
                <a:gd name="T23" fmla="*/ 17 h 35"/>
                <a:gd name="T24" fmla="*/ 3 w 34"/>
                <a:gd name="T25" fmla="*/ 21 h 35"/>
                <a:gd name="T26" fmla="*/ 2 w 34"/>
                <a:gd name="T27" fmla="*/ 25 h 35"/>
                <a:gd name="T28" fmla="*/ 1 w 34"/>
                <a:gd name="T29" fmla="*/ 31 h 35"/>
                <a:gd name="T30" fmla="*/ 0 w 34"/>
                <a:gd name="T31" fmla="*/ 35 h 35"/>
                <a:gd name="T32" fmla="*/ 3 w 34"/>
                <a:gd name="T33" fmla="*/ 35 h 35"/>
                <a:gd name="T34" fmla="*/ 9 w 34"/>
                <a:gd name="T35" fmla="*/ 33 h 35"/>
                <a:gd name="T36" fmla="*/ 14 w 34"/>
                <a:gd name="T37" fmla="*/ 32 h 35"/>
                <a:gd name="T38" fmla="*/ 19 w 34"/>
                <a:gd name="T39" fmla="*/ 25 h 35"/>
                <a:gd name="T40" fmla="*/ 27 w 34"/>
                <a:gd name="T41" fmla="*/ 26 h 35"/>
                <a:gd name="T42" fmla="*/ 29 w 34"/>
                <a:gd name="T43" fmla="*/ 22 h 35"/>
                <a:gd name="T44" fmla="*/ 33 w 34"/>
                <a:gd name="T45" fmla="*/ 14 h 35"/>
                <a:gd name="T46" fmla="*/ 34 w 34"/>
                <a:gd name="T47" fmla="*/ 9 h 35"/>
                <a:gd name="T48" fmla="*/ 31 w 34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31" y="7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5" y="3"/>
                    <a:pt x="23" y="3"/>
                    <a:pt x="22" y="2"/>
                  </a:cubicBezTo>
                  <a:cubicBezTo>
                    <a:pt x="21" y="2"/>
                    <a:pt x="18" y="3"/>
                    <a:pt x="17" y="4"/>
                  </a:cubicBezTo>
                  <a:cubicBezTo>
                    <a:pt x="17" y="5"/>
                    <a:pt x="15" y="2"/>
                    <a:pt x="13" y="3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8" y="8"/>
                    <a:pt x="8" y="9"/>
                  </a:cubicBezTo>
                  <a:cubicBezTo>
                    <a:pt x="8" y="11"/>
                    <a:pt x="10" y="11"/>
                    <a:pt x="10" y="12"/>
                  </a:cubicBezTo>
                  <a:cubicBezTo>
                    <a:pt x="10" y="14"/>
                    <a:pt x="8" y="15"/>
                    <a:pt x="8" y="16"/>
                  </a:cubicBezTo>
                  <a:cubicBezTo>
                    <a:pt x="8" y="16"/>
                    <a:pt x="7" y="17"/>
                    <a:pt x="6" y="17"/>
                  </a:cubicBezTo>
                  <a:cubicBezTo>
                    <a:pt x="4" y="18"/>
                    <a:pt x="4" y="20"/>
                    <a:pt x="3" y="21"/>
                  </a:cubicBezTo>
                  <a:cubicBezTo>
                    <a:pt x="2" y="22"/>
                    <a:pt x="3" y="24"/>
                    <a:pt x="2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1" y="32"/>
                    <a:pt x="1" y="34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4" y="34"/>
                    <a:pt x="9" y="33"/>
                    <a:pt x="9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29"/>
                    <a:pt x="17" y="26"/>
                    <a:pt x="19" y="25"/>
                  </a:cubicBezTo>
                  <a:cubicBezTo>
                    <a:pt x="22" y="25"/>
                    <a:pt x="25" y="25"/>
                    <a:pt x="27" y="26"/>
                  </a:cubicBezTo>
                  <a:cubicBezTo>
                    <a:pt x="28" y="24"/>
                    <a:pt x="29" y="22"/>
                    <a:pt x="29" y="22"/>
                  </a:cubicBezTo>
                  <a:cubicBezTo>
                    <a:pt x="31" y="20"/>
                    <a:pt x="33" y="17"/>
                    <a:pt x="33" y="14"/>
                  </a:cubicBezTo>
                  <a:cubicBezTo>
                    <a:pt x="34" y="12"/>
                    <a:pt x="34" y="9"/>
                    <a:pt x="34" y="9"/>
                  </a:cubicBezTo>
                  <a:lnTo>
                    <a:pt x="3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1" name="Freeform 143"/>
            <p:cNvSpPr>
              <a:spLocks/>
            </p:cNvSpPr>
            <p:nvPr/>
          </p:nvSpPr>
          <p:spPr bwMode="auto">
            <a:xfrm>
              <a:off x="6915150" y="2971800"/>
              <a:ext cx="323850" cy="200025"/>
            </a:xfrm>
            <a:custGeom>
              <a:avLst/>
              <a:gdLst>
                <a:gd name="T0" fmla="*/ 107 w 110"/>
                <a:gd name="T1" fmla="*/ 36 h 64"/>
                <a:gd name="T2" fmla="*/ 98 w 110"/>
                <a:gd name="T3" fmla="*/ 32 h 64"/>
                <a:gd name="T4" fmla="*/ 93 w 110"/>
                <a:gd name="T5" fmla="*/ 33 h 64"/>
                <a:gd name="T6" fmla="*/ 87 w 110"/>
                <a:gd name="T7" fmla="*/ 31 h 64"/>
                <a:gd name="T8" fmla="*/ 81 w 110"/>
                <a:gd name="T9" fmla="*/ 36 h 64"/>
                <a:gd name="T10" fmla="*/ 78 w 110"/>
                <a:gd name="T11" fmla="*/ 37 h 64"/>
                <a:gd name="T12" fmla="*/ 73 w 110"/>
                <a:gd name="T13" fmla="*/ 34 h 64"/>
                <a:gd name="T14" fmla="*/ 68 w 110"/>
                <a:gd name="T15" fmla="*/ 32 h 64"/>
                <a:gd name="T16" fmla="*/ 64 w 110"/>
                <a:gd name="T17" fmla="*/ 26 h 64"/>
                <a:gd name="T18" fmla="*/ 63 w 110"/>
                <a:gd name="T19" fmla="*/ 20 h 64"/>
                <a:gd name="T20" fmla="*/ 58 w 110"/>
                <a:gd name="T21" fmla="*/ 16 h 64"/>
                <a:gd name="T22" fmla="*/ 45 w 110"/>
                <a:gd name="T23" fmla="*/ 16 h 64"/>
                <a:gd name="T24" fmla="*/ 37 w 110"/>
                <a:gd name="T25" fmla="*/ 16 h 64"/>
                <a:gd name="T26" fmla="*/ 30 w 110"/>
                <a:gd name="T27" fmla="*/ 8 h 64"/>
                <a:gd name="T28" fmla="*/ 28 w 110"/>
                <a:gd name="T29" fmla="*/ 11 h 64"/>
                <a:gd name="T30" fmla="*/ 20 w 110"/>
                <a:gd name="T31" fmla="*/ 9 h 64"/>
                <a:gd name="T32" fmla="*/ 20 w 110"/>
                <a:gd name="T33" fmla="*/ 1 h 64"/>
                <a:gd name="T34" fmla="*/ 17 w 110"/>
                <a:gd name="T35" fmla="*/ 10 h 64"/>
                <a:gd name="T36" fmla="*/ 16 w 110"/>
                <a:gd name="T37" fmla="*/ 0 h 64"/>
                <a:gd name="T38" fmla="*/ 0 w 110"/>
                <a:gd name="T39" fmla="*/ 4 h 64"/>
                <a:gd name="T40" fmla="*/ 0 w 110"/>
                <a:gd name="T41" fmla="*/ 32 h 64"/>
                <a:gd name="T42" fmla="*/ 0 w 110"/>
                <a:gd name="T43" fmla="*/ 32 h 64"/>
                <a:gd name="T44" fmla="*/ 4 w 110"/>
                <a:gd name="T45" fmla="*/ 33 h 64"/>
                <a:gd name="T46" fmla="*/ 6 w 110"/>
                <a:gd name="T47" fmla="*/ 30 h 64"/>
                <a:gd name="T48" fmla="*/ 11 w 110"/>
                <a:gd name="T49" fmla="*/ 27 h 64"/>
                <a:gd name="T50" fmla="*/ 13 w 110"/>
                <a:gd name="T51" fmla="*/ 24 h 64"/>
                <a:gd name="T52" fmla="*/ 15 w 110"/>
                <a:gd name="T53" fmla="*/ 23 h 64"/>
                <a:gd name="T54" fmla="*/ 20 w 110"/>
                <a:gd name="T55" fmla="*/ 24 h 64"/>
                <a:gd name="T56" fmla="*/ 25 w 110"/>
                <a:gd name="T57" fmla="*/ 26 h 64"/>
                <a:gd name="T58" fmla="*/ 27 w 110"/>
                <a:gd name="T59" fmla="*/ 32 h 64"/>
                <a:gd name="T60" fmla="*/ 36 w 110"/>
                <a:gd name="T61" fmla="*/ 33 h 64"/>
                <a:gd name="T62" fmla="*/ 39 w 110"/>
                <a:gd name="T63" fmla="*/ 38 h 64"/>
                <a:gd name="T64" fmla="*/ 41 w 110"/>
                <a:gd name="T65" fmla="*/ 43 h 64"/>
                <a:gd name="T66" fmla="*/ 48 w 110"/>
                <a:gd name="T67" fmla="*/ 47 h 64"/>
                <a:gd name="T68" fmla="*/ 55 w 110"/>
                <a:gd name="T69" fmla="*/ 52 h 64"/>
                <a:gd name="T70" fmla="*/ 61 w 110"/>
                <a:gd name="T71" fmla="*/ 56 h 64"/>
                <a:gd name="T72" fmla="*/ 67 w 110"/>
                <a:gd name="T73" fmla="*/ 58 h 64"/>
                <a:gd name="T74" fmla="*/ 67 w 110"/>
                <a:gd name="T75" fmla="*/ 62 h 64"/>
                <a:gd name="T76" fmla="*/ 68 w 110"/>
                <a:gd name="T77" fmla="*/ 62 h 64"/>
                <a:gd name="T78" fmla="*/ 73 w 110"/>
                <a:gd name="T79" fmla="*/ 63 h 64"/>
                <a:gd name="T80" fmla="*/ 75 w 110"/>
                <a:gd name="T81" fmla="*/ 64 h 64"/>
                <a:gd name="T82" fmla="*/ 78 w 110"/>
                <a:gd name="T83" fmla="*/ 58 h 64"/>
                <a:gd name="T84" fmla="*/ 77 w 110"/>
                <a:gd name="T85" fmla="*/ 52 h 64"/>
                <a:gd name="T86" fmla="*/ 73 w 110"/>
                <a:gd name="T87" fmla="*/ 48 h 64"/>
                <a:gd name="T88" fmla="*/ 79 w 110"/>
                <a:gd name="T89" fmla="*/ 45 h 64"/>
                <a:gd name="T90" fmla="*/ 81 w 110"/>
                <a:gd name="T91" fmla="*/ 42 h 64"/>
                <a:gd name="T92" fmla="*/ 84 w 110"/>
                <a:gd name="T93" fmla="*/ 39 h 64"/>
                <a:gd name="T94" fmla="*/ 89 w 110"/>
                <a:gd name="T95" fmla="*/ 38 h 64"/>
                <a:gd name="T96" fmla="*/ 93 w 110"/>
                <a:gd name="T97" fmla="*/ 37 h 64"/>
                <a:gd name="T98" fmla="*/ 91 w 110"/>
                <a:gd name="T99" fmla="*/ 42 h 64"/>
                <a:gd name="T100" fmla="*/ 98 w 110"/>
                <a:gd name="T101" fmla="*/ 40 h 64"/>
                <a:gd name="T102" fmla="*/ 104 w 110"/>
                <a:gd name="T103" fmla="*/ 39 h 64"/>
                <a:gd name="T104" fmla="*/ 107 w 110"/>
                <a:gd name="T10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64">
                  <a:moveTo>
                    <a:pt x="107" y="36"/>
                  </a:moveTo>
                  <a:cubicBezTo>
                    <a:pt x="104" y="34"/>
                    <a:pt x="99" y="31"/>
                    <a:pt x="98" y="32"/>
                  </a:cubicBezTo>
                  <a:cubicBezTo>
                    <a:pt x="98" y="34"/>
                    <a:pt x="95" y="34"/>
                    <a:pt x="93" y="33"/>
                  </a:cubicBezTo>
                  <a:cubicBezTo>
                    <a:pt x="92" y="31"/>
                    <a:pt x="91" y="29"/>
                    <a:pt x="87" y="31"/>
                  </a:cubicBezTo>
                  <a:cubicBezTo>
                    <a:pt x="84" y="32"/>
                    <a:pt x="81" y="34"/>
                    <a:pt x="81" y="36"/>
                  </a:cubicBezTo>
                  <a:cubicBezTo>
                    <a:pt x="81" y="37"/>
                    <a:pt x="78" y="39"/>
                    <a:pt x="78" y="37"/>
                  </a:cubicBezTo>
                  <a:cubicBezTo>
                    <a:pt x="78" y="35"/>
                    <a:pt x="75" y="34"/>
                    <a:pt x="73" y="34"/>
                  </a:cubicBezTo>
                  <a:cubicBezTo>
                    <a:pt x="71" y="33"/>
                    <a:pt x="68" y="34"/>
                    <a:pt x="68" y="32"/>
                  </a:cubicBezTo>
                  <a:cubicBezTo>
                    <a:pt x="67" y="30"/>
                    <a:pt x="64" y="28"/>
                    <a:pt x="64" y="26"/>
                  </a:cubicBezTo>
                  <a:cubicBezTo>
                    <a:pt x="64" y="23"/>
                    <a:pt x="65" y="20"/>
                    <a:pt x="63" y="20"/>
                  </a:cubicBezTo>
                  <a:cubicBezTo>
                    <a:pt x="61" y="19"/>
                    <a:pt x="59" y="16"/>
                    <a:pt x="58" y="16"/>
                  </a:cubicBezTo>
                  <a:cubicBezTo>
                    <a:pt x="56" y="16"/>
                    <a:pt x="46" y="16"/>
                    <a:pt x="45" y="16"/>
                  </a:cubicBezTo>
                  <a:cubicBezTo>
                    <a:pt x="44" y="15"/>
                    <a:pt x="38" y="18"/>
                    <a:pt x="37" y="16"/>
                  </a:cubicBezTo>
                  <a:cubicBezTo>
                    <a:pt x="37" y="15"/>
                    <a:pt x="32" y="10"/>
                    <a:pt x="30" y="8"/>
                  </a:cubicBezTo>
                  <a:cubicBezTo>
                    <a:pt x="29" y="9"/>
                    <a:pt x="29" y="10"/>
                    <a:pt x="28" y="11"/>
                  </a:cubicBezTo>
                  <a:cubicBezTo>
                    <a:pt x="23" y="14"/>
                    <a:pt x="19" y="14"/>
                    <a:pt x="20" y="9"/>
                  </a:cubicBezTo>
                  <a:cubicBezTo>
                    <a:pt x="22" y="5"/>
                    <a:pt x="22" y="1"/>
                    <a:pt x="20" y="1"/>
                  </a:cubicBezTo>
                  <a:cubicBezTo>
                    <a:pt x="17" y="1"/>
                    <a:pt x="19" y="9"/>
                    <a:pt x="17" y="10"/>
                  </a:cubicBezTo>
                  <a:cubicBezTo>
                    <a:pt x="15" y="10"/>
                    <a:pt x="15" y="4"/>
                    <a:pt x="1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6" y="33"/>
                    <a:pt x="6" y="31"/>
                    <a:pt x="6" y="30"/>
                  </a:cubicBezTo>
                  <a:cubicBezTo>
                    <a:pt x="6" y="29"/>
                    <a:pt x="9" y="26"/>
                    <a:pt x="11" y="27"/>
                  </a:cubicBezTo>
                  <a:cubicBezTo>
                    <a:pt x="12" y="27"/>
                    <a:pt x="12" y="24"/>
                    <a:pt x="13" y="24"/>
                  </a:cubicBezTo>
                  <a:cubicBezTo>
                    <a:pt x="13" y="24"/>
                    <a:pt x="15" y="24"/>
                    <a:pt x="15" y="23"/>
                  </a:cubicBezTo>
                  <a:cubicBezTo>
                    <a:pt x="16" y="22"/>
                    <a:pt x="19" y="23"/>
                    <a:pt x="20" y="24"/>
                  </a:cubicBezTo>
                  <a:cubicBezTo>
                    <a:pt x="21" y="25"/>
                    <a:pt x="23" y="25"/>
                    <a:pt x="25" y="26"/>
                  </a:cubicBezTo>
                  <a:cubicBezTo>
                    <a:pt x="26" y="26"/>
                    <a:pt x="27" y="31"/>
                    <a:pt x="27" y="32"/>
                  </a:cubicBezTo>
                  <a:cubicBezTo>
                    <a:pt x="27" y="33"/>
                    <a:pt x="35" y="33"/>
                    <a:pt x="36" y="33"/>
                  </a:cubicBezTo>
                  <a:cubicBezTo>
                    <a:pt x="37" y="34"/>
                    <a:pt x="37" y="36"/>
                    <a:pt x="39" y="38"/>
                  </a:cubicBezTo>
                  <a:cubicBezTo>
                    <a:pt x="40" y="39"/>
                    <a:pt x="41" y="41"/>
                    <a:pt x="41" y="43"/>
                  </a:cubicBezTo>
                  <a:cubicBezTo>
                    <a:pt x="42" y="44"/>
                    <a:pt x="47" y="46"/>
                    <a:pt x="48" y="47"/>
                  </a:cubicBezTo>
                  <a:cubicBezTo>
                    <a:pt x="49" y="49"/>
                    <a:pt x="52" y="51"/>
                    <a:pt x="55" y="52"/>
                  </a:cubicBezTo>
                  <a:cubicBezTo>
                    <a:pt x="57" y="52"/>
                    <a:pt x="60" y="56"/>
                    <a:pt x="61" y="56"/>
                  </a:cubicBezTo>
                  <a:cubicBezTo>
                    <a:pt x="63" y="56"/>
                    <a:pt x="67" y="58"/>
                    <a:pt x="67" y="58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8" y="62"/>
                    <a:pt x="68" y="62"/>
                  </a:cubicBezTo>
                  <a:cubicBezTo>
                    <a:pt x="70" y="61"/>
                    <a:pt x="71" y="63"/>
                    <a:pt x="73" y="63"/>
                  </a:cubicBezTo>
                  <a:cubicBezTo>
                    <a:pt x="74" y="63"/>
                    <a:pt x="75" y="64"/>
                    <a:pt x="75" y="64"/>
                  </a:cubicBezTo>
                  <a:cubicBezTo>
                    <a:pt x="75" y="61"/>
                    <a:pt x="77" y="59"/>
                    <a:pt x="78" y="58"/>
                  </a:cubicBezTo>
                  <a:cubicBezTo>
                    <a:pt x="80" y="57"/>
                    <a:pt x="77" y="54"/>
                    <a:pt x="77" y="52"/>
                  </a:cubicBezTo>
                  <a:cubicBezTo>
                    <a:pt x="78" y="50"/>
                    <a:pt x="73" y="49"/>
                    <a:pt x="73" y="48"/>
                  </a:cubicBezTo>
                  <a:cubicBezTo>
                    <a:pt x="74" y="46"/>
                    <a:pt x="78" y="46"/>
                    <a:pt x="79" y="45"/>
                  </a:cubicBezTo>
                  <a:cubicBezTo>
                    <a:pt x="81" y="45"/>
                    <a:pt x="80" y="42"/>
                    <a:pt x="81" y="42"/>
                  </a:cubicBezTo>
                  <a:cubicBezTo>
                    <a:pt x="83" y="42"/>
                    <a:pt x="84" y="40"/>
                    <a:pt x="84" y="39"/>
                  </a:cubicBezTo>
                  <a:cubicBezTo>
                    <a:pt x="85" y="37"/>
                    <a:pt x="88" y="39"/>
                    <a:pt x="89" y="38"/>
                  </a:cubicBezTo>
                  <a:cubicBezTo>
                    <a:pt x="91" y="36"/>
                    <a:pt x="93" y="36"/>
                    <a:pt x="93" y="37"/>
                  </a:cubicBezTo>
                  <a:cubicBezTo>
                    <a:pt x="94" y="37"/>
                    <a:pt x="92" y="40"/>
                    <a:pt x="91" y="42"/>
                  </a:cubicBezTo>
                  <a:cubicBezTo>
                    <a:pt x="94" y="42"/>
                    <a:pt x="98" y="41"/>
                    <a:pt x="98" y="40"/>
                  </a:cubicBezTo>
                  <a:cubicBezTo>
                    <a:pt x="99" y="39"/>
                    <a:pt x="103" y="42"/>
                    <a:pt x="104" y="39"/>
                  </a:cubicBezTo>
                  <a:cubicBezTo>
                    <a:pt x="105" y="37"/>
                    <a:pt x="110" y="39"/>
                    <a:pt x="10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2" name="Freeform 144"/>
            <p:cNvSpPr>
              <a:spLocks noEditPoints="1"/>
            </p:cNvSpPr>
            <p:nvPr/>
          </p:nvSpPr>
          <p:spPr bwMode="auto">
            <a:xfrm>
              <a:off x="5983288" y="1846263"/>
              <a:ext cx="476250" cy="798513"/>
            </a:xfrm>
            <a:custGeom>
              <a:avLst/>
              <a:gdLst>
                <a:gd name="T0" fmla="*/ 153 w 162"/>
                <a:gd name="T1" fmla="*/ 134 h 256"/>
                <a:gd name="T2" fmla="*/ 153 w 162"/>
                <a:gd name="T3" fmla="*/ 126 h 256"/>
                <a:gd name="T4" fmla="*/ 144 w 162"/>
                <a:gd name="T5" fmla="*/ 125 h 256"/>
                <a:gd name="T6" fmla="*/ 134 w 162"/>
                <a:gd name="T7" fmla="*/ 124 h 256"/>
                <a:gd name="T8" fmla="*/ 130 w 162"/>
                <a:gd name="T9" fmla="*/ 124 h 256"/>
                <a:gd name="T10" fmla="*/ 120 w 162"/>
                <a:gd name="T11" fmla="*/ 126 h 256"/>
                <a:gd name="T12" fmla="*/ 112 w 162"/>
                <a:gd name="T13" fmla="*/ 134 h 256"/>
                <a:gd name="T14" fmla="*/ 112 w 162"/>
                <a:gd name="T15" fmla="*/ 125 h 256"/>
                <a:gd name="T16" fmla="*/ 101 w 162"/>
                <a:gd name="T17" fmla="*/ 132 h 256"/>
                <a:gd name="T18" fmla="*/ 96 w 162"/>
                <a:gd name="T19" fmla="*/ 134 h 256"/>
                <a:gd name="T20" fmla="*/ 92 w 162"/>
                <a:gd name="T21" fmla="*/ 133 h 256"/>
                <a:gd name="T22" fmla="*/ 83 w 162"/>
                <a:gd name="T23" fmla="*/ 139 h 256"/>
                <a:gd name="T24" fmla="*/ 77 w 162"/>
                <a:gd name="T25" fmla="*/ 144 h 256"/>
                <a:gd name="T26" fmla="*/ 72 w 162"/>
                <a:gd name="T27" fmla="*/ 146 h 256"/>
                <a:gd name="T28" fmla="*/ 62 w 162"/>
                <a:gd name="T29" fmla="*/ 149 h 256"/>
                <a:gd name="T30" fmla="*/ 58 w 162"/>
                <a:gd name="T31" fmla="*/ 154 h 256"/>
                <a:gd name="T32" fmla="*/ 71 w 162"/>
                <a:gd name="T33" fmla="*/ 155 h 256"/>
                <a:gd name="T34" fmla="*/ 62 w 162"/>
                <a:gd name="T35" fmla="*/ 162 h 256"/>
                <a:gd name="T36" fmla="*/ 48 w 162"/>
                <a:gd name="T37" fmla="*/ 177 h 256"/>
                <a:gd name="T38" fmla="*/ 39 w 162"/>
                <a:gd name="T39" fmla="*/ 189 h 256"/>
                <a:gd name="T40" fmla="*/ 31 w 162"/>
                <a:gd name="T41" fmla="*/ 199 h 256"/>
                <a:gd name="T42" fmla="*/ 20 w 162"/>
                <a:gd name="T43" fmla="*/ 207 h 256"/>
                <a:gd name="T44" fmla="*/ 9 w 162"/>
                <a:gd name="T45" fmla="*/ 214 h 256"/>
                <a:gd name="T46" fmla="*/ 3 w 162"/>
                <a:gd name="T47" fmla="*/ 224 h 256"/>
                <a:gd name="T48" fmla="*/ 2 w 162"/>
                <a:gd name="T49" fmla="*/ 235 h 256"/>
                <a:gd name="T50" fmla="*/ 7 w 162"/>
                <a:gd name="T51" fmla="*/ 239 h 256"/>
                <a:gd name="T52" fmla="*/ 6 w 162"/>
                <a:gd name="T53" fmla="*/ 243 h 256"/>
                <a:gd name="T54" fmla="*/ 11 w 162"/>
                <a:gd name="T55" fmla="*/ 253 h 256"/>
                <a:gd name="T56" fmla="*/ 36 w 162"/>
                <a:gd name="T57" fmla="*/ 241 h 256"/>
                <a:gd name="T58" fmla="*/ 43 w 162"/>
                <a:gd name="T59" fmla="*/ 243 h 256"/>
                <a:gd name="T60" fmla="*/ 48 w 162"/>
                <a:gd name="T61" fmla="*/ 228 h 256"/>
                <a:gd name="T62" fmla="*/ 46 w 162"/>
                <a:gd name="T63" fmla="*/ 208 h 256"/>
                <a:gd name="T64" fmla="*/ 57 w 162"/>
                <a:gd name="T65" fmla="*/ 194 h 256"/>
                <a:gd name="T66" fmla="*/ 65 w 162"/>
                <a:gd name="T67" fmla="*/ 176 h 256"/>
                <a:gd name="T68" fmla="*/ 73 w 162"/>
                <a:gd name="T69" fmla="*/ 160 h 256"/>
                <a:gd name="T70" fmla="*/ 90 w 162"/>
                <a:gd name="T71" fmla="*/ 151 h 256"/>
                <a:gd name="T72" fmla="*/ 103 w 162"/>
                <a:gd name="T73" fmla="*/ 143 h 256"/>
                <a:gd name="T74" fmla="*/ 125 w 162"/>
                <a:gd name="T75" fmla="*/ 149 h 256"/>
                <a:gd name="T76" fmla="*/ 138 w 162"/>
                <a:gd name="T77" fmla="*/ 135 h 256"/>
                <a:gd name="T78" fmla="*/ 153 w 162"/>
                <a:gd name="T79" fmla="*/ 141 h 256"/>
                <a:gd name="T80" fmla="*/ 45 w 162"/>
                <a:gd name="T81" fmla="*/ 19 h 256"/>
                <a:gd name="T82" fmla="*/ 60 w 162"/>
                <a:gd name="T83" fmla="*/ 27 h 256"/>
                <a:gd name="T84" fmla="*/ 72 w 162"/>
                <a:gd name="T85" fmla="*/ 30 h 256"/>
                <a:gd name="T86" fmla="*/ 72 w 162"/>
                <a:gd name="T87" fmla="*/ 38 h 256"/>
                <a:gd name="T88" fmla="*/ 62 w 162"/>
                <a:gd name="T89" fmla="*/ 48 h 256"/>
                <a:gd name="T90" fmla="*/ 74 w 162"/>
                <a:gd name="T91" fmla="*/ 53 h 256"/>
                <a:gd name="T92" fmla="*/ 89 w 162"/>
                <a:gd name="T93" fmla="*/ 29 h 256"/>
                <a:gd name="T94" fmla="*/ 100 w 162"/>
                <a:gd name="T95" fmla="*/ 35 h 256"/>
                <a:gd name="T96" fmla="*/ 117 w 162"/>
                <a:gd name="T97" fmla="*/ 42 h 256"/>
                <a:gd name="T98" fmla="*/ 111 w 162"/>
                <a:gd name="T99" fmla="*/ 33 h 256"/>
                <a:gd name="T100" fmla="*/ 97 w 162"/>
                <a:gd name="T101" fmla="*/ 22 h 256"/>
                <a:gd name="T102" fmla="*/ 83 w 162"/>
                <a:gd name="T103" fmla="*/ 14 h 256"/>
                <a:gd name="T104" fmla="*/ 70 w 162"/>
                <a:gd name="T105" fmla="*/ 7 h 256"/>
                <a:gd name="T106" fmla="*/ 65 w 162"/>
                <a:gd name="T107" fmla="*/ 14 h 256"/>
                <a:gd name="T108" fmla="*/ 52 w 162"/>
                <a:gd name="T109" fmla="*/ 14 h 256"/>
                <a:gd name="T110" fmla="*/ 44 w 162"/>
                <a:gd name="T111" fmla="*/ 11 h 256"/>
                <a:gd name="T112" fmla="*/ 39 w 162"/>
                <a:gd name="T113" fmla="*/ 30 h 256"/>
                <a:gd name="T114" fmla="*/ 39 w 162"/>
                <a:gd name="T115" fmla="*/ 30 h 256"/>
                <a:gd name="T116" fmla="*/ 92 w 162"/>
                <a:gd name="T117" fmla="*/ 15 h 256"/>
                <a:gd name="T118" fmla="*/ 130 w 162"/>
                <a:gd name="T119" fmla="*/ 14 h 256"/>
                <a:gd name="T120" fmla="*/ 113 w 162"/>
                <a:gd name="T121" fmla="*/ 6 h 256"/>
                <a:gd name="T122" fmla="*/ 98 w 162"/>
                <a:gd name="T123" fmla="*/ 5 h 256"/>
                <a:gd name="T124" fmla="*/ 88 w 162"/>
                <a:gd name="T125" fmla="*/ 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56">
                  <a:moveTo>
                    <a:pt x="157" y="137"/>
                  </a:moveTo>
                  <a:cubicBezTo>
                    <a:pt x="156" y="138"/>
                    <a:pt x="154" y="138"/>
                    <a:pt x="154" y="137"/>
                  </a:cubicBezTo>
                  <a:cubicBezTo>
                    <a:pt x="154" y="135"/>
                    <a:pt x="150" y="134"/>
                    <a:pt x="150" y="133"/>
                  </a:cubicBezTo>
                  <a:cubicBezTo>
                    <a:pt x="150" y="133"/>
                    <a:pt x="151" y="133"/>
                    <a:pt x="153" y="134"/>
                  </a:cubicBezTo>
                  <a:cubicBezTo>
                    <a:pt x="154" y="135"/>
                    <a:pt x="155" y="134"/>
                    <a:pt x="157" y="132"/>
                  </a:cubicBezTo>
                  <a:cubicBezTo>
                    <a:pt x="159" y="131"/>
                    <a:pt x="161" y="132"/>
                    <a:pt x="161" y="131"/>
                  </a:cubicBezTo>
                  <a:cubicBezTo>
                    <a:pt x="162" y="129"/>
                    <a:pt x="159" y="128"/>
                    <a:pt x="158" y="128"/>
                  </a:cubicBezTo>
                  <a:cubicBezTo>
                    <a:pt x="157" y="127"/>
                    <a:pt x="155" y="126"/>
                    <a:pt x="153" y="126"/>
                  </a:cubicBezTo>
                  <a:cubicBezTo>
                    <a:pt x="151" y="126"/>
                    <a:pt x="151" y="126"/>
                    <a:pt x="150" y="124"/>
                  </a:cubicBezTo>
                  <a:cubicBezTo>
                    <a:pt x="149" y="123"/>
                    <a:pt x="145" y="125"/>
                    <a:pt x="145" y="128"/>
                  </a:cubicBezTo>
                  <a:cubicBezTo>
                    <a:pt x="145" y="130"/>
                    <a:pt x="143" y="130"/>
                    <a:pt x="144" y="128"/>
                  </a:cubicBezTo>
                  <a:cubicBezTo>
                    <a:pt x="144" y="127"/>
                    <a:pt x="143" y="125"/>
                    <a:pt x="144" y="125"/>
                  </a:cubicBezTo>
                  <a:cubicBezTo>
                    <a:pt x="146" y="124"/>
                    <a:pt x="145" y="122"/>
                    <a:pt x="142" y="121"/>
                  </a:cubicBezTo>
                  <a:cubicBezTo>
                    <a:pt x="138" y="121"/>
                    <a:pt x="137" y="124"/>
                    <a:pt x="138" y="125"/>
                  </a:cubicBezTo>
                  <a:cubicBezTo>
                    <a:pt x="139" y="126"/>
                    <a:pt x="136" y="130"/>
                    <a:pt x="134" y="130"/>
                  </a:cubicBezTo>
                  <a:cubicBezTo>
                    <a:pt x="133" y="130"/>
                    <a:pt x="134" y="126"/>
                    <a:pt x="134" y="124"/>
                  </a:cubicBezTo>
                  <a:cubicBezTo>
                    <a:pt x="134" y="123"/>
                    <a:pt x="133" y="124"/>
                    <a:pt x="130" y="127"/>
                  </a:cubicBezTo>
                  <a:cubicBezTo>
                    <a:pt x="128" y="130"/>
                    <a:pt x="126" y="132"/>
                    <a:pt x="124" y="132"/>
                  </a:cubicBezTo>
                  <a:cubicBezTo>
                    <a:pt x="123" y="133"/>
                    <a:pt x="123" y="130"/>
                    <a:pt x="126" y="129"/>
                  </a:cubicBezTo>
                  <a:cubicBezTo>
                    <a:pt x="128" y="127"/>
                    <a:pt x="128" y="124"/>
                    <a:pt x="130" y="124"/>
                  </a:cubicBezTo>
                  <a:cubicBezTo>
                    <a:pt x="131" y="124"/>
                    <a:pt x="131" y="122"/>
                    <a:pt x="129" y="121"/>
                  </a:cubicBezTo>
                  <a:cubicBezTo>
                    <a:pt x="127" y="121"/>
                    <a:pt x="126" y="123"/>
                    <a:pt x="125" y="124"/>
                  </a:cubicBezTo>
                  <a:cubicBezTo>
                    <a:pt x="125" y="125"/>
                    <a:pt x="121" y="123"/>
                    <a:pt x="121" y="124"/>
                  </a:cubicBezTo>
                  <a:cubicBezTo>
                    <a:pt x="121" y="124"/>
                    <a:pt x="119" y="125"/>
                    <a:pt x="120" y="126"/>
                  </a:cubicBezTo>
                  <a:cubicBezTo>
                    <a:pt x="121" y="127"/>
                    <a:pt x="119" y="129"/>
                    <a:pt x="119" y="127"/>
                  </a:cubicBezTo>
                  <a:cubicBezTo>
                    <a:pt x="118" y="125"/>
                    <a:pt x="115" y="126"/>
                    <a:pt x="114" y="128"/>
                  </a:cubicBezTo>
                  <a:cubicBezTo>
                    <a:pt x="113" y="130"/>
                    <a:pt x="112" y="130"/>
                    <a:pt x="113" y="131"/>
                  </a:cubicBezTo>
                  <a:cubicBezTo>
                    <a:pt x="114" y="131"/>
                    <a:pt x="114" y="134"/>
                    <a:pt x="112" y="134"/>
                  </a:cubicBezTo>
                  <a:cubicBezTo>
                    <a:pt x="110" y="135"/>
                    <a:pt x="111" y="130"/>
                    <a:pt x="110" y="130"/>
                  </a:cubicBezTo>
                  <a:cubicBezTo>
                    <a:pt x="108" y="131"/>
                    <a:pt x="109" y="128"/>
                    <a:pt x="111" y="128"/>
                  </a:cubicBezTo>
                  <a:cubicBezTo>
                    <a:pt x="113" y="128"/>
                    <a:pt x="115" y="125"/>
                    <a:pt x="114" y="125"/>
                  </a:cubicBezTo>
                  <a:cubicBezTo>
                    <a:pt x="114" y="124"/>
                    <a:pt x="112" y="124"/>
                    <a:pt x="112" y="125"/>
                  </a:cubicBezTo>
                  <a:cubicBezTo>
                    <a:pt x="112" y="127"/>
                    <a:pt x="109" y="126"/>
                    <a:pt x="107" y="126"/>
                  </a:cubicBezTo>
                  <a:cubicBezTo>
                    <a:pt x="105" y="126"/>
                    <a:pt x="105" y="129"/>
                    <a:pt x="107" y="130"/>
                  </a:cubicBezTo>
                  <a:cubicBezTo>
                    <a:pt x="110" y="132"/>
                    <a:pt x="107" y="133"/>
                    <a:pt x="106" y="132"/>
                  </a:cubicBezTo>
                  <a:cubicBezTo>
                    <a:pt x="104" y="131"/>
                    <a:pt x="102" y="131"/>
                    <a:pt x="101" y="132"/>
                  </a:cubicBezTo>
                  <a:cubicBezTo>
                    <a:pt x="100" y="132"/>
                    <a:pt x="104" y="134"/>
                    <a:pt x="104" y="135"/>
                  </a:cubicBezTo>
                  <a:cubicBezTo>
                    <a:pt x="105" y="136"/>
                    <a:pt x="102" y="134"/>
                    <a:pt x="102" y="135"/>
                  </a:cubicBezTo>
                  <a:cubicBezTo>
                    <a:pt x="101" y="135"/>
                    <a:pt x="98" y="134"/>
                    <a:pt x="98" y="132"/>
                  </a:cubicBezTo>
                  <a:cubicBezTo>
                    <a:pt x="98" y="131"/>
                    <a:pt x="94" y="133"/>
                    <a:pt x="96" y="134"/>
                  </a:cubicBezTo>
                  <a:cubicBezTo>
                    <a:pt x="99" y="134"/>
                    <a:pt x="98" y="136"/>
                    <a:pt x="98" y="138"/>
                  </a:cubicBezTo>
                  <a:cubicBezTo>
                    <a:pt x="98" y="140"/>
                    <a:pt x="95" y="138"/>
                    <a:pt x="96" y="136"/>
                  </a:cubicBezTo>
                  <a:cubicBezTo>
                    <a:pt x="96" y="135"/>
                    <a:pt x="94" y="135"/>
                    <a:pt x="92" y="136"/>
                  </a:cubicBezTo>
                  <a:cubicBezTo>
                    <a:pt x="90" y="137"/>
                    <a:pt x="92" y="134"/>
                    <a:pt x="92" y="133"/>
                  </a:cubicBezTo>
                  <a:cubicBezTo>
                    <a:pt x="91" y="131"/>
                    <a:pt x="89" y="133"/>
                    <a:pt x="87" y="133"/>
                  </a:cubicBezTo>
                  <a:cubicBezTo>
                    <a:pt x="85" y="133"/>
                    <a:pt x="84" y="133"/>
                    <a:pt x="86" y="135"/>
                  </a:cubicBezTo>
                  <a:cubicBezTo>
                    <a:pt x="87" y="136"/>
                    <a:pt x="87" y="138"/>
                    <a:pt x="85" y="138"/>
                  </a:cubicBezTo>
                  <a:cubicBezTo>
                    <a:pt x="83" y="137"/>
                    <a:pt x="83" y="138"/>
                    <a:pt x="83" y="139"/>
                  </a:cubicBezTo>
                  <a:cubicBezTo>
                    <a:pt x="83" y="141"/>
                    <a:pt x="81" y="141"/>
                    <a:pt x="81" y="139"/>
                  </a:cubicBezTo>
                  <a:cubicBezTo>
                    <a:pt x="81" y="138"/>
                    <a:pt x="77" y="138"/>
                    <a:pt x="76" y="140"/>
                  </a:cubicBezTo>
                  <a:cubicBezTo>
                    <a:pt x="76" y="141"/>
                    <a:pt x="73" y="142"/>
                    <a:pt x="73" y="144"/>
                  </a:cubicBezTo>
                  <a:cubicBezTo>
                    <a:pt x="74" y="146"/>
                    <a:pt x="76" y="143"/>
                    <a:pt x="77" y="144"/>
                  </a:cubicBezTo>
                  <a:cubicBezTo>
                    <a:pt x="79" y="144"/>
                    <a:pt x="77" y="145"/>
                    <a:pt x="78" y="146"/>
                  </a:cubicBezTo>
                  <a:cubicBezTo>
                    <a:pt x="79" y="147"/>
                    <a:pt x="79" y="149"/>
                    <a:pt x="77" y="148"/>
                  </a:cubicBezTo>
                  <a:cubicBezTo>
                    <a:pt x="76" y="146"/>
                    <a:pt x="75" y="146"/>
                    <a:pt x="74" y="148"/>
                  </a:cubicBezTo>
                  <a:cubicBezTo>
                    <a:pt x="74" y="150"/>
                    <a:pt x="73" y="148"/>
                    <a:pt x="72" y="146"/>
                  </a:cubicBezTo>
                  <a:cubicBezTo>
                    <a:pt x="70" y="145"/>
                    <a:pt x="69" y="149"/>
                    <a:pt x="68" y="148"/>
                  </a:cubicBezTo>
                  <a:cubicBezTo>
                    <a:pt x="67" y="147"/>
                    <a:pt x="70" y="144"/>
                    <a:pt x="70" y="143"/>
                  </a:cubicBezTo>
                  <a:cubicBezTo>
                    <a:pt x="69" y="142"/>
                    <a:pt x="68" y="144"/>
                    <a:pt x="66" y="146"/>
                  </a:cubicBezTo>
                  <a:cubicBezTo>
                    <a:pt x="64" y="148"/>
                    <a:pt x="61" y="148"/>
                    <a:pt x="62" y="149"/>
                  </a:cubicBezTo>
                  <a:cubicBezTo>
                    <a:pt x="63" y="150"/>
                    <a:pt x="60" y="150"/>
                    <a:pt x="59" y="152"/>
                  </a:cubicBezTo>
                  <a:cubicBezTo>
                    <a:pt x="59" y="154"/>
                    <a:pt x="54" y="155"/>
                    <a:pt x="52" y="156"/>
                  </a:cubicBezTo>
                  <a:cubicBezTo>
                    <a:pt x="49" y="158"/>
                    <a:pt x="52" y="158"/>
                    <a:pt x="54" y="157"/>
                  </a:cubicBezTo>
                  <a:cubicBezTo>
                    <a:pt x="55" y="155"/>
                    <a:pt x="56" y="156"/>
                    <a:pt x="58" y="154"/>
                  </a:cubicBezTo>
                  <a:cubicBezTo>
                    <a:pt x="61" y="153"/>
                    <a:pt x="63" y="151"/>
                    <a:pt x="64" y="152"/>
                  </a:cubicBezTo>
                  <a:cubicBezTo>
                    <a:pt x="65" y="153"/>
                    <a:pt x="67" y="153"/>
                    <a:pt x="68" y="152"/>
                  </a:cubicBezTo>
                  <a:cubicBezTo>
                    <a:pt x="69" y="150"/>
                    <a:pt x="71" y="150"/>
                    <a:pt x="72" y="151"/>
                  </a:cubicBezTo>
                  <a:cubicBezTo>
                    <a:pt x="73" y="152"/>
                    <a:pt x="70" y="153"/>
                    <a:pt x="71" y="155"/>
                  </a:cubicBezTo>
                  <a:cubicBezTo>
                    <a:pt x="73" y="156"/>
                    <a:pt x="70" y="157"/>
                    <a:pt x="70" y="156"/>
                  </a:cubicBezTo>
                  <a:cubicBezTo>
                    <a:pt x="70" y="154"/>
                    <a:pt x="68" y="153"/>
                    <a:pt x="67" y="154"/>
                  </a:cubicBezTo>
                  <a:cubicBezTo>
                    <a:pt x="67" y="156"/>
                    <a:pt x="65" y="157"/>
                    <a:pt x="64" y="157"/>
                  </a:cubicBezTo>
                  <a:cubicBezTo>
                    <a:pt x="63" y="157"/>
                    <a:pt x="62" y="159"/>
                    <a:pt x="62" y="162"/>
                  </a:cubicBezTo>
                  <a:cubicBezTo>
                    <a:pt x="62" y="164"/>
                    <a:pt x="60" y="162"/>
                    <a:pt x="59" y="163"/>
                  </a:cubicBezTo>
                  <a:cubicBezTo>
                    <a:pt x="59" y="165"/>
                    <a:pt x="56" y="169"/>
                    <a:pt x="54" y="171"/>
                  </a:cubicBezTo>
                  <a:cubicBezTo>
                    <a:pt x="51" y="174"/>
                    <a:pt x="54" y="174"/>
                    <a:pt x="53" y="176"/>
                  </a:cubicBezTo>
                  <a:cubicBezTo>
                    <a:pt x="52" y="177"/>
                    <a:pt x="49" y="176"/>
                    <a:pt x="48" y="177"/>
                  </a:cubicBezTo>
                  <a:cubicBezTo>
                    <a:pt x="47" y="177"/>
                    <a:pt x="48" y="181"/>
                    <a:pt x="47" y="182"/>
                  </a:cubicBezTo>
                  <a:cubicBezTo>
                    <a:pt x="46" y="184"/>
                    <a:pt x="47" y="185"/>
                    <a:pt x="47" y="187"/>
                  </a:cubicBezTo>
                  <a:cubicBezTo>
                    <a:pt x="47" y="188"/>
                    <a:pt x="43" y="186"/>
                    <a:pt x="43" y="187"/>
                  </a:cubicBezTo>
                  <a:cubicBezTo>
                    <a:pt x="43" y="189"/>
                    <a:pt x="40" y="188"/>
                    <a:pt x="39" y="189"/>
                  </a:cubicBezTo>
                  <a:cubicBezTo>
                    <a:pt x="38" y="189"/>
                    <a:pt x="41" y="191"/>
                    <a:pt x="42" y="192"/>
                  </a:cubicBezTo>
                  <a:cubicBezTo>
                    <a:pt x="44" y="194"/>
                    <a:pt x="41" y="195"/>
                    <a:pt x="40" y="193"/>
                  </a:cubicBezTo>
                  <a:cubicBezTo>
                    <a:pt x="40" y="192"/>
                    <a:pt x="38" y="194"/>
                    <a:pt x="35" y="196"/>
                  </a:cubicBezTo>
                  <a:cubicBezTo>
                    <a:pt x="32" y="197"/>
                    <a:pt x="33" y="199"/>
                    <a:pt x="31" y="199"/>
                  </a:cubicBezTo>
                  <a:cubicBezTo>
                    <a:pt x="29" y="200"/>
                    <a:pt x="29" y="203"/>
                    <a:pt x="28" y="204"/>
                  </a:cubicBezTo>
                  <a:cubicBezTo>
                    <a:pt x="26" y="205"/>
                    <a:pt x="27" y="202"/>
                    <a:pt x="25" y="202"/>
                  </a:cubicBezTo>
                  <a:cubicBezTo>
                    <a:pt x="22" y="201"/>
                    <a:pt x="22" y="203"/>
                    <a:pt x="24" y="205"/>
                  </a:cubicBezTo>
                  <a:cubicBezTo>
                    <a:pt x="25" y="207"/>
                    <a:pt x="22" y="205"/>
                    <a:pt x="20" y="207"/>
                  </a:cubicBezTo>
                  <a:cubicBezTo>
                    <a:pt x="19" y="209"/>
                    <a:pt x="15" y="208"/>
                    <a:pt x="14" y="209"/>
                  </a:cubicBezTo>
                  <a:cubicBezTo>
                    <a:pt x="13" y="211"/>
                    <a:pt x="17" y="211"/>
                    <a:pt x="18" y="212"/>
                  </a:cubicBezTo>
                  <a:cubicBezTo>
                    <a:pt x="18" y="213"/>
                    <a:pt x="14" y="212"/>
                    <a:pt x="12" y="212"/>
                  </a:cubicBezTo>
                  <a:cubicBezTo>
                    <a:pt x="10" y="211"/>
                    <a:pt x="11" y="214"/>
                    <a:pt x="9" y="214"/>
                  </a:cubicBezTo>
                  <a:cubicBezTo>
                    <a:pt x="7" y="214"/>
                    <a:pt x="5" y="216"/>
                    <a:pt x="6" y="217"/>
                  </a:cubicBezTo>
                  <a:cubicBezTo>
                    <a:pt x="7" y="218"/>
                    <a:pt x="5" y="218"/>
                    <a:pt x="4" y="218"/>
                  </a:cubicBezTo>
                  <a:cubicBezTo>
                    <a:pt x="3" y="217"/>
                    <a:pt x="1" y="219"/>
                    <a:pt x="1" y="220"/>
                  </a:cubicBezTo>
                  <a:cubicBezTo>
                    <a:pt x="1" y="222"/>
                    <a:pt x="4" y="223"/>
                    <a:pt x="3" y="224"/>
                  </a:cubicBezTo>
                  <a:cubicBezTo>
                    <a:pt x="3" y="224"/>
                    <a:pt x="1" y="225"/>
                    <a:pt x="3" y="226"/>
                  </a:cubicBezTo>
                  <a:cubicBezTo>
                    <a:pt x="4" y="226"/>
                    <a:pt x="3" y="228"/>
                    <a:pt x="2" y="228"/>
                  </a:cubicBezTo>
                  <a:cubicBezTo>
                    <a:pt x="1" y="229"/>
                    <a:pt x="1" y="230"/>
                    <a:pt x="2" y="231"/>
                  </a:cubicBezTo>
                  <a:cubicBezTo>
                    <a:pt x="3" y="232"/>
                    <a:pt x="0" y="233"/>
                    <a:pt x="2" y="235"/>
                  </a:cubicBezTo>
                  <a:cubicBezTo>
                    <a:pt x="3" y="237"/>
                    <a:pt x="4" y="234"/>
                    <a:pt x="5" y="236"/>
                  </a:cubicBezTo>
                  <a:cubicBezTo>
                    <a:pt x="5" y="237"/>
                    <a:pt x="7" y="236"/>
                    <a:pt x="9" y="234"/>
                  </a:cubicBezTo>
                  <a:cubicBezTo>
                    <a:pt x="11" y="232"/>
                    <a:pt x="12" y="236"/>
                    <a:pt x="10" y="236"/>
                  </a:cubicBezTo>
                  <a:cubicBezTo>
                    <a:pt x="9" y="236"/>
                    <a:pt x="7" y="237"/>
                    <a:pt x="7" y="239"/>
                  </a:cubicBezTo>
                  <a:cubicBezTo>
                    <a:pt x="7" y="240"/>
                    <a:pt x="5" y="240"/>
                    <a:pt x="5" y="238"/>
                  </a:cubicBezTo>
                  <a:cubicBezTo>
                    <a:pt x="5" y="236"/>
                    <a:pt x="1" y="238"/>
                    <a:pt x="2" y="240"/>
                  </a:cubicBezTo>
                  <a:cubicBezTo>
                    <a:pt x="4" y="241"/>
                    <a:pt x="2" y="242"/>
                    <a:pt x="2" y="244"/>
                  </a:cubicBezTo>
                  <a:cubicBezTo>
                    <a:pt x="2" y="245"/>
                    <a:pt x="5" y="245"/>
                    <a:pt x="6" y="243"/>
                  </a:cubicBezTo>
                  <a:cubicBezTo>
                    <a:pt x="7" y="242"/>
                    <a:pt x="8" y="242"/>
                    <a:pt x="9" y="244"/>
                  </a:cubicBezTo>
                  <a:cubicBezTo>
                    <a:pt x="9" y="245"/>
                    <a:pt x="7" y="244"/>
                    <a:pt x="7" y="246"/>
                  </a:cubicBezTo>
                  <a:cubicBezTo>
                    <a:pt x="7" y="248"/>
                    <a:pt x="6" y="246"/>
                    <a:pt x="5" y="248"/>
                  </a:cubicBezTo>
                  <a:cubicBezTo>
                    <a:pt x="4" y="250"/>
                    <a:pt x="9" y="253"/>
                    <a:pt x="11" y="253"/>
                  </a:cubicBezTo>
                  <a:cubicBezTo>
                    <a:pt x="13" y="254"/>
                    <a:pt x="15" y="256"/>
                    <a:pt x="19" y="255"/>
                  </a:cubicBezTo>
                  <a:cubicBezTo>
                    <a:pt x="22" y="254"/>
                    <a:pt x="29" y="248"/>
                    <a:pt x="30" y="246"/>
                  </a:cubicBezTo>
                  <a:cubicBezTo>
                    <a:pt x="31" y="245"/>
                    <a:pt x="33" y="247"/>
                    <a:pt x="34" y="246"/>
                  </a:cubicBezTo>
                  <a:cubicBezTo>
                    <a:pt x="36" y="244"/>
                    <a:pt x="35" y="242"/>
                    <a:pt x="36" y="241"/>
                  </a:cubicBezTo>
                  <a:cubicBezTo>
                    <a:pt x="37" y="240"/>
                    <a:pt x="38" y="244"/>
                    <a:pt x="39" y="244"/>
                  </a:cubicBezTo>
                  <a:cubicBezTo>
                    <a:pt x="39" y="245"/>
                    <a:pt x="40" y="245"/>
                    <a:pt x="40" y="247"/>
                  </a:cubicBezTo>
                  <a:cubicBezTo>
                    <a:pt x="41" y="247"/>
                    <a:pt x="41" y="247"/>
                    <a:pt x="42" y="248"/>
                  </a:cubicBezTo>
                  <a:cubicBezTo>
                    <a:pt x="43" y="248"/>
                    <a:pt x="43" y="245"/>
                    <a:pt x="43" y="243"/>
                  </a:cubicBezTo>
                  <a:cubicBezTo>
                    <a:pt x="43" y="242"/>
                    <a:pt x="45" y="240"/>
                    <a:pt x="44" y="238"/>
                  </a:cubicBezTo>
                  <a:cubicBezTo>
                    <a:pt x="44" y="237"/>
                    <a:pt x="48" y="238"/>
                    <a:pt x="48" y="237"/>
                  </a:cubicBezTo>
                  <a:cubicBezTo>
                    <a:pt x="49" y="236"/>
                    <a:pt x="49" y="232"/>
                    <a:pt x="48" y="231"/>
                  </a:cubicBezTo>
                  <a:cubicBezTo>
                    <a:pt x="47" y="230"/>
                    <a:pt x="47" y="228"/>
                    <a:pt x="48" y="228"/>
                  </a:cubicBezTo>
                  <a:cubicBezTo>
                    <a:pt x="49" y="228"/>
                    <a:pt x="51" y="227"/>
                    <a:pt x="50" y="225"/>
                  </a:cubicBezTo>
                  <a:cubicBezTo>
                    <a:pt x="50" y="222"/>
                    <a:pt x="46" y="223"/>
                    <a:pt x="46" y="220"/>
                  </a:cubicBezTo>
                  <a:cubicBezTo>
                    <a:pt x="46" y="218"/>
                    <a:pt x="48" y="217"/>
                    <a:pt x="46" y="214"/>
                  </a:cubicBezTo>
                  <a:cubicBezTo>
                    <a:pt x="45" y="211"/>
                    <a:pt x="47" y="210"/>
                    <a:pt x="46" y="208"/>
                  </a:cubicBezTo>
                  <a:cubicBezTo>
                    <a:pt x="46" y="207"/>
                    <a:pt x="45" y="205"/>
                    <a:pt x="47" y="202"/>
                  </a:cubicBezTo>
                  <a:cubicBezTo>
                    <a:pt x="49" y="199"/>
                    <a:pt x="52" y="198"/>
                    <a:pt x="53" y="198"/>
                  </a:cubicBezTo>
                  <a:cubicBezTo>
                    <a:pt x="54" y="198"/>
                    <a:pt x="56" y="199"/>
                    <a:pt x="57" y="198"/>
                  </a:cubicBezTo>
                  <a:cubicBezTo>
                    <a:pt x="58" y="196"/>
                    <a:pt x="58" y="194"/>
                    <a:pt x="57" y="194"/>
                  </a:cubicBezTo>
                  <a:cubicBezTo>
                    <a:pt x="56" y="194"/>
                    <a:pt x="54" y="193"/>
                    <a:pt x="56" y="191"/>
                  </a:cubicBezTo>
                  <a:cubicBezTo>
                    <a:pt x="58" y="188"/>
                    <a:pt x="60" y="185"/>
                    <a:pt x="60" y="183"/>
                  </a:cubicBezTo>
                  <a:cubicBezTo>
                    <a:pt x="60" y="180"/>
                    <a:pt x="59" y="178"/>
                    <a:pt x="60" y="177"/>
                  </a:cubicBezTo>
                  <a:cubicBezTo>
                    <a:pt x="61" y="176"/>
                    <a:pt x="63" y="177"/>
                    <a:pt x="65" y="176"/>
                  </a:cubicBezTo>
                  <a:cubicBezTo>
                    <a:pt x="67" y="175"/>
                    <a:pt x="65" y="173"/>
                    <a:pt x="66" y="172"/>
                  </a:cubicBezTo>
                  <a:cubicBezTo>
                    <a:pt x="67" y="171"/>
                    <a:pt x="68" y="168"/>
                    <a:pt x="69" y="168"/>
                  </a:cubicBezTo>
                  <a:cubicBezTo>
                    <a:pt x="71" y="167"/>
                    <a:pt x="72" y="166"/>
                    <a:pt x="71" y="164"/>
                  </a:cubicBezTo>
                  <a:cubicBezTo>
                    <a:pt x="70" y="163"/>
                    <a:pt x="73" y="162"/>
                    <a:pt x="73" y="160"/>
                  </a:cubicBezTo>
                  <a:cubicBezTo>
                    <a:pt x="73" y="158"/>
                    <a:pt x="76" y="156"/>
                    <a:pt x="77" y="156"/>
                  </a:cubicBezTo>
                  <a:cubicBezTo>
                    <a:pt x="79" y="156"/>
                    <a:pt x="82" y="156"/>
                    <a:pt x="82" y="155"/>
                  </a:cubicBezTo>
                  <a:cubicBezTo>
                    <a:pt x="82" y="153"/>
                    <a:pt x="81" y="149"/>
                    <a:pt x="84" y="150"/>
                  </a:cubicBezTo>
                  <a:cubicBezTo>
                    <a:pt x="86" y="151"/>
                    <a:pt x="88" y="150"/>
                    <a:pt x="90" y="151"/>
                  </a:cubicBezTo>
                  <a:cubicBezTo>
                    <a:pt x="92" y="153"/>
                    <a:pt x="94" y="153"/>
                    <a:pt x="94" y="150"/>
                  </a:cubicBezTo>
                  <a:cubicBezTo>
                    <a:pt x="94" y="148"/>
                    <a:pt x="95" y="144"/>
                    <a:pt x="98" y="145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9" y="144"/>
                    <a:pt x="101" y="143"/>
                    <a:pt x="103" y="143"/>
                  </a:cubicBezTo>
                  <a:cubicBezTo>
                    <a:pt x="105" y="143"/>
                    <a:pt x="106" y="147"/>
                    <a:pt x="109" y="148"/>
                  </a:cubicBezTo>
                  <a:cubicBezTo>
                    <a:pt x="112" y="148"/>
                    <a:pt x="115" y="150"/>
                    <a:pt x="116" y="148"/>
                  </a:cubicBezTo>
                  <a:cubicBezTo>
                    <a:pt x="117" y="147"/>
                    <a:pt x="119" y="149"/>
                    <a:pt x="121" y="148"/>
                  </a:cubicBezTo>
                  <a:cubicBezTo>
                    <a:pt x="123" y="148"/>
                    <a:pt x="123" y="152"/>
                    <a:pt x="125" y="149"/>
                  </a:cubicBezTo>
                  <a:cubicBezTo>
                    <a:pt x="126" y="147"/>
                    <a:pt x="124" y="145"/>
                    <a:pt x="127" y="146"/>
                  </a:cubicBezTo>
                  <a:cubicBezTo>
                    <a:pt x="130" y="146"/>
                    <a:pt x="128" y="142"/>
                    <a:pt x="128" y="140"/>
                  </a:cubicBezTo>
                  <a:cubicBezTo>
                    <a:pt x="128" y="138"/>
                    <a:pt x="132" y="138"/>
                    <a:pt x="132" y="136"/>
                  </a:cubicBezTo>
                  <a:cubicBezTo>
                    <a:pt x="132" y="134"/>
                    <a:pt x="138" y="136"/>
                    <a:pt x="138" y="135"/>
                  </a:cubicBezTo>
                  <a:cubicBezTo>
                    <a:pt x="139" y="134"/>
                    <a:pt x="142" y="133"/>
                    <a:pt x="143" y="135"/>
                  </a:cubicBezTo>
                  <a:cubicBezTo>
                    <a:pt x="145" y="137"/>
                    <a:pt x="150" y="137"/>
                    <a:pt x="150" y="139"/>
                  </a:cubicBezTo>
                  <a:cubicBezTo>
                    <a:pt x="150" y="140"/>
                    <a:pt x="150" y="141"/>
                    <a:pt x="150" y="143"/>
                  </a:cubicBezTo>
                  <a:cubicBezTo>
                    <a:pt x="151" y="142"/>
                    <a:pt x="152" y="141"/>
                    <a:pt x="153" y="141"/>
                  </a:cubicBezTo>
                  <a:cubicBezTo>
                    <a:pt x="155" y="141"/>
                    <a:pt x="156" y="138"/>
                    <a:pt x="158" y="139"/>
                  </a:cubicBezTo>
                  <a:cubicBezTo>
                    <a:pt x="159" y="139"/>
                    <a:pt x="161" y="139"/>
                    <a:pt x="161" y="137"/>
                  </a:cubicBezTo>
                  <a:cubicBezTo>
                    <a:pt x="160" y="136"/>
                    <a:pt x="157" y="136"/>
                    <a:pt x="157" y="137"/>
                  </a:cubicBezTo>
                  <a:close/>
                  <a:moveTo>
                    <a:pt x="45" y="19"/>
                  </a:moveTo>
                  <a:cubicBezTo>
                    <a:pt x="48" y="19"/>
                    <a:pt x="42" y="22"/>
                    <a:pt x="42" y="25"/>
                  </a:cubicBezTo>
                  <a:cubicBezTo>
                    <a:pt x="41" y="27"/>
                    <a:pt x="46" y="30"/>
                    <a:pt x="48" y="32"/>
                  </a:cubicBezTo>
                  <a:cubicBezTo>
                    <a:pt x="50" y="34"/>
                    <a:pt x="55" y="33"/>
                    <a:pt x="57" y="32"/>
                  </a:cubicBezTo>
                  <a:cubicBezTo>
                    <a:pt x="58" y="31"/>
                    <a:pt x="58" y="27"/>
                    <a:pt x="60" y="27"/>
                  </a:cubicBezTo>
                  <a:cubicBezTo>
                    <a:pt x="63" y="28"/>
                    <a:pt x="61" y="25"/>
                    <a:pt x="63" y="25"/>
                  </a:cubicBezTo>
                  <a:cubicBezTo>
                    <a:pt x="65" y="24"/>
                    <a:pt x="65" y="26"/>
                    <a:pt x="64" y="28"/>
                  </a:cubicBezTo>
                  <a:cubicBezTo>
                    <a:pt x="62" y="30"/>
                    <a:pt x="67" y="30"/>
                    <a:pt x="69" y="28"/>
                  </a:cubicBezTo>
                  <a:cubicBezTo>
                    <a:pt x="72" y="25"/>
                    <a:pt x="72" y="28"/>
                    <a:pt x="72" y="30"/>
                  </a:cubicBezTo>
                  <a:cubicBezTo>
                    <a:pt x="71" y="32"/>
                    <a:pt x="66" y="31"/>
                    <a:pt x="64" y="33"/>
                  </a:cubicBezTo>
                  <a:cubicBezTo>
                    <a:pt x="62" y="36"/>
                    <a:pt x="57" y="34"/>
                    <a:pt x="54" y="37"/>
                  </a:cubicBezTo>
                  <a:cubicBezTo>
                    <a:pt x="52" y="39"/>
                    <a:pt x="57" y="40"/>
                    <a:pt x="60" y="39"/>
                  </a:cubicBezTo>
                  <a:cubicBezTo>
                    <a:pt x="63" y="38"/>
                    <a:pt x="70" y="38"/>
                    <a:pt x="72" y="38"/>
                  </a:cubicBezTo>
                  <a:cubicBezTo>
                    <a:pt x="75" y="39"/>
                    <a:pt x="71" y="40"/>
                    <a:pt x="67" y="40"/>
                  </a:cubicBezTo>
                  <a:cubicBezTo>
                    <a:pt x="63" y="40"/>
                    <a:pt x="61" y="41"/>
                    <a:pt x="61" y="42"/>
                  </a:cubicBezTo>
                  <a:cubicBezTo>
                    <a:pt x="62" y="43"/>
                    <a:pt x="56" y="41"/>
                    <a:pt x="55" y="43"/>
                  </a:cubicBezTo>
                  <a:cubicBezTo>
                    <a:pt x="55" y="46"/>
                    <a:pt x="61" y="47"/>
                    <a:pt x="62" y="48"/>
                  </a:cubicBezTo>
                  <a:cubicBezTo>
                    <a:pt x="62" y="50"/>
                    <a:pt x="66" y="48"/>
                    <a:pt x="68" y="49"/>
                  </a:cubicBezTo>
                  <a:cubicBezTo>
                    <a:pt x="69" y="50"/>
                    <a:pt x="65" y="51"/>
                    <a:pt x="65" y="51"/>
                  </a:cubicBezTo>
                  <a:cubicBezTo>
                    <a:pt x="64" y="52"/>
                    <a:pt x="69" y="53"/>
                    <a:pt x="70" y="54"/>
                  </a:cubicBezTo>
                  <a:cubicBezTo>
                    <a:pt x="71" y="56"/>
                    <a:pt x="74" y="55"/>
                    <a:pt x="74" y="53"/>
                  </a:cubicBezTo>
                  <a:cubicBezTo>
                    <a:pt x="74" y="51"/>
                    <a:pt x="77" y="43"/>
                    <a:pt x="81" y="42"/>
                  </a:cubicBezTo>
                  <a:cubicBezTo>
                    <a:pt x="85" y="40"/>
                    <a:pt x="83" y="39"/>
                    <a:pt x="83" y="37"/>
                  </a:cubicBezTo>
                  <a:cubicBezTo>
                    <a:pt x="84" y="34"/>
                    <a:pt x="87" y="36"/>
                    <a:pt x="86" y="34"/>
                  </a:cubicBezTo>
                  <a:cubicBezTo>
                    <a:pt x="85" y="32"/>
                    <a:pt x="86" y="32"/>
                    <a:pt x="89" y="29"/>
                  </a:cubicBezTo>
                  <a:cubicBezTo>
                    <a:pt x="91" y="27"/>
                    <a:pt x="93" y="28"/>
                    <a:pt x="96" y="27"/>
                  </a:cubicBezTo>
                  <a:cubicBezTo>
                    <a:pt x="99" y="25"/>
                    <a:pt x="101" y="28"/>
                    <a:pt x="97" y="28"/>
                  </a:cubicBezTo>
                  <a:cubicBezTo>
                    <a:pt x="94" y="28"/>
                    <a:pt x="96" y="32"/>
                    <a:pt x="98" y="33"/>
                  </a:cubicBezTo>
                  <a:cubicBezTo>
                    <a:pt x="101" y="34"/>
                    <a:pt x="98" y="35"/>
                    <a:pt x="100" y="35"/>
                  </a:cubicBezTo>
                  <a:cubicBezTo>
                    <a:pt x="102" y="36"/>
                    <a:pt x="102" y="38"/>
                    <a:pt x="99" y="41"/>
                  </a:cubicBezTo>
                  <a:cubicBezTo>
                    <a:pt x="97" y="44"/>
                    <a:pt x="100" y="44"/>
                    <a:pt x="105" y="42"/>
                  </a:cubicBezTo>
                  <a:cubicBezTo>
                    <a:pt x="110" y="40"/>
                    <a:pt x="107" y="44"/>
                    <a:pt x="109" y="46"/>
                  </a:cubicBezTo>
                  <a:cubicBezTo>
                    <a:pt x="110" y="47"/>
                    <a:pt x="114" y="44"/>
                    <a:pt x="117" y="42"/>
                  </a:cubicBezTo>
                  <a:cubicBezTo>
                    <a:pt x="119" y="39"/>
                    <a:pt x="122" y="40"/>
                    <a:pt x="122" y="38"/>
                  </a:cubicBezTo>
                  <a:cubicBezTo>
                    <a:pt x="122" y="37"/>
                    <a:pt x="119" y="36"/>
                    <a:pt x="118" y="37"/>
                  </a:cubicBezTo>
                  <a:cubicBezTo>
                    <a:pt x="116" y="38"/>
                    <a:pt x="111" y="37"/>
                    <a:pt x="112" y="36"/>
                  </a:cubicBezTo>
                  <a:cubicBezTo>
                    <a:pt x="114" y="34"/>
                    <a:pt x="114" y="33"/>
                    <a:pt x="111" y="33"/>
                  </a:cubicBezTo>
                  <a:cubicBezTo>
                    <a:pt x="109" y="34"/>
                    <a:pt x="104" y="32"/>
                    <a:pt x="106" y="32"/>
                  </a:cubicBezTo>
                  <a:cubicBezTo>
                    <a:pt x="109" y="31"/>
                    <a:pt x="105" y="28"/>
                    <a:pt x="103" y="28"/>
                  </a:cubicBezTo>
                  <a:cubicBezTo>
                    <a:pt x="101" y="28"/>
                    <a:pt x="102" y="26"/>
                    <a:pt x="102" y="24"/>
                  </a:cubicBezTo>
                  <a:cubicBezTo>
                    <a:pt x="102" y="23"/>
                    <a:pt x="96" y="22"/>
                    <a:pt x="97" y="22"/>
                  </a:cubicBezTo>
                  <a:cubicBezTo>
                    <a:pt x="98" y="21"/>
                    <a:pt x="95" y="20"/>
                    <a:pt x="94" y="21"/>
                  </a:cubicBezTo>
                  <a:cubicBezTo>
                    <a:pt x="93" y="22"/>
                    <a:pt x="92" y="22"/>
                    <a:pt x="92" y="20"/>
                  </a:cubicBezTo>
                  <a:cubicBezTo>
                    <a:pt x="92" y="19"/>
                    <a:pt x="88" y="19"/>
                    <a:pt x="86" y="19"/>
                  </a:cubicBezTo>
                  <a:cubicBezTo>
                    <a:pt x="84" y="19"/>
                    <a:pt x="85" y="16"/>
                    <a:pt x="83" y="14"/>
                  </a:cubicBezTo>
                  <a:cubicBezTo>
                    <a:pt x="82" y="13"/>
                    <a:pt x="80" y="17"/>
                    <a:pt x="78" y="16"/>
                  </a:cubicBezTo>
                  <a:cubicBezTo>
                    <a:pt x="77" y="16"/>
                    <a:pt x="79" y="14"/>
                    <a:pt x="80" y="12"/>
                  </a:cubicBezTo>
                  <a:cubicBezTo>
                    <a:pt x="81" y="10"/>
                    <a:pt x="74" y="8"/>
                    <a:pt x="73" y="10"/>
                  </a:cubicBezTo>
                  <a:cubicBezTo>
                    <a:pt x="73" y="11"/>
                    <a:pt x="72" y="7"/>
                    <a:pt x="70" y="7"/>
                  </a:cubicBezTo>
                  <a:cubicBezTo>
                    <a:pt x="69" y="7"/>
                    <a:pt x="70" y="10"/>
                    <a:pt x="69" y="10"/>
                  </a:cubicBezTo>
                  <a:cubicBezTo>
                    <a:pt x="67" y="10"/>
                    <a:pt x="66" y="11"/>
                    <a:pt x="68" y="13"/>
                  </a:cubicBezTo>
                  <a:cubicBezTo>
                    <a:pt x="70" y="14"/>
                    <a:pt x="72" y="21"/>
                    <a:pt x="72" y="22"/>
                  </a:cubicBezTo>
                  <a:cubicBezTo>
                    <a:pt x="71" y="23"/>
                    <a:pt x="65" y="17"/>
                    <a:pt x="65" y="14"/>
                  </a:cubicBezTo>
                  <a:cubicBezTo>
                    <a:pt x="64" y="11"/>
                    <a:pt x="61" y="9"/>
                    <a:pt x="60" y="11"/>
                  </a:cubicBezTo>
                  <a:cubicBezTo>
                    <a:pt x="60" y="13"/>
                    <a:pt x="57" y="14"/>
                    <a:pt x="58" y="16"/>
                  </a:cubicBezTo>
                  <a:cubicBezTo>
                    <a:pt x="59" y="18"/>
                    <a:pt x="56" y="19"/>
                    <a:pt x="56" y="17"/>
                  </a:cubicBezTo>
                  <a:cubicBezTo>
                    <a:pt x="56" y="16"/>
                    <a:pt x="53" y="14"/>
                    <a:pt x="52" y="14"/>
                  </a:cubicBezTo>
                  <a:cubicBezTo>
                    <a:pt x="50" y="13"/>
                    <a:pt x="55" y="13"/>
                    <a:pt x="57" y="12"/>
                  </a:cubicBezTo>
                  <a:cubicBezTo>
                    <a:pt x="59" y="11"/>
                    <a:pt x="55" y="9"/>
                    <a:pt x="53" y="10"/>
                  </a:cubicBezTo>
                  <a:cubicBezTo>
                    <a:pt x="51" y="11"/>
                    <a:pt x="49" y="10"/>
                    <a:pt x="48" y="11"/>
                  </a:cubicBezTo>
                  <a:cubicBezTo>
                    <a:pt x="47" y="13"/>
                    <a:pt x="46" y="11"/>
                    <a:pt x="44" y="11"/>
                  </a:cubicBezTo>
                  <a:cubicBezTo>
                    <a:pt x="42" y="10"/>
                    <a:pt x="40" y="14"/>
                    <a:pt x="39" y="13"/>
                  </a:cubicBezTo>
                  <a:cubicBezTo>
                    <a:pt x="37" y="12"/>
                    <a:pt x="36" y="16"/>
                    <a:pt x="39" y="19"/>
                  </a:cubicBezTo>
                  <a:cubicBezTo>
                    <a:pt x="41" y="23"/>
                    <a:pt x="42" y="18"/>
                    <a:pt x="45" y="19"/>
                  </a:cubicBezTo>
                  <a:close/>
                  <a:moveTo>
                    <a:pt x="39" y="30"/>
                  </a:moveTo>
                  <a:cubicBezTo>
                    <a:pt x="41" y="30"/>
                    <a:pt x="42" y="33"/>
                    <a:pt x="44" y="33"/>
                  </a:cubicBezTo>
                  <a:cubicBezTo>
                    <a:pt x="45" y="33"/>
                    <a:pt x="42" y="29"/>
                    <a:pt x="40" y="28"/>
                  </a:cubicBezTo>
                  <a:cubicBezTo>
                    <a:pt x="38" y="26"/>
                    <a:pt x="38" y="24"/>
                    <a:pt x="36" y="24"/>
                  </a:cubicBezTo>
                  <a:cubicBezTo>
                    <a:pt x="33" y="25"/>
                    <a:pt x="38" y="29"/>
                    <a:pt x="39" y="30"/>
                  </a:cubicBezTo>
                  <a:close/>
                  <a:moveTo>
                    <a:pt x="83" y="7"/>
                  </a:moveTo>
                  <a:cubicBezTo>
                    <a:pt x="85" y="8"/>
                    <a:pt x="81" y="8"/>
                    <a:pt x="83" y="10"/>
                  </a:cubicBezTo>
                  <a:cubicBezTo>
                    <a:pt x="87" y="14"/>
                    <a:pt x="103" y="9"/>
                    <a:pt x="105" y="11"/>
                  </a:cubicBezTo>
                  <a:cubicBezTo>
                    <a:pt x="108" y="12"/>
                    <a:pt x="92" y="13"/>
                    <a:pt x="92" y="15"/>
                  </a:cubicBezTo>
                  <a:cubicBezTo>
                    <a:pt x="93" y="17"/>
                    <a:pt x="106" y="18"/>
                    <a:pt x="107" y="17"/>
                  </a:cubicBezTo>
                  <a:cubicBezTo>
                    <a:pt x="108" y="16"/>
                    <a:pt x="110" y="19"/>
                    <a:pt x="114" y="19"/>
                  </a:cubicBezTo>
                  <a:cubicBezTo>
                    <a:pt x="119" y="20"/>
                    <a:pt x="118" y="18"/>
                    <a:pt x="122" y="18"/>
                  </a:cubicBezTo>
                  <a:cubicBezTo>
                    <a:pt x="125" y="17"/>
                    <a:pt x="129" y="16"/>
                    <a:pt x="130" y="14"/>
                  </a:cubicBezTo>
                  <a:cubicBezTo>
                    <a:pt x="130" y="12"/>
                    <a:pt x="139" y="10"/>
                    <a:pt x="138" y="7"/>
                  </a:cubicBezTo>
                  <a:cubicBezTo>
                    <a:pt x="137" y="4"/>
                    <a:pt x="128" y="6"/>
                    <a:pt x="126" y="5"/>
                  </a:cubicBezTo>
                  <a:cubicBezTo>
                    <a:pt x="123" y="4"/>
                    <a:pt x="118" y="2"/>
                    <a:pt x="117" y="4"/>
                  </a:cubicBezTo>
                  <a:cubicBezTo>
                    <a:pt x="116" y="6"/>
                    <a:pt x="114" y="6"/>
                    <a:pt x="113" y="6"/>
                  </a:cubicBezTo>
                  <a:cubicBezTo>
                    <a:pt x="112" y="5"/>
                    <a:pt x="114" y="0"/>
                    <a:pt x="110" y="2"/>
                  </a:cubicBezTo>
                  <a:cubicBezTo>
                    <a:pt x="106" y="3"/>
                    <a:pt x="109" y="7"/>
                    <a:pt x="108" y="8"/>
                  </a:cubicBezTo>
                  <a:cubicBezTo>
                    <a:pt x="108" y="8"/>
                    <a:pt x="104" y="7"/>
                    <a:pt x="103" y="5"/>
                  </a:cubicBezTo>
                  <a:cubicBezTo>
                    <a:pt x="103" y="3"/>
                    <a:pt x="99" y="7"/>
                    <a:pt x="98" y="5"/>
                  </a:cubicBezTo>
                  <a:cubicBezTo>
                    <a:pt x="98" y="2"/>
                    <a:pt x="93" y="1"/>
                    <a:pt x="92" y="1"/>
                  </a:cubicBezTo>
                  <a:cubicBezTo>
                    <a:pt x="90" y="1"/>
                    <a:pt x="93" y="2"/>
                    <a:pt x="92" y="3"/>
                  </a:cubicBezTo>
                  <a:cubicBezTo>
                    <a:pt x="91" y="5"/>
                    <a:pt x="89" y="2"/>
                    <a:pt x="87" y="2"/>
                  </a:cubicBezTo>
                  <a:cubicBezTo>
                    <a:pt x="86" y="2"/>
                    <a:pt x="88" y="5"/>
                    <a:pt x="88" y="6"/>
                  </a:cubicBezTo>
                  <a:cubicBezTo>
                    <a:pt x="87" y="7"/>
                    <a:pt x="85" y="2"/>
                    <a:pt x="83" y="2"/>
                  </a:cubicBezTo>
                  <a:cubicBezTo>
                    <a:pt x="81" y="2"/>
                    <a:pt x="82" y="5"/>
                    <a:pt x="80" y="5"/>
                  </a:cubicBezTo>
                  <a:cubicBezTo>
                    <a:pt x="79" y="5"/>
                    <a:pt x="82" y="7"/>
                    <a:pt x="8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3" name="Freeform 145"/>
            <p:cNvSpPr>
              <a:spLocks/>
            </p:cNvSpPr>
            <p:nvPr/>
          </p:nvSpPr>
          <p:spPr bwMode="auto">
            <a:xfrm>
              <a:off x="9336088" y="2481263"/>
              <a:ext cx="61913" cy="25400"/>
            </a:xfrm>
            <a:custGeom>
              <a:avLst/>
              <a:gdLst>
                <a:gd name="T0" fmla="*/ 9 w 21"/>
                <a:gd name="T1" fmla="*/ 1 h 8"/>
                <a:gd name="T2" fmla="*/ 1 w 21"/>
                <a:gd name="T3" fmla="*/ 3 h 8"/>
                <a:gd name="T4" fmla="*/ 13 w 21"/>
                <a:gd name="T5" fmla="*/ 6 h 8"/>
                <a:gd name="T6" fmla="*/ 21 w 21"/>
                <a:gd name="T7" fmla="*/ 5 h 8"/>
                <a:gd name="T8" fmla="*/ 9 w 2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9" y="1"/>
                  </a:moveTo>
                  <a:cubicBezTo>
                    <a:pt x="8" y="2"/>
                    <a:pt x="0" y="1"/>
                    <a:pt x="1" y="3"/>
                  </a:cubicBezTo>
                  <a:cubicBezTo>
                    <a:pt x="3" y="5"/>
                    <a:pt x="10" y="4"/>
                    <a:pt x="13" y="6"/>
                  </a:cubicBezTo>
                  <a:cubicBezTo>
                    <a:pt x="16" y="8"/>
                    <a:pt x="21" y="6"/>
                    <a:pt x="21" y="5"/>
                  </a:cubicBezTo>
                  <a:cubicBezTo>
                    <a:pt x="21" y="3"/>
                    <a:pt x="10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4" name="Freeform 146"/>
            <p:cNvSpPr>
              <a:spLocks noEditPoints="1"/>
            </p:cNvSpPr>
            <p:nvPr/>
          </p:nvSpPr>
          <p:spPr bwMode="auto">
            <a:xfrm>
              <a:off x="8248650" y="2971800"/>
              <a:ext cx="314325" cy="336550"/>
            </a:xfrm>
            <a:custGeom>
              <a:avLst/>
              <a:gdLst>
                <a:gd name="T0" fmla="*/ 95 w 107"/>
                <a:gd name="T1" fmla="*/ 14 h 108"/>
                <a:gd name="T2" fmla="*/ 77 w 107"/>
                <a:gd name="T3" fmla="*/ 6 h 108"/>
                <a:gd name="T4" fmla="*/ 75 w 107"/>
                <a:gd name="T5" fmla="*/ 18 h 108"/>
                <a:gd name="T6" fmla="*/ 68 w 107"/>
                <a:gd name="T7" fmla="*/ 24 h 108"/>
                <a:gd name="T8" fmla="*/ 66 w 107"/>
                <a:gd name="T9" fmla="*/ 32 h 108"/>
                <a:gd name="T10" fmla="*/ 73 w 107"/>
                <a:gd name="T11" fmla="*/ 30 h 108"/>
                <a:gd name="T12" fmla="*/ 74 w 107"/>
                <a:gd name="T13" fmla="*/ 25 h 108"/>
                <a:gd name="T14" fmla="*/ 88 w 107"/>
                <a:gd name="T15" fmla="*/ 26 h 108"/>
                <a:gd name="T16" fmla="*/ 100 w 107"/>
                <a:gd name="T17" fmla="*/ 18 h 108"/>
                <a:gd name="T18" fmla="*/ 101 w 107"/>
                <a:gd name="T19" fmla="*/ 12 h 108"/>
                <a:gd name="T20" fmla="*/ 66 w 107"/>
                <a:gd name="T21" fmla="*/ 46 h 108"/>
                <a:gd name="T22" fmla="*/ 59 w 107"/>
                <a:gd name="T23" fmla="*/ 60 h 108"/>
                <a:gd name="T24" fmla="*/ 49 w 107"/>
                <a:gd name="T25" fmla="*/ 63 h 108"/>
                <a:gd name="T26" fmla="*/ 41 w 107"/>
                <a:gd name="T27" fmla="*/ 74 h 108"/>
                <a:gd name="T28" fmla="*/ 30 w 107"/>
                <a:gd name="T29" fmla="*/ 76 h 108"/>
                <a:gd name="T30" fmla="*/ 11 w 107"/>
                <a:gd name="T31" fmla="*/ 84 h 108"/>
                <a:gd name="T32" fmla="*/ 18 w 107"/>
                <a:gd name="T33" fmla="*/ 86 h 108"/>
                <a:gd name="T34" fmla="*/ 36 w 107"/>
                <a:gd name="T35" fmla="*/ 87 h 108"/>
                <a:gd name="T36" fmla="*/ 45 w 107"/>
                <a:gd name="T37" fmla="*/ 83 h 108"/>
                <a:gd name="T38" fmla="*/ 55 w 107"/>
                <a:gd name="T39" fmla="*/ 81 h 108"/>
                <a:gd name="T40" fmla="*/ 63 w 107"/>
                <a:gd name="T41" fmla="*/ 78 h 108"/>
                <a:gd name="T42" fmla="*/ 71 w 107"/>
                <a:gd name="T43" fmla="*/ 68 h 108"/>
                <a:gd name="T44" fmla="*/ 78 w 107"/>
                <a:gd name="T45" fmla="*/ 52 h 108"/>
                <a:gd name="T46" fmla="*/ 67 w 107"/>
                <a:gd name="T47" fmla="*/ 38 h 108"/>
                <a:gd name="T48" fmla="*/ 21 w 107"/>
                <a:gd name="T49" fmla="*/ 87 h 108"/>
                <a:gd name="T50" fmla="*/ 23 w 107"/>
                <a:gd name="T51" fmla="*/ 94 h 108"/>
                <a:gd name="T52" fmla="*/ 33 w 107"/>
                <a:gd name="T53" fmla="*/ 86 h 108"/>
                <a:gd name="T54" fmla="*/ 14 w 107"/>
                <a:gd name="T55" fmla="*/ 93 h 108"/>
                <a:gd name="T56" fmla="*/ 4 w 107"/>
                <a:gd name="T57" fmla="*/ 91 h 108"/>
                <a:gd name="T58" fmla="*/ 5 w 107"/>
                <a:gd name="T59" fmla="*/ 93 h 108"/>
                <a:gd name="T60" fmla="*/ 8 w 107"/>
                <a:gd name="T61" fmla="*/ 107 h 108"/>
                <a:gd name="T62" fmla="*/ 14 w 107"/>
                <a:gd name="T6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08">
                  <a:moveTo>
                    <a:pt x="101" y="12"/>
                  </a:moveTo>
                  <a:cubicBezTo>
                    <a:pt x="100" y="11"/>
                    <a:pt x="98" y="13"/>
                    <a:pt x="95" y="14"/>
                  </a:cubicBezTo>
                  <a:cubicBezTo>
                    <a:pt x="92" y="14"/>
                    <a:pt x="84" y="7"/>
                    <a:pt x="81" y="4"/>
                  </a:cubicBezTo>
                  <a:cubicBezTo>
                    <a:pt x="79" y="0"/>
                    <a:pt x="75" y="3"/>
                    <a:pt x="77" y="6"/>
                  </a:cubicBezTo>
                  <a:cubicBezTo>
                    <a:pt x="79" y="8"/>
                    <a:pt x="77" y="9"/>
                    <a:pt x="77" y="12"/>
                  </a:cubicBezTo>
                  <a:cubicBezTo>
                    <a:pt x="77" y="15"/>
                    <a:pt x="75" y="15"/>
                    <a:pt x="75" y="18"/>
                  </a:cubicBezTo>
                  <a:cubicBezTo>
                    <a:pt x="75" y="20"/>
                    <a:pt x="72" y="19"/>
                    <a:pt x="70" y="20"/>
                  </a:cubicBezTo>
                  <a:cubicBezTo>
                    <a:pt x="68" y="20"/>
                    <a:pt x="70" y="22"/>
                    <a:pt x="68" y="24"/>
                  </a:cubicBezTo>
                  <a:cubicBezTo>
                    <a:pt x="65" y="25"/>
                    <a:pt x="65" y="26"/>
                    <a:pt x="66" y="27"/>
                  </a:cubicBezTo>
                  <a:cubicBezTo>
                    <a:pt x="68" y="28"/>
                    <a:pt x="67" y="30"/>
                    <a:pt x="66" y="32"/>
                  </a:cubicBezTo>
                  <a:cubicBezTo>
                    <a:pt x="66" y="34"/>
                    <a:pt x="68" y="32"/>
                    <a:pt x="70" y="31"/>
                  </a:cubicBezTo>
                  <a:cubicBezTo>
                    <a:pt x="71" y="29"/>
                    <a:pt x="73" y="31"/>
                    <a:pt x="73" y="30"/>
                  </a:cubicBezTo>
                  <a:cubicBezTo>
                    <a:pt x="73" y="28"/>
                    <a:pt x="69" y="27"/>
                    <a:pt x="69" y="25"/>
                  </a:cubicBezTo>
                  <a:cubicBezTo>
                    <a:pt x="69" y="24"/>
                    <a:pt x="72" y="26"/>
                    <a:pt x="74" y="25"/>
                  </a:cubicBezTo>
                  <a:cubicBezTo>
                    <a:pt x="77" y="24"/>
                    <a:pt x="81" y="25"/>
                    <a:pt x="84" y="27"/>
                  </a:cubicBezTo>
                  <a:cubicBezTo>
                    <a:pt x="86" y="29"/>
                    <a:pt x="87" y="28"/>
                    <a:pt x="88" y="26"/>
                  </a:cubicBezTo>
                  <a:cubicBezTo>
                    <a:pt x="88" y="23"/>
                    <a:pt x="93" y="21"/>
                    <a:pt x="97" y="21"/>
                  </a:cubicBezTo>
                  <a:cubicBezTo>
                    <a:pt x="101" y="21"/>
                    <a:pt x="101" y="19"/>
                    <a:pt x="100" y="18"/>
                  </a:cubicBezTo>
                  <a:cubicBezTo>
                    <a:pt x="99" y="17"/>
                    <a:pt x="107" y="12"/>
                    <a:pt x="107" y="11"/>
                  </a:cubicBezTo>
                  <a:cubicBezTo>
                    <a:pt x="107" y="9"/>
                    <a:pt x="103" y="14"/>
                    <a:pt x="101" y="12"/>
                  </a:cubicBezTo>
                  <a:close/>
                  <a:moveTo>
                    <a:pt x="67" y="38"/>
                  </a:moveTo>
                  <a:cubicBezTo>
                    <a:pt x="65" y="38"/>
                    <a:pt x="64" y="44"/>
                    <a:pt x="66" y="46"/>
                  </a:cubicBezTo>
                  <a:cubicBezTo>
                    <a:pt x="68" y="47"/>
                    <a:pt x="63" y="51"/>
                    <a:pt x="63" y="54"/>
                  </a:cubicBezTo>
                  <a:cubicBezTo>
                    <a:pt x="63" y="58"/>
                    <a:pt x="60" y="58"/>
                    <a:pt x="59" y="60"/>
                  </a:cubicBezTo>
                  <a:cubicBezTo>
                    <a:pt x="59" y="63"/>
                    <a:pt x="57" y="62"/>
                    <a:pt x="54" y="65"/>
                  </a:cubicBezTo>
                  <a:cubicBezTo>
                    <a:pt x="50" y="67"/>
                    <a:pt x="49" y="64"/>
                    <a:pt x="49" y="63"/>
                  </a:cubicBezTo>
                  <a:cubicBezTo>
                    <a:pt x="50" y="61"/>
                    <a:pt x="45" y="63"/>
                    <a:pt x="45" y="68"/>
                  </a:cubicBezTo>
                  <a:cubicBezTo>
                    <a:pt x="45" y="72"/>
                    <a:pt x="40" y="72"/>
                    <a:pt x="41" y="74"/>
                  </a:cubicBezTo>
                  <a:cubicBezTo>
                    <a:pt x="42" y="76"/>
                    <a:pt x="37" y="77"/>
                    <a:pt x="37" y="75"/>
                  </a:cubicBezTo>
                  <a:cubicBezTo>
                    <a:pt x="37" y="73"/>
                    <a:pt x="34" y="74"/>
                    <a:pt x="30" y="76"/>
                  </a:cubicBezTo>
                  <a:cubicBezTo>
                    <a:pt x="25" y="78"/>
                    <a:pt x="23" y="74"/>
                    <a:pt x="20" y="77"/>
                  </a:cubicBezTo>
                  <a:cubicBezTo>
                    <a:pt x="18" y="79"/>
                    <a:pt x="14" y="83"/>
                    <a:pt x="11" y="84"/>
                  </a:cubicBezTo>
                  <a:cubicBezTo>
                    <a:pt x="8" y="84"/>
                    <a:pt x="9" y="88"/>
                    <a:pt x="11" y="87"/>
                  </a:cubicBezTo>
                  <a:cubicBezTo>
                    <a:pt x="13" y="86"/>
                    <a:pt x="16" y="87"/>
                    <a:pt x="18" y="86"/>
                  </a:cubicBezTo>
                  <a:cubicBezTo>
                    <a:pt x="19" y="84"/>
                    <a:pt x="28" y="82"/>
                    <a:pt x="33" y="82"/>
                  </a:cubicBezTo>
                  <a:cubicBezTo>
                    <a:pt x="39" y="82"/>
                    <a:pt x="35" y="85"/>
                    <a:pt x="36" y="87"/>
                  </a:cubicBezTo>
                  <a:cubicBezTo>
                    <a:pt x="36" y="90"/>
                    <a:pt x="41" y="90"/>
                    <a:pt x="43" y="87"/>
                  </a:cubicBezTo>
                  <a:cubicBezTo>
                    <a:pt x="46" y="84"/>
                    <a:pt x="47" y="85"/>
                    <a:pt x="45" y="83"/>
                  </a:cubicBezTo>
                  <a:cubicBezTo>
                    <a:pt x="43" y="81"/>
                    <a:pt x="46" y="80"/>
                    <a:pt x="47" y="82"/>
                  </a:cubicBezTo>
                  <a:cubicBezTo>
                    <a:pt x="49" y="84"/>
                    <a:pt x="53" y="84"/>
                    <a:pt x="55" y="81"/>
                  </a:cubicBezTo>
                  <a:cubicBezTo>
                    <a:pt x="57" y="78"/>
                    <a:pt x="58" y="82"/>
                    <a:pt x="60" y="82"/>
                  </a:cubicBezTo>
                  <a:cubicBezTo>
                    <a:pt x="62" y="82"/>
                    <a:pt x="63" y="76"/>
                    <a:pt x="63" y="78"/>
                  </a:cubicBezTo>
                  <a:cubicBezTo>
                    <a:pt x="64" y="80"/>
                    <a:pt x="67" y="80"/>
                    <a:pt x="69" y="77"/>
                  </a:cubicBezTo>
                  <a:cubicBezTo>
                    <a:pt x="72" y="75"/>
                    <a:pt x="70" y="70"/>
                    <a:pt x="71" y="68"/>
                  </a:cubicBezTo>
                  <a:cubicBezTo>
                    <a:pt x="72" y="66"/>
                    <a:pt x="74" y="61"/>
                    <a:pt x="72" y="59"/>
                  </a:cubicBezTo>
                  <a:cubicBezTo>
                    <a:pt x="71" y="56"/>
                    <a:pt x="76" y="54"/>
                    <a:pt x="78" y="52"/>
                  </a:cubicBezTo>
                  <a:cubicBezTo>
                    <a:pt x="81" y="50"/>
                    <a:pt x="75" y="39"/>
                    <a:pt x="75" y="35"/>
                  </a:cubicBezTo>
                  <a:cubicBezTo>
                    <a:pt x="75" y="32"/>
                    <a:pt x="69" y="37"/>
                    <a:pt x="67" y="38"/>
                  </a:cubicBezTo>
                  <a:close/>
                  <a:moveTo>
                    <a:pt x="27" y="85"/>
                  </a:moveTo>
                  <a:cubicBezTo>
                    <a:pt x="26" y="87"/>
                    <a:pt x="24" y="87"/>
                    <a:pt x="21" y="87"/>
                  </a:cubicBezTo>
                  <a:cubicBezTo>
                    <a:pt x="18" y="88"/>
                    <a:pt x="18" y="95"/>
                    <a:pt x="20" y="95"/>
                  </a:cubicBezTo>
                  <a:cubicBezTo>
                    <a:pt x="22" y="96"/>
                    <a:pt x="23" y="96"/>
                    <a:pt x="23" y="94"/>
                  </a:cubicBezTo>
                  <a:cubicBezTo>
                    <a:pt x="24" y="92"/>
                    <a:pt x="27" y="91"/>
                    <a:pt x="29" y="92"/>
                  </a:cubicBezTo>
                  <a:cubicBezTo>
                    <a:pt x="31" y="93"/>
                    <a:pt x="33" y="89"/>
                    <a:pt x="33" y="86"/>
                  </a:cubicBezTo>
                  <a:cubicBezTo>
                    <a:pt x="33" y="83"/>
                    <a:pt x="28" y="83"/>
                    <a:pt x="27" y="85"/>
                  </a:cubicBezTo>
                  <a:close/>
                  <a:moveTo>
                    <a:pt x="14" y="93"/>
                  </a:moveTo>
                  <a:cubicBezTo>
                    <a:pt x="14" y="91"/>
                    <a:pt x="10" y="91"/>
                    <a:pt x="10" y="89"/>
                  </a:cubicBezTo>
                  <a:cubicBezTo>
                    <a:pt x="10" y="88"/>
                    <a:pt x="7" y="89"/>
                    <a:pt x="4" y="91"/>
                  </a:cubicBezTo>
                  <a:cubicBezTo>
                    <a:pt x="1" y="93"/>
                    <a:pt x="0" y="93"/>
                    <a:pt x="2" y="95"/>
                  </a:cubicBezTo>
                  <a:cubicBezTo>
                    <a:pt x="3" y="97"/>
                    <a:pt x="4" y="95"/>
                    <a:pt x="5" y="93"/>
                  </a:cubicBezTo>
                  <a:cubicBezTo>
                    <a:pt x="6" y="91"/>
                    <a:pt x="8" y="96"/>
                    <a:pt x="6" y="100"/>
                  </a:cubicBezTo>
                  <a:cubicBezTo>
                    <a:pt x="4" y="103"/>
                    <a:pt x="6" y="108"/>
                    <a:pt x="8" y="107"/>
                  </a:cubicBezTo>
                  <a:cubicBezTo>
                    <a:pt x="10" y="107"/>
                    <a:pt x="13" y="100"/>
                    <a:pt x="15" y="97"/>
                  </a:cubicBezTo>
                  <a:cubicBezTo>
                    <a:pt x="18" y="93"/>
                    <a:pt x="14" y="94"/>
                    <a:pt x="14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5" name="Freeform 147"/>
            <p:cNvSpPr>
              <a:spLocks noEditPoints="1"/>
            </p:cNvSpPr>
            <p:nvPr/>
          </p:nvSpPr>
          <p:spPr bwMode="auto">
            <a:xfrm>
              <a:off x="7246938" y="2771775"/>
              <a:ext cx="1101725" cy="808038"/>
            </a:xfrm>
            <a:custGeom>
              <a:avLst/>
              <a:gdLst>
                <a:gd name="T0" fmla="*/ 355 w 374"/>
                <a:gd name="T1" fmla="*/ 48 h 259"/>
                <a:gd name="T2" fmla="*/ 337 w 374"/>
                <a:gd name="T3" fmla="*/ 35 h 259"/>
                <a:gd name="T4" fmla="*/ 322 w 374"/>
                <a:gd name="T5" fmla="*/ 14 h 259"/>
                <a:gd name="T6" fmla="*/ 300 w 374"/>
                <a:gd name="T7" fmla="*/ 1 h 259"/>
                <a:gd name="T8" fmla="*/ 286 w 374"/>
                <a:gd name="T9" fmla="*/ 12 h 259"/>
                <a:gd name="T10" fmla="*/ 273 w 374"/>
                <a:gd name="T11" fmla="*/ 30 h 259"/>
                <a:gd name="T12" fmla="*/ 255 w 374"/>
                <a:gd name="T13" fmla="*/ 40 h 259"/>
                <a:gd name="T14" fmla="*/ 266 w 374"/>
                <a:gd name="T15" fmla="*/ 48 h 259"/>
                <a:gd name="T16" fmla="*/ 266 w 374"/>
                <a:gd name="T17" fmla="*/ 58 h 259"/>
                <a:gd name="T18" fmla="*/ 233 w 374"/>
                <a:gd name="T19" fmla="*/ 70 h 259"/>
                <a:gd name="T20" fmla="*/ 210 w 374"/>
                <a:gd name="T21" fmla="*/ 90 h 259"/>
                <a:gd name="T22" fmla="*/ 174 w 374"/>
                <a:gd name="T23" fmla="*/ 92 h 259"/>
                <a:gd name="T24" fmla="*/ 133 w 374"/>
                <a:gd name="T25" fmla="*/ 86 h 259"/>
                <a:gd name="T26" fmla="*/ 116 w 374"/>
                <a:gd name="T27" fmla="*/ 69 h 259"/>
                <a:gd name="T28" fmla="*/ 100 w 374"/>
                <a:gd name="T29" fmla="*/ 50 h 259"/>
                <a:gd name="T30" fmla="*/ 85 w 374"/>
                <a:gd name="T31" fmla="*/ 36 h 259"/>
                <a:gd name="T32" fmla="*/ 76 w 374"/>
                <a:gd name="T33" fmla="*/ 42 h 259"/>
                <a:gd name="T34" fmla="*/ 61 w 374"/>
                <a:gd name="T35" fmla="*/ 53 h 259"/>
                <a:gd name="T36" fmla="*/ 48 w 374"/>
                <a:gd name="T37" fmla="*/ 67 h 259"/>
                <a:gd name="T38" fmla="*/ 43 w 374"/>
                <a:gd name="T39" fmla="*/ 83 h 259"/>
                <a:gd name="T40" fmla="*/ 29 w 374"/>
                <a:gd name="T41" fmla="*/ 97 h 259"/>
                <a:gd name="T42" fmla="*/ 11 w 374"/>
                <a:gd name="T43" fmla="*/ 103 h 259"/>
                <a:gd name="T44" fmla="*/ 0 w 374"/>
                <a:gd name="T45" fmla="*/ 111 h 259"/>
                <a:gd name="T46" fmla="*/ 8 w 374"/>
                <a:gd name="T47" fmla="*/ 129 h 259"/>
                <a:gd name="T48" fmla="*/ 21 w 374"/>
                <a:gd name="T49" fmla="*/ 140 h 259"/>
                <a:gd name="T50" fmla="*/ 33 w 374"/>
                <a:gd name="T51" fmla="*/ 137 h 259"/>
                <a:gd name="T52" fmla="*/ 31 w 374"/>
                <a:gd name="T53" fmla="*/ 153 h 259"/>
                <a:gd name="T54" fmla="*/ 31 w 374"/>
                <a:gd name="T55" fmla="*/ 168 h 259"/>
                <a:gd name="T56" fmla="*/ 43 w 374"/>
                <a:gd name="T57" fmla="*/ 178 h 259"/>
                <a:gd name="T58" fmla="*/ 76 w 374"/>
                <a:gd name="T59" fmla="*/ 192 h 259"/>
                <a:gd name="T60" fmla="*/ 90 w 374"/>
                <a:gd name="T61" fmla="*/ 195 h 259"/>
                <a:gd name="T62" fmla="*/ 101 w 374"/>
                <a:gd name="T63" fmla="*/ 192 h 259"/>
                <a:gd name="T64" fmla="*/ 116 w 374"/>
                <a:gd name="T65" fmla="*/ 188 h 259"/>
                <a:gd name="T66" fmla="*/ 134 w 374"/>
                <a:gd name="T67" fmla="*/ 188 h 259"/>
                <a:gd name="T68" fmla="*/ 144 w 374"/>
                <a:gd name="T69" fmla="*/ 195 h 259"/>
                <a:gd name="T70" fmla="*/ 141 w 374"/>
                <a:gd name="T71" fmla="*/ 219 h 259"/>
                <a:gd name="T72" fmla="*/ 151 w 374"/>
                <a:gd name="T73" fmla="*/ 232 h 259"/>
                <a:gd name="T74" fmla="*/ 164 w 374"/>
                <a:gd name="T75" fmla="*/ 238 h 259"/>
                <a:gd name="T76" fmla="*/ 175 w 374"/>
                <a:gd name="T77" fmla="*/ 228 h 259"/>
                <a:gd name="T78" fmla="*/ 194 w 374"/>
                <a:gd name="T79" fmla="*/ 226 h 259"/>
                <a:gd name="T80" fmla="*/ 207 w 374"/>
                <a:gd name="T81" fmla="*/ 235 h 259"/>
                <a:gd name="T82" fmla="*/ 217 w 374"/>
                <a:gd name="T83" fmla="*/ 243 h 259"/>
                <a:gd name="T84" fmla="*/ 246 w 374"/>
                <a:gd name="T85" fmla="*/ 228 h 259"/>
                <a:gd name="T86" fmla="*/ 268 w 374"/>
                <a:gd name="T87" fmla="*/ 217 h 259"/>
                <a:gd name="T88" fmla="*/ 279 w 374"/>
                <a:gd name="T89" fmla="*/ 204 h 259"/>
                <a:gd name="T90" fmla="*/ 289 w 374"/>
                <a:gd name="T91" fmla="*/ 191 h 259"/>
                <a:gd name="T92" fmla="*/ 291 w 374"/>
                <a:gd name="T93" fmla="*/ 179 h 259"/>
                <a:gd name="T94" fmla="*/ 288 w 374"/>
                <a:gd name="T95" fmla="*/ 169 h 259"/>
                <a:gd name="T96" fmla="*/ 287 w 374"/>
                <a:gd name="T97" fmla="*/ 160 h 259"/>
                <a:gd name="T98" fmla="*/ 279 w 374"/>
                <a:gd name="T99" fmla="*/ 139 h 259"/>
                <a:gd name="T100" fmla="*/ 296 w 374"/>
                <a:gd name="T101" fmla="*/ 130 h 259"/>
                <a:gd name="T102" fmla="*/ 274 w 374"/>
                <a:gd name="T103" fmla="*/ 124 h 259"/>
                <a:gd name="T104" fmla="*/ 283 w 374"/>
                <a:gd name="T105" fmla="*/ 106 h 259"/>
                <a:gd name="T106" fmla="*/ 293 w 374"/>
                <a:gd name="T107" fmla="*/ 115 h 259"/>
                <a:gd name="T108" fmla="*/ 320 w 374"/>
                <a:gd name="T109" fmla="*/ 99 h 259"/>
                <a:gd name="T110" fmla="*/ 335 w 374"/>
                <a:gd name="T111" fmla="*/ 93 h 259"/>
                <a:gd name="T112" fmla="*/ 350 w 374"/>
                <a:gd name="T113" fmla="*/ 87 h 259"/>
                <a:gd name="T114" fmla="*/ 351 w 374"/>
                <a:gd name="T115" fmla="*/ 70 h 259"/>
                <a:gd name="T116" fmla="*/ 369 w 374"/>
                <a:gd name="T117" fmla="*/ 59 h 259"/>
                <a:gd name="T118" fmla="*/ 285 w 374"/>
                <a:gd name="T119" fmla="*/ 231 h 259"/>
                <a:gd name="T120" fmla="*/ 210 w 374"/>
                <a:gd name="T121" fmla="*/ 25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" h="259">
                  <a:moveTo>
                    <a:pt x="372" y="46"/>
                  </a:moveTo>
                  <a:cubicBezTo>
                    <a:pt x="372" y="43"/>
                    <a:pt x="368" y="44"/>
                    <a:pt x="367" y="45"/>
                  </a:cubicBezTo>
                  <a:cubicBezTo>
                    <a:pt x="366" y="46"/>
                    <a:pt x="362" y="45"/>
                    <a:pt x="361" y="47"/>
                  </a:cubicBezTo>
                  <a:cubicBezTo>
                    <a:pt x="360" y="49"/>
                    <a:pt x="358" y="48"/>
                    <a:pt x="355" y="48"/>
                  </a:cubicBezTo>
                  <a:cubicBezTo>
                    <a:pt x="353" y="49"/>
                    <a:pt x="349" y="48"/>
                    <a:pt x="349" y="46"/>
                  </a:cubicBezTo>
                  <a:cubicBezTo>
                    <a:pt x="349" y="44"/>
                    <a:pt x="348" y="43"/>
                    <a:pt x="348" y="41"/>
                  </a:cubicBezTo>
                  <a:cubicBezTo>
                    <a:pt x="348" y="38"/>
                    <a:pt x="345" y="39"/>
                    <a:pt x="344" y="38"/>
                  </a:cubicBezTo>
                  <a:cubicBezTo>
                    <a:pt x="342" y="36"/>
                    <a:pt x="338" y="34"/>
                    <a:pt x="337" y="35"/>
                  </a:cubicBezTo>
                  <a:cubicBezTo>
                    <a:pt x="337" y="35"/>
                    <a:pt x="334" y="33"/>
                    <a:pt x="331" y="33"/>
                  </a:cubicBezTo>
                  <a:cubicBezTo>
                    <a:pt x="328" y="32"/>
                    <a:pt x="328" y="30"/>
                    <a:pt x="329" y="29"/>
                  </a:cubicBezTo>
                  <a:cubicBezTo>
                    <a:pt x="329" y="28"/>
                    <a:pt x="326" y="24"/>
                    <a:pt x="326" y="22"/>
                  </a:cubicBezTo>
                  <a:cubicBezTo>
                    <a:pt x="325" y="19"/>
                    <a:pt x="323" y="19"/>
                    <a:pt x="322" y="14"/>
                  </a:cubicBezTo>
                  <a:cubicBezTo>
                    <a:pt x="321" y="9"/>
                    <a:pt x="318" y="11"/>
                    <a:pt x="319" y="8"/>
                  </a:cubicBezTo>
                  <a:cubicBezTo>
                    <a:pt x="320" y="6"/>
                    <a:pt x="316" y="5"/>
                    <a:pt x="315" y="4"/>
                  </a:cubicBezTo>
                  <a:cubicBezTo>
                    <a:pt x="314" y="3"/>
                    <a:pt x="310" y="3"/>
                    <a:pt x="307" y="2"/>
                  </a:cubicBezTo>
                  <a:cubicBezTo>
                    <a:pt x="305" y="0"/>
                    <a:pt x="303" y="1"/>
                    <a:pt x="300" y="1"/>
                  </a:cubicBezTo>
                  <a:cubicBezTo>
                    <a:pt x="298" y="0"/>
                    <a:pt x="292" y="1"/>
                    <a:pt x="291" y="1"/>
                  </a:cubicBezTo>
                  <a:cubicBezTo>
                    <a:pt x="290" y="1"/>
                    <a:pt x="286" y="0"/>
                    <a:pt x="283" y="4"/>
                  </a:cubicBezTo>
                  <a:cubicBezTo>
                    <a:pt x="281" y="7"/>
                    <a:pt x="283" y="7"/>
                    <a:pt x="284" y="7"/>
                  </a:cubicBezTo>
                  <a:cubicBezTo>
                    <a:pt x="285" y="7"/>
                    <a:pt x="286" y="10"/>
                    <a:pt x="286" y="12"/>
                  </a:cubicBezTo>
                  <a:cubicBezTo>
                    <a:pt x="286" y="13"/>
                    <a:pt x="284" y="14"/>
                    <a:pt x="283" y="15"/>
                  </a:cubicBezTo>
                  <a:cubicBezTo>
                    <a:pt x="282" y="15"/>
                    <a:pt x="279" y="19"/>
                    <a:pt x="279" y="21"/>
                  </a:cubicBezTo>
                  <a:cubicBezTo>
                    <a:pt x="279" y="22"/>
                    <a:pt x="276" y="26"/>
                    <a:pt x="276" y="27"/>
                  </a:cubicBezTo>
                  <a:cubicBezTo>
                    <a:pt x="276" y="28"/>
                    <a:pt x="275" y="30"/>
                    <a:pt x="273" y="30"/>
                  </a:cubicBezTo>
                  <a:cubicBezTo>
                    <a:pt x="272" y="30"/>
                    <a:pt x="269" y="33"/>
                    <a:pt x="267" y="33"/>
                  </a:cubicBezTo>
                  <a:cubicBezTo>
                    <a:pt x="266" y="33"/>
                    <a:pt x="262" y="33"/>
                    <a:pt x="261" y="31"/>
                  </a:cubicBezTo>
                  <a:cubicBezTo>
                    <a:pt x="261" y="31"/>
                    <a:pt x="261" y="31"/>
                    <a:pt x="260" y="30"/>
                  </a:cubicBezTo>
                  <a:cubicBezTo>
                    <a:pt x="255" y="40"/>
                    <a:pt x="255" y="40"/>
                    <a:pt x="255" y="40"/>
                  </a:cubicBezTo>
                  <a:cubicBezTo>
                    <a:pt x="255" y="43"/>
                    <a:pt x="255" y="43"/>
                    <a:pt x="255" y="43"/>
                  </a:cubicBezTo>
                  <a:cubicBezTo>
                    <a:pt x="255" y="43"/>
                    <a:pt x="251" y="44"/>
                    <a:pt x="254" y="47"/>
                  </a:cubicBezTo>
                  <a:cubicBezTo>
                    <a:pt x="256" y="49"/>
                    <a:pt x="257" y="47"/>
                    <a:pt x="260" y="47"/>
                  </a:cubicBezTo>
                  <a:cubicBezTo>
                    <a:pt x="264" y="47"/>
                    <a:pt x="265" y="50"/>
                    <a:pt x="266" y="48"/>
                  </a:cubicBezTo>
                  <a:cubicBezTo>
                    <a:pt x="267" y="46"/>
                    <a:pt x="270" y="45"/>
                    <a:pt x="272" y="47"/>
                  </a:cubicBezTo>
                  <a:cubicBezTo>
                    <a:pt x="274" y="49"/>
                    <a:pt x="281" y="53"/>
                    <a:pt x="280" y="55"/>
                  </a:cubicBezTo>
                  <a:cubicBezTo>
                    <a:pt x="280" y="57"/>
                    <a:pt x="276" y="57"/>
                    <a:pt x="274" y="56"/>
                  </a:cubicBezTo>
                  <a:cubicBezTo>
                    <a:pt x="271" y="55"/>
                    <a:pt x="268" y="58"/>
                    <a:pt x="266" y="58"/>
                  </a:cubicBezTo>
                  <a:cubicBezTo>
                    <a:pt x="263" y="58"/>
                    <a:pt x="261" y="59"/>
                    <a:pt x="258" y="61"/>
                  </a:cubicBezTo>
                  <a:cubicBezTo>
                    <a:pt x="256" y="64"/>
                    <a:pt x="256" y="66"/>
                    <a:pt x="253" y="66"/>
                  </a:cubicBezTo>
                  <a:cubicBezTo>
                    <a:pt x="249" y="67"/>
                    <a:pt x="247" y="66"/>
                    <a:pt x="243" y="69"/>
                  </a:cubicBezTo>
                  <a:cubicBezTo>
                    <a:pt x="239" y="72"/>
                    <a:pt x="235" y="71"/>
                    <a:pt x="233" y="70"/>
                  </a:cubicBezTo>
                  <a:cubicBezTo>
                    <a:pt x="232" y="69"/>
                    <a:pt x="229" y="69"/>
                    <a:pt x="227" y="72"/>
                  </a:cubicBezTo>
                  <a:cubicBezTo>
                    <a:pt x="226" y="74"/>
                    <a:pt x="229" y="76"/>
                    <a:pt x="229" y="79"/>
                  </a:cubicBezTo>
                  <a:cubicBezTo>
                    <a:pt x="228" y="82"/>
                    <a:pt x="224" y="81"/>
                    <a:pt x="221" y="85"/>
                  </a:cubicBezTo>
                  <a:cubicBezTo>
                    <a:pt x="218" y="88"/>
                    <a:pt x="213" y="90"/>
                    <a:pt x="210" y="90"/>
                  </a:cubicBezTo>
                  <a:cubicBezTo>
                    <a:pt x="207" y="89"/>
                    <a:pt x="201" y="88"/>
                    <a:pt x="196" y="90"/>
                  </a:cubicBezTo>
                  <a:cubicBezTo>
                    <a:pt x="191" y="92"/>
                    <a:pt x="187" y="96"/>
                    <a:pt x="185" y="96"/>
                  </a:cubicBezTo>
                  <a:cubicBezTo>
                    <a:pt x="183" y="95"/>
                    <a:pt x="183" y="93"/>
                    <a:pt x="180" y="93"/>
                  </a:cubicBezTo>
                  <a:cubicBezTo>
                    <a:pt x="178" y="94"/>
                    <a:pt x="176" y="93"/>
                    <a:pt x="174" y="92"/>
                  </a:cubicBezTo>
                  <a:cubicBezTo>
                    <a:pt x="172" y="90"/>
                    <a:pt x="170" y="92"/>
                    <a:pt x="167" y="90"/>
                  </a:cubicBezTo>
                  <a:cubicBezTo>
                    <a:pt x="164" y="88"/>
                    <a:pt x="158" y="88"/>
                    <a:pt x="156" y="88"/>
                  </a:cubicBezTo>
                  <a:cubicBezTo>
                    <a:pt x="153" y="87"/>
                    <a:pt x="144" y="88"/>
                    <a:pt x="141" y="87"/>
                  </a:cubicBezTo>
                  <a:cubicBezTo>
                    <a:pt x="138" y="87"/>
                    <a:pt x="133" y="88"/>
                    <a:pt x="133" y="86"/>
                  </a:cubicBezTo>
                  <a:cubicBezTo>
                    <a:pt x="133" y="85"/>
                    <a:pt x="130" y="84"/>
                    <a:pt x="129" y="80"/>
                  </a:cubicBezTo>
                  <a:cubicBezTo>
                    <a:pt x="129" y="76"/>
                    <a:pt x="127" y="75"/>
                    <a:pt x="125" y="75"/>
                  </a:cubicBezTo>
                  <a:cubicBezTo>
                    <a:pt x="122" y="74"/>
                    <a:pt x="122" y="72"/>
                    <a:pt x="120" y="72"/>
                  </a:cubicBezTo>
                  <a:cubicBezTo>
                    <a:pt x="120" y="72"/>
                    <a:pt x="119" y="69"/>
                    <a:pt x="116" y="69"/>
                  </a:cubicBezTo>
                  <a:cubicBezTo>
                    <a:pt x="113" y="69"/>
                    <a:pt x="103" y="68"/>
                    <a:pt x="102" y="66"/>
                  </a:cubicBezTo>
                  <a:cubicBezTo>
                    <a:pt x="100" y="63"/>
                    <a:pt x="103" y="63"/>
                    <a:pt x="103" y="61"/>
                  </a:cubicBezTo>
                  <a:cubicBezTo>
                    <a:pt x="103" y="58"/>
                    <a:pt x="105" y="55"/>
                    <a:pt x="104" y="54"/>
                  </a:cubicBezTo>
                  <a:cubicBezTo>
                    <a:pt x="102" y="53"/>
                    <a:pt x="101" y="51"/>
                    <a:pt x="100" y="50"/>
                  </a:cubicBezTo>
                  <a:cubicBezTo>
                    <a:pt x="100" y="48"/>
                    <a:pt x="97" y="45"/>
                    <a:pt x="95" y="45"/>
                  </a:cubicBezTo>
                  <a:cubicBezTo>
                    <a:pt x="93" y="45"/>
                    <a:pt x="91" y="44"/>
                    <a:pt x="89" y="42"/>
                  </a:cubicBezTo>
                  <a:cubicBezTo>
                    <a:pt x="87" y="41"/>
                    <a:pt x="86" y="41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6"/>
                    <a:pt x="83" y="35"/>
                    <a:pt x="82" y="35"/>
                  </a:cubicBezTo>
                  <a:cubicBezTo>
                    <a:pt x="82" y="35"/>
                    <a:pt x="81" y="35"/>
                    <a:pt x="81" y="34"/>
                  </a:cubicBezTo>
                  <a:cubicBezTo>
                    <a:pt x="80" y="36"/>
                    <a:pt x="78" y="37"/>
                    <a:pt x="78" y="38"/>
                  </a:cubicBezTo>
                  <a:cubicBezTo>
                    <a:pt x="78" y="40"/>
                    <a:pt x="78" y="42"/>
                    <a:pt x="76" y="42"/>
                  </a:cubicBezTo>
                  <a:cubicBezTo>
                    <a:pt x="74" y="42"/>
                    <a:pt x="72" y="43"/>
                    <a:pt x="72" y="47"/>
                  </a:cubicBezTo>
                  <a:cubicBezTo>
                    <a:pt x="72" y="50"/>
                    <a:pt x="73" y="50"/>
                    <a:pt x="73" y="52"/>
                  </a:cubicBezTo>
                  <a:cubicBezTo>
                    <a:pt x="72" y="53"/>
                    <a:pt x="68" y="54"/>
                    <a:pt x="67" y="54"/>
                  </a:cubicBezTo>
                  <a:cubicBezTo>
                    <a:pt x="65" y="53"/>
                    <a:pt x="63" y="53"/>
                    <a:pt x="61" y="53"/>
                  </a:cubicBezTo>
                  <a:cubicBezTo>
                    <a:pt x="59" y="53"/>
                    <a:pt x="57" y="50"/>
                    <a:pt x="57" y="53"/>
                  </a:cubicBezTo>
                  <a:cubicBezTo>
                    <a:pt x="56" y="56"/>
                    <a:pt x="52" y="64"/>
                    <a:pt x="53" y="65"/>
                  </a:cubicBezTo>
                  <a:cubicBezTo>
                    <a:pt x="54" y="66"/>
                    <a:pt x="55" y="68"/>
                    <a:pt x="53" y="68"/>
                  </a:cubicBezTo>
                  <a:cubicBezTo>
                    <a:pt x="51" y="68"/>
                    <a:pt x="49" y="68"/>
                    <a:pt x="48" y="67"/>
                  </a:cubicBezTo>
                  <a:cubicBezTo>
                    <a:pt x="48" y="66"/>
                    <a:pt x="45" y="68"/>
                    <a:pt x="43" y="68"/>
                  </a:cubicBezTo>
                  <a:cubicBezTo>
                    <a:pt x="42" y="68"/>
                    <a:pt x="38" y="70"/>
                    <a:pt x="39" y="71"/>
                  </a:cubicBezTo>
                  <a:cubicBezTo>
                    <a:pt x="40" y="71"/>
                    <a:pt x="40" y="75"/>
                    <a:pt x="40" y="76"/>
                  </a:cubicBezTo>
                  <a:cubicBezTo>
                    <a:pt x="40" y="77"/>
                    <a:pt x="43" y="81"/>
                    <a:pt x="43" y="83"/>
                  </a:cubicBezTo>
                  <a:cubicBezTo>
                    <a:pt x="42" y="84"/>
                    <a:pt x="40" y="86"/>
                    <a:pt x="40" y="88"/>
                  </a:cubicBezTo>
                  <a:cubicBezTo>
                    <a:pt x="40" y="89"/>
                    <a:pt x="40" y="91"/>
                    <a:pt x="39" y="91"/>
                  </a:cubicBezTo>
                  <a:cubicBezTo>
                    <a:pt x="38" y="92"/>
                    <a:pt x="35" y="93"/>
                    <a:pt x="34" y="94"/>
                  </a:cubicBezTo>
                  <a:cubicBezTo>
                    <a:pt x="32" y="95"/>
                    <a:pt x="30" y="95"/>
                    <a:pt x="29" y="97"/>
                  </a:cubicBezTo>
                  <a:cubicBezTo>
                    <a:pt x="28" y="99"/>
                    <a:pt x="27" y="100"/>
                    <a:pt x="24" y="100"/>
                  </a:cubicBezTo>
                  <a:cubicBezTo>
                    <a:pt x="21" y="99"/>
                    <a:pt x="20" y="99"/>
                    <a:pt x="18" y="101"/>
                  </a:cubicBezTo>
                  <a:cubicBezTo>
                    <a:pt x="16" y="104"/>
                    <a:pt x="16" y="103"/>
                    <a:pt x="14" y="104"/>
                  </a:cubicBezTo>
                  <a:cubicBezTo>
                    <a:pt x="13" y="105"/>
                    <a:pt x="12" y="103"/>
                    <a:pt x="11" y="103"/>
                  </a:cubicBezTo>
                  <a:cubicBezTo>
                    <a:pt x="9" y="102"/>
                    <a:pt x="8" y="104"/>
                    <a:pt x="7" y="104"/>
                  </a:cubicBezTo>
                  <a:cubicBezTo>
                    <a:pt x="6" y="104"/>
                    <a:pt x="5" y="106"/>
                    <a:pt x="3" y="106"/>
                  </a:cubicBezTo>
                  <a:cubicBezTo>
                    <a:pt x="2" y="106"/>
                    <a:pt x="1" y="106"/>
                    <a:pt x="1" y="108"/>
                  </a:cubicBezTo>
                  <a:cubicBezTo>
                    <a:pt x="1" y="109"/>
                    <a:pt x="0" y="110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6" y="118"/>
                    <a:pt x="7" y="120"/>
                  </a:cubicBezTo>
                  <a:cubicBezTo>
                    <a:pt x="7" y="122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0" y="130"/>
                    <a:pt x="13" y="132"/>
                    <a:pt x="13" y="133"/>
                  </a:cubicBezTo>
                  <a:cubicBezTo>
                    <a:pt x="13" y="134"/>
                    <a:pt x="14" y="136"/>
                    <a:pt x="17" y="138"/>
                  </a:cubicBezTo>
                  <a:cubicBezTo>
                    <a:pt x="18" y="139"/>
                    <a:pt x="20" y="140"/>
                    <a:pt x="21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1"/>
                  </a:cubicBezTo>
                  <a:cubicBezTo>
                    <a:pt x="26" y="139"/>
                    <a:pt x="30" y="137"/>
                    <a:pt x="33" y="137"/>
                  </a:cubicBezTo>
                  <a:cubicBezTo>
                    <a:pt x="35" y="137"/>
                    <a:pt x="40" y="141"/>
                    <a:pt x="40" y="143"/>
                  </a:cubicBezTo>
                  <a:cubicBezTo>
                    <a:pt x="39" y="144"/>
                    <a:pt x="35" y="150"/>
                    <a:pt x="34" y="150"/>
                  </a:cubicBezTo>
                  <a:cubicBezTo>
                    <a:pt x="33" y="150"/>
                    <a:pt x="32" y="150"/>
                    <a:pt x="31" y="150"/>
                  </a:cubicBezTo>
                  <a:cubicBezTo>
                    <a:pt x="31" y="151"/>
                    <a:pt x="31" y="152"/>
                    <a:pt x="31" y="153"/>
                  </a:cubicBezTo>
                  <a:cubicBezTo>
                    <a:pt x="31" y="154"/>
                    <a:pt x="33" y="156"/>
                    <a:pt x="34" y="158"/>
                  </a:cubicBezTo>
                  <a:cubicBezTo>
                    <a:pt x="35" y="160"/>
                    <a:pt x="32" y="162"/>
                    <a:pt x="30" y="160"/>
                  </a:cubicBezTo>
                  <a:cubicBezTo>
                    <a:pt x="29" y="159"/>
                    <a:pt x="28" y="162"/>
                    <a:pt x="29" y="163"/>
                  </a:cubicBezTo>
                  <a:cubicBezTo>
                    <a:pt x="30" y="164"/>
                    <a:pt x="29" y="168"/>
                    <a:pt x="31" y="168"/>
                  </a:cubicBezTo>
                  <a:cubicBezTo>
                    <a:pt x="33" y="168"/>
                    <a:pt x="34" y="172"/>
                    <a:pt x="36" y="172"/>
                  </a:cubicBezTo>
                  <a:cubicBezTo>
                    <a:pt x="38" y="172"/>
                    <a:pt x="40" y="175"/>
                    <a:pt x="40" y="175"/>
                  </a:cubicBezTo>
                  <a:cubicBezTo>
                    <a:pt x="40" y="175"/>
                    <a:pt x="43" y="177"/>
                    <a:pt x="43" y="178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5" y="178"/>
                    <a:pt x="46" y="178"/>
                    <a:pt x="46" y="177"/>
                  </a:cubicBezTo>
                  <a:cubicBezTo>
                    <a:pt x="47" y="176"/>
                    <a:pt x="49" y="176"/>
                    <a:pt x="51" y="178"/>
                  </a:cubicBezTo>
                  <a:cubicBezTo>
                    <a:pt x="53" y="180"/>
                    <a:pt x="61" y="185"/>
                    <a:pt x="64" y="187"/>
                  </a:cubicBezTo>
                  <a:cubicBezTo>
                    <a:pt x="67" y="189"/>
                    <a:pt x="74" y="192"/>
                    <a:pt x="76" y="192"/>
                  </a:cubicBezTo>
                  <a:cubicBezTo>
                    <a:pt x="78" y="192"/>
                    <a:pt x="81" y="193"/>
                    <a:pt x="84" y="193"/>
                  </a:cubicBezTo>
                  <a:cubicBezTo>
                    <a:pt x="85" y="193"/>
                    <a:pt x="85" y="193"/>
                    <a:pt x="86" y="193"/>
                  </a:cubicBezTo>
                  <a:cubicBezTo>
                    <a:pt x="86" y="193"/>
                    <a:pt x="87" y="193"/>
                    <a:pt x="88" y="192"/>
                  </a:cubicBezTo>
                  <a:cubicBezTo>
                    <a:pt x="89" y="190"/>
                    <a:pt x="90" y="193"/>
                    <a:pt x="90" y="195"/>
                  </a:cubicBezTo>
                  <a:cubicBezTo>
                    <a:pt x="89" y="196"/>
                    <a:pt x="90" y="197"/>
                    <a:pt x="90" y="198"/>
                  </a:cubicBezTo>
                  <a:cubicBezTo>
                    <a:pt x="90" y="197"/>
                    <a:pt x="91" y="196"/>
                    <a:pt x="91" y="195"/>
                  </a:cubicBezTo>
                  <a:cubicBezTo>
                    <a:pt x="93" y="192"/>
                    <a:pt x="95" y="192"/>
                    <a:pt x="96" y="191"/>
                  </a:cubicBezTo>
                  <a:cubicBezTo>
                    <a:pt x="97" y="190"/>
                    <a:pt x="98" y="191"/>
                    <a:pt x="101" y="192"/>
                  </a:cubicBezTo>
                  <a:cubicBezTo>
                    <a:pt x="103" y="193"/>
                    <a:pt x="104" y="191"/>
                    <a:pt x="108" y="194"/>
                  </a:cubicBezTo>
                  <a:cubicBezTo>
                    <a:pt x="109" y="194"/>
                    <a:pt x="110" y="193"/>
                    <a:pt x="110" y="193"/>
                  </a:cubicBezTo>
                  <a:cubicBezTo>
                    <a:pt x="111" y="193"/>
                    <a:pt x="112" y="192"/>
                    <a:pt x="113" y="191"/>
                  </a:cubicBezTo>
                  <a:cubicBezTo>
                    <a:pt x="114" y="189"/>
                    <a:pt x="114" y="188"/>
                    <a:pt x="116" y="188"/>
                  </a:cubicBezTo>
                  <a:cubicBezTo>
                    <a:pt x="117" y="188"/>
                    <a:pt x="118" y="186"/>
                    <a:pt x="121" y="185"/>
                  </a:cubicBezTo>
                  <a:cubicBezTo>
                    <a:pt x="124" y="183"/>
                    <a:pt x="127" y="186"/>
                    <a:pt x="129" y="184"/>
                  </a:cubicBezTo>
                  <a:cubicBezTo>
                    <a:pt x="130" y="183"/>
                    <a:pt x="132" y="183"/>
                    <a:pt x="132" y="184"/>
                  </a:cubicBezTo>
                  <a:cubicBezTo>
                    <a:pt x="132" y="185"/>
                    <a:pt x="134" y="187"/>
                    <a:pt x="134" y="188"/>
                  </a:cubicBezTo>
                  <a:cubicBezTo>
                    <a:pt x="135" y="189"/>
                    <a:pt x="137" y="190"/>
                    <a:pt x="138" y="190"/>
                  </a:cubicBezTo>
                  <a:cubicBezTo>
                    <a:pt x="138" y="190"/>
                    <a:pt x="139" y="190"/>
                    <a:pt x="139" y="189"/>
                  </a:cubicBezTo>
                  <a:cubicBezTo>
                    <a:pt x="140" y="188"/>
                    <a:pt x="143" y="190"/>
                    <a:pt x="143" y="191"/>
                  </a:cubicBezTo>
                  <a:cubicBezTo>
                    <a:pt x="143" y="193"/>
                    <a:pt x="143" y="195"/>
                    <a:pt x="144" y="195"/>
                  </a:cubicBezTo>
                  <a:cubicBezTo>
                    <a:pt x="146" y="195"/>
                    <a:pt x="147" y="195"/>
                    <a:pt x="147" y="198"/>
                  </a:cubicBezTo>
                  <a:cubicBezTo>
                    <a:pt x="147" y="201"/>
                    <a:pt x="148" y="204"/>
                    <a:pt x="145" y="207"/>
                  </a:cubicBezTo>
                  <a:cubicBezTo>
                    <a:pt x="143" y="209"/>
                    <a:pt x="140" y="214"/>
                    <a:pt x="140" y="216"/>
                  </a:cubicBezTo>
                  <a:cubicBezTo>
                    <a:pt x="141" y="217"/>
                    <a:pt x="139" y="220"/>
                    <a:pt x="141" y="219"/>
                  </a:cubicBezTo>
                  <a:cubicBezTo>
                    <a:pt x="143" y="218"/>
                    <a:pt x="148" y="219"/>
                    <a:pt x="147" y="220"/>
                  </a:cubicBezTo>
                  <a:cubicBezTo>
                    <a:pt x="146" y="221"/>
                    <a:pt x="147" y="225"/>
                    <a:pt x="149" y="225"/>
                  </a:cubicBezTo>
                  <a:cubicBezTo>
                    <a:pt x="151" y="225"/>
                    <a:pt x="152" y="226"/>
                    <a:pt x="151" y="228"/>
                  </a:cubicBezTo>
                  <a:cubicBezTo>
                    <a:pt x="151" y="229"/>
                    <a:pt x="150" y="232"/>
                    <a:pt x="151" y="232"/>
                  </a:cubicBezTo>
                  <a:cubicBezTo>
                    <a:pt x="153" y="232"/>
                    <a:pt x="155" y="232"/>
                    <a:pt x="155" y="233"/>
                  </a:cubicBezTo>
                  <a:cubicBezTo>
                    <a:pt x="154" y="235"/>
                    <a:pt x="156" y="237"/>
                    <a:pt x="159" y="235"/>
                  </a:cubicBezTo>
                  <a:cubicBezTo>
                    <a:pt x="160" y="235"/>
                    <a:pt x="161" y="234"/>
                    <a:pt x="161" y="235"/>
                  </a:cubicBezTo>
                  <a:cubicBezTo>
                    <a:pt x="162" y="235"/>
                    <a:pt x="163" y="237"/>
                    <a:pt x="164" y="238"/>
                  </a:cubicBezTo>
                  <a:cubicBezTo>
                    <a:pt x="166" y="238"/>
                    <a:pt x="165" y="234"/>
                    <a:pt x="165" y="233"/>
                  </a:cubicBezTo>
                  <a:cubicBezTo>
                    <a:pt x="164" y="232"/>
                    <a:pt x="165" y="229"/>
                    <a:pt x="166" y="230"/>
                  </a:cubicBezTo>
                  <a:cubicBezTo>
                    <a:pt x="166" y="230"/>
                    <a:pt x="169" y="230"/>
                    <a:pt x="170" y="228"/>
                  </a:cubicBezTo>
                  <a:cubicBezTo>
                    <a:pt x="171" y="227"/>
                    <a:pt x="174" y="229"/>
                    <a:pt x="175" y="228"/>
                  </a:cubicBezTo>
                  <a:cubicBezTo>
                    <a:pt x="176" y="226"/>
                    <a:pt x="178" y="229"/>
                    <a:pt x="180" y="228"/>
                  </a:cubicBezTo>
                  <a:cubicBezTo>
                    <a:pt x="182" y="226"/>
                    <a:pt x="183" y="229"/>
                    <a:pt x="184" y="227"/>
                  </a:cubicBezTo>
                  <a:cubicBezTo>
                    <a:pt x="185" y="225"/>
                    <a:pt x="188" y="223"/>
                    <a:pt x="189" y="224"/>
                  </a:cubicBezTo>
                  <a:cubicBezTo>
                    <a:pt x="190" y="225"/>
                    <a:pt x="190" y="226"/>
                    <a:pt x="194" y="226"/>
                  </a:cubicBezTo>
                  <a:cubicBezTo>
                    <a:pt x="198" y="227"/>
                    <a:pt x="196" y="229"/>
                    <a:pt x="196" y="230"/>
                  </a:cubicBezTo>
                  <a:cubicBezTo>
                    <a:pt x="196" y="231"/>
                    <a:pt x="200" y="235"/>
                    <a:pt x="202" y="235"/>
                  </a:cubicBezTo>
                  <a:cubicBezTo>
                    <a:pt x="202" y="235"/>
                    <a:pt x="203" y="235"/>
                    <a:pt x="203" y="236"/>
                  </a:cubicBezTo>
                  <a:cubicBezTo>
                    <a:pt x="205" y="235"/>
                    <a:pt x="207" y="236"/>
                    <a:pt x="207" y="235"/>
                  </a:cubicBezTo>
                  <a:cubicBezTo>
                    <a:pt x="208" y="233"/>
                    <a:pt x="210" y="234"/>
                    <a:pt x="211" y="235"/>
                  </a:cubicBezTo>
                  <a:cubicBezTo>
                    <a:pt x="211" y="236"/>
                    <a:pt x="212" y="237"/>
                    <a:pt x="214" y="235"/>
                  </a:cubicBezTo>
                  <a:cubicBezTo>
                    <a:pt x="216" y="233"/>
                    <a:pt x="217" y="237"/>
                    <a:pt x="216" y="238"/>
                  </a:cubicBezTo>
                  <a:cubicBezTo>
                    <a:pt x="215" y="239"/>
                    <a:pt x="215" y="241"/>
                    <a:pt x="217" y="243"/>
                  </a:cubicBezTo>
                  <a:cubicBezTo>
                    <a:pt x="219" y="245"/>
                    <a:pt x="219" y="242"/>
                    <a:pt x="219" y="240"/>
                  </a:cubicBezTo>
                  <a:cubicBezTo>
                    <a:pt x="219" y="239"/>
                    <a:pt x="222" y="237"/>
                    <a:pt x="228" y="235"/>
                  </a:cubicBezTo>
                  <a:cubicBezTo>
                    <a:pt x="233" y="233"/>
                    <a:pt x="240" y="229"/>
                    <a:pt x="240" y="228"/>
                  </a:cubicBezTo>
                  <a:cubicBezTo>
                    <a:pt x="240" y="227"/>
                    <a:pt x="244" y="230"/>
                    <a:pt x="246" y="228"/>
                  </a:cubicBezTo>
                  <a:cubicBezTo>
                    <a:pt x="248" y="227"/>
                    <a:pt x="255" y="227"/>
                    <a:pt x="257" y="226"/>
                  </a:cubicBezTo>
                  <a:cubicBezTo>
                    <a:pt x="259" y="226"/>
                    <a:pt x="258" y="225"/>
                    <a:pt x="260" y="223"/>
                  </a:cubicBezTo>
                  <a:cubicBezTo>
                    <a:pt x="262" y="222"/>
                    <a:pt x="262" y="221"/>
                    <a:pt x="264" y="220"/>
                  </a:cubicBezTo>
                  <a:cubicBezTo>
                    <a:pt x="266" y="220"/>
                    <a:pt x="268" y="218"/>
                    <a:pt x="268" y="217"/>
                  </a:cubicBezTo>
                  <a:cubicBezTo>
                    <a:pt x="268" y="215"/>
                    <a:pt x="272" y="215"/>
                    <a:pt x="272" y="214"/>
                  </a:cubicBezTo>
                  <a:cubicBezTo>
                    <a:pt x="272" y="213"/>
                    <a:pt x="275" y="212"/>
                    <a:pt x="275" y="211"/>
                  </a:cubicBezTo>
                  <a:cubicBezTo>
                    <a:pt x="275" y="209"/>
                    <a:pt x="277" y="210"/>
                    <a:pt x="278" y="208"/>
                  </a:cubicBezTo>
                  <a:cubicBezTo>
                    <a:pt x="279" y="207"/>
                    <a:pt x="277" y="204"/>
                    <a:pt x="279" y="204"/>
                  </a:cubicBezTo>
                  <a:cubicBezTo>
                    <a:pt x="280" y="203"/>
                    <a:pt x="278" y="201"/>
                    <a:pt x="278" y="201"/>
                  </a:cubicBezTo>
                  <a:cubicBezTo>
                    <a:pt x="277" y="200"/>
                    <a:pt x="280" y="200"/>
                    <a:pt x="282" y="199"/>
                  </a:cubicBezTo>
                  <a:cubicBezTo>
                    <a:pt x="284" y="198"/>
                    <a:pt x="285" y="196"/>
                    <a:pt x="285" y="194"/>
                  </a:cubicBezTo>
                  <a:cubicBezTo>
                    <a:pt x="285" y="193"/>
                    <a:pt x="288" y="191"/>
                    <a:pt x="289" y="191"/>
                  </a:cubicBezTo>
                  <a:cubicBezTo>
                    <a:pt x="290" y="190"/>
                    <a:pt x="291" y="188"/>
                    <a:pt x="290" y="185"/>
                  </a:cubicBezTo>
                  <a:cubicBezTo>
                    <a:pt x="290" y="183"/>
                    <a:pt x="292" y="184"/>
                    <a:pt x="291" y="183"/>
                  </a:cubicBezTo>
                  <a:cubicBezTo>
                    <a:pt x="290" y="182"/>
                    <a:pt x="292" y="180"/>
                    <a:pt x="294" y="179"/>
                  </a:cubicBezTo>
                  <a:cubicBezTo>
                    <a:pt x="296" y="179"/>
                    <a:pt x="293" y="178"/>
                    <a:pt x="291" y="179"/>
                  </a:cubicBezTo>
                  <a:cubicBezTo>
                    <a:pt x="290" y="179"/>
                    <a:pt x="289" y="176"/>
                    <a:pt x="288" y="177"/>
                  </a:cubicBezTo>
                  <a:cubicBezTo>
                    <a:pt x="287" y="179"/>
                    <a:pt x="283" y="176"/>
                    <a:pt x="286" y="176"/>
                  </a:cubicBezTo>
                  <a:cubicBezTo>
                    <a:pt x="288" y="176"/>
                    <a:pt x="291" y="173"/>
                    <a:pt x="292" y="173"/>
                  </a:cubicBezTo>
                  <a:cubicBezTo>
                    <a:pt x="293" y="172"/>
                    <a:pt x="290" y="169"/>
                    <a:pt x="288" y="169"/>
                  </a:cubicBezTo>
                  <a:cubicBezTo>
                    <a:pt x="287" y="169"/>
                    <a:pt x="285" y="165"/>
                    <a:pt x="283" y="165"/>
                  </a:cubicBezTo>
                  <a:cubicBezTo>
                    <a:pt x="281" y="165"/>
                    <a:pt x="284" y="164"/>
                    <a:pt x="286" y="165"/>
                  </a:cubicBezTo>
                  <a:cubicBezTo>
                    <a:pt x="288" y="166"/>
                    <a:pt x="291" y="167"/>
                    <a:pt x="292" y="166"/>
                  </a:cubicBezTo>
                  <a:cubicBezTo>
                    <a:pt x="293" y="165"/>
                    <a:pt x="288" y="162"/>
                    <a:pt x="287" y="160"/>
                  </a:cubicBezTo>
                  <a:cubicBezTo>
                    <a:pt x="285" y="159"/>
                    <a:pt x="286" y="157"/>
                    <a:pt x="285" y="157"/>
                  </a:cubicBezTo>
                  <a:cubicBezTo>
                    <a:pt x="284" y="156"/>
                    <a:pt x="282" y="151"/>
                    <a:pt x="281" y="149"/>
                  </a:cubicBezTo>
                  <a:cubicBezTo>
                    <a:pt x="281" y="147"/>
                    <a:pt x="277" y="146"/>
                    <a:pt x="276" y="145"/>
                  </a:cubicBezTo>
                  <a:cubicBezTo>
                    <a:pt x="275" y="144"/>
                    <a:pt x="276" y="140"/>
                    <a:pt x="279" y="139"/>
                  </a:cubicBezTo>
                  <a:cubicBezTo>
                    <a:pt x="282" y="138"/>
                    <a:pt x="281" y="136"/>
                    <a:pt x="282" y="136"/>
                  </a:cubicBezTo>
                  <a:cubicBezTo>
                    <a:pt x="283" y="136"/>
                    <a:pt x="284" y="136"/>
                    <a:pt x="285" y="134"/>
                  </a:cubicBezTo>
                  <a:cubicBezTo>
                    <a:pt x="286" y="131"/>
                    <a:pt x="288" y="133"/>
                    <a:pt x="289" y="132"/>
                  </a:cubicBezTo>
                  <a:cubicBezTo>
                    <a:pt x="290" y="131"/>
                    <a:pt x="295" y="131"/>
                    <a:pt x="296" y="130"/>
                  </a:cubicBezTo>
                  <a:cubicBezTo>
                    <a:pt x="298" y="128"/>
                    <a:pt x="295" y="125"/>
                    <a:pt x="293" y="126"/>
                  </a:cubicBezTo>
                  <a:cubicBezTo>
                    <a:pt x="290" y="126"/>
                    <a:pt x="288" y="125"/>
                    <a:pt x="286" y="123"/>
                  </a:cubicBezTo>
                  <a:cubicBezTo>
                    <a:pt x="285" y="121"/>
                    <a:pt x="281" y="127"/>
                    <a:pt x="278" y="129"/>
                  </a:cubicBezTo>
                  <a:cubicBezTo>
                    <a:pt x="275" y="130"/>
                    <a:pt x="273" y="126"/>
                    <a:pt x="274" y="124"/>
                  </a:cubicBezTo>
                  <a:cubicBezTo>
                    <a:pt x="275" y="121"/>
                    <a:pt x="272" y="121"/>
                    <a:pt x="268" y="121"/>
                  </a:cubicBezTo>
                  <a:cubicBezTo>
                    <a:pt x="264" y="122"/>
                    <a:pt x="265" y="114"/>
                    <a:pt x="268" y="114"/>
                  </a:cubicBezTo>
                  <a:cubicBezTo>
                    <a:pt x="270" y="113"/>
                    <a:pt x="274" y="116"/>
                    <a:pt x="275" y="111"/>
                  </a:cubicBezTo>
                  <a:cubicBezTo>
                    <a:pt x="277" y="107"/>
                    <a:pt x="279" y="110"/>
                    <a:pt x="283" y="106"/>
                  </a:cubicBezTo>
                  <a:cubicBezTo>
                    <a:pt x="286" y="102"/>
                    <a:pt x="290" y="100"/>
                    <a:pt x="293" y="102"/>
                  </a:cubicBezTo>
                  <a:cubicBezTo>
                    <a:pt x="296" y="104"/>
                    <a:pt x="290" y="108"/>
                    <a:pt x="289" y="111"/>
                  </a:cubicBezTo>
                  <a:cubicBezTo>
                    <a:pt x="288" y="113"/>
                    <a:pt x="290" y="114"/>
                    <a:pt x="288" y="115"/>
                  </a:cubicBezTo>
                  <a:cubicBezTo>
                    <a:pt x="286" y="117"/>
                    <a:pt x="289" y="118"/>
                    <a:pt x="293" y="115"/>
                  </a:cubicBezTo>
                  <a:cubicBezTo>
                    <a:pt x="296" y="113"/>
                    <a:pt x="301" y="110"/>
                    <a:pt x="304" y="109"/>
                  </a:cubicBezTo>
                  <a:cubicBezTo>
                    <a:pt x="305" y="108"/>
                    <a:pt x="306" y="108"/>
                    <a:pt x="307" y="108"/>
                  </a:cubicBezTo>
                  <a:cubicBezTo>
                    <a:pt x="308" y="107"/>
                    <a:pt x="308" y="106"/>
                    <a:pt x="309" y="106"/>
                  </a:cubicBezTo>
                  <a:cubicBezTo>
                    <a:pt x="311" y="104"/>
                    <a:pt x="319" y="101"/>
                    <a:pt x="320" y="99"/>
                  </a:cubicBezTo>
                  <a:cubicBezTo>
                    <a:pt x="322" y="98"/>
                    <a:pt x="323" y="95"/>
                    <a:pt x="324" y="95"/>
                  </a:cubicBezTo>
                  <a:cubicBezTo>
                    <a:pt x="326" y="95"/>
                    <a:pt x="326" y="96"/>
                    <a:pt x="328" y="96"/>
                  </a:cubicBezTo>
                  <a:cubicBezTo>
                    <a:pt x="331" y="96"/>
                    <a:pt x="334" y="97"/>
                    <a:pt x="332" y="95"/>
                  </a:cubicBezTo>
                  <a:cubicBezTo>
                    <a:pt x="331" y="93"/>
                    <a:pt x="332" y="93"/>
                    <a:pt x="335" y="93"/>
                  </a:cubicBezTo>
                  <a:cubicBezTo>
                    <a:pt x="338" y="92"/>
                    <a:pt x="337" y="90"/>
                    <a:pt x="339" y="90"/>
                  </a:cubicBezTo>
                  <a:cubicBezTo>
                    <a:pt x="341" y="90"/>
                    <a:pt x="341" y="85"/>
                    <a:pt x="343" y="85"/>
                  </a:cubicBezTo>
                  <a:cubicBezTo>
                    <a:pt x="345" y="85"/>
                    <a:pt x="346" y="88"/>
                    <a:pt x="348" y="87"/>
                  </a:cubicBezTo>
                  <a:cubicBezTo>
                    <a:pt x="349" y="87"/>
                    <a:pt x="349" y="87"/>
                    <a:pt x="350" y="87"/>
                  </a:cubicBezTo>
                  <a:cubicBezTo>
                    <a:pt x="350" y="87"/>
                    <a:pt x="351" y="86"/>
                    <a:pt x="351" y="86"/>
                  </a:cubicBezTo>
                  <a:cubicBezTo>
                    <a:pt x="351" y="83"/>
                    <a:pt x="351" y="81"/>
                    <a:pt x="351" y="80"/>
                  </a:cubicBezTo>
                  <a:cubicBezTo>
                    <a:pt x="350" y="78"/>
                    <a:pt x="351" y="76"/>
                    <a:pt x="351" y="75"/>
                  </a:cubicBezTo>
                  <a:cubicBezTo>
                    <a:pt x="350" y="73"/>
                    <a:pt x="350" y="70"/>
                    <a:pt x="351" y="70"/>
                  </a:cubicBezTo>
                  <a:cubicBezTo>
                    <a:pt x="353" y="70"/>
                    <a:pt x="355" y="67"/>
                    <a:pt x="357" y="68"/>
                  </a:cubicBezTo>
                  <a:cubicBezTo>
                    <a:pt x="358" y="69"/>
                    <a:pt x="362" y="70"/>
                    <a:pt x="362" y="68"/>
                  </a:cubicBezTo>
                  <a:cubicBezTo>
                    <a:pt x="362" y="66"/>
                    <a:pt x="365" y="66"/>
                    <a:pt x="365" y="64"/>
                  </a:cubicBezTo>
                  <a:cubicBezTo>
                    <a:pt x="365" y="62"/>
                    <a:pt x="368" y="61"/>
                    <a:pt x="369" y="59"/>
                  </a:cubicBezTo>
                  <a:cubicBezTo>
                    <a:pt x="369" y="57"/>
                    <a:pt x="370" y="52"/>
                    <a:pt x="372" y="51"/>
                  </a:cubicBezTo>
                  <a:cubicBezTo>
                    <a:pt x="374" y="50"/>
                    <a:pt x="372" y="49"/>
                    <a:pt x="372" y="46"/>
                  </a:cubicBezTo>
                  <a:close/>
                  <a:moveTo>
                    <a:pt x="282" y="221"/>
                  </a:moveTo>
                  <a:cubicBezTo>
                    <a:pt x="280" y="228"/>
                    <a:pt x="284" y="232"/>
                    <a:pt x="285" y="231"/>
                  </a:cubicBezTo>
                  <a:cubicBezTo>
                    <a:pt x="287" y="230"/>
                    <a:pt x="294" y="214"/>
                    <a:pt x="293" y="212"/>
                  </a:cubicBezTo>
                  <a:cubicBezTo>
                    <a:pt x="291" y="210"/>
                    <a:pt x="284" y="213"/>
                    <a:pt x="282" y="221"/>
                  </a:cubicBezTo>
                  <a:close/>
                  <a:moveTo>
                    <a:pt x="216" y="246"/>
                  </a:moveTo>
                  <a:cubicBezTo>
                    <a:pt x="213" y="246"/>
                    <a:pt x="207" y="249"/>
                    <a:pt x="210" y="254"/>
                  </a:cubicBezTo>
                  <a:cubicBezTo>
                    <a:pt x="212" y="259"/>
                    <a:pt x="220" y="256"/>
                    <a:pt x="220" y="254"/>
                  </a:cubicBezTo>
                  <a:cubicBezTo>
                    <a:pt x="220" y="251"/>
                    <a:pt x="224" y="248"/>
                    <a:pt x="224" y="246"/>
                  </a:cubicBezTo>
                  <a:cubicBezTo>
                    <a:pt x="223" y="245"/>
                    <a:pt x="218" y="246"/>
                    <a:pt x="216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6" name="Freeform 148"/>
            <p:cNvSpPr>
              <a:spLocks noEditPoints="1"/>
            </p:cNvSpPr>
            <p:nvPr/>
          </p:nvSpPr>
          <p:spPr bwMode="auto">
            <a:xfrm>
              <a:off x="8021638" y="3565525"/>
              <a:ext cx="176213" cy="265113"/>
            </a:xfrm>
            <a:custGeom>
              <a:avLst/>
              <a:gdLst>
                <a:gd name="T0" fmla="*/ 32 w 60"/>
                <a:gd name="T1" fmla="*/ 33 h 85"/>
                <a:gd name="T2" fmla="*/ 39 w 60"/>
                <a:gd name="T3" fmla="*/ 38 h 85"/>
                <a:gd name="T4" fmla="*/ 41 w 60"/>
                <a:gd name="T5" fmla="*/ 44 h 85"/>
                <a:gd name="T6" fmla="*/ 44 w 60"/>
                <a:gd name="T7" fmla="*/ 47 h 85"/>
                <a:gd name="T8" fmla="*/ 47 w 60"/>
                <a:gd name="T9" fmla="*/ 54 h 85"/>
                <a:gd name="T10" fmla="*/ 49 w 60"/>
                <a:gd name="T11" fmla="*/ 53 h 85"/>
                <a:gd name="T12" fmla="*/ 51 w 60"/>
                <a:gd name="T13" fmla="*/ 49 h 85"/>
                <a:gd name="T14" fmla="*/ 50 w 60"/>
                <a:gd name="T15" fmla="*/ 42 h 85"/>
                <a:gd name="T16" fmla="*/ 43 w 60"/>
                <a:gd name="T17" fmla="*/ 37 h 85"/>
                <a:gd name="T18" fmla="*/ 39 w 60"/>
                <a:gd name="T19" fmla="*/ 31 h 85"/>
                <a:gd name="T20" fmla="*/ 30 w 60"/>
                <a:gd name="T21" fmla="*/ 30 h 85"/>
                <a:gd name="T22" fmla="*/ 27 w 60"/>
                <a:gd name="T23" fmla="*/ 24 h 85"/>
                <a:gd name="T24" fmla="*/ 31 w 60"/>
                <a:gd name="T25" fmla="*/ 15 h 85"/>
                <a:gd name="T26" fmla="*/ 31 w 60"/>
                <a:gd name="T27" fmla="*/ 5 h 85"/>
                <a:gd name="T28" fmla="*/ 30 w 60"/>
                <a:gd name="T29" fmla="*/ 3 h 85"/>
                <a:gd name="T30" fmla="*/ 20 w 60"/>
                <a:gd name="T31" fmla="*/ 2 h 85"/>
                <a:gd name="T32" fmla="*/ 19 w 60"/>
                <a:gd name="T33" fmla="*/ 17 h 85"/>
                <a:gd name="T34" fmla="*/ 16 w 60"/>
                <a:gd name="T35" fmla="*/ 16 h 85"/>
                <a:gd name="T36" fmla="*/ 18 w 60"/>
                <a:gd name="T37" fmla="*/ 24 h 85"/>
                <a:gd name="T38" fmla="*/ 20 w 60"/>
                <a:gd name="T39" fmla="*/ 29 h 85"/>
                <a:gd name="T40" fmla="*/ 26 w 60"/>
                <a:gd name="T41" fmla="*/ 31 h 85"/>
                <a:gd name="T42" fmla="*/ 32 w 60"/>
                <a:gd name="T43" fmla="*/ 33 h 85"/>
                <a:gd name="T44" fmla="*/ 20 w 60"/>
                <a:gd name="T45" fmla="*/ 35 h 85"/>
                <a:gd name="T46" fmla="*/ 26 w 60"/>
                <a:gd name="T47" fmla="*/ 41 h 85"/>
                <a:gd name="T48" fmla="*/ 20 w 60"/>
                <a:gd name="T49" fmla="*/ 35 h 85"/>
                <a:gd name="T50" fmla="*/ 30 w 60"/>
                <a:gd name="T51" fmla="*/ 52 h 85"/>
                <a:gd name="T52" fmla="*/ 33 w 60"/>
                <a:gd name="T53" fmla="*/ 51 h 85"/>
                <a:gd name="T54" fmla="*/ 34 w 60"/>
                <a:gd name="T55" fmla="*/ 56 h 85"/>
                <a:gd name="T56" fmla="*/ 35 w 60"/>
                <a:gd name="T57" fmla="*/ 62 h 85"/>
                <a:gd name="T58" fmla="*/ 41 w 60"/>
                <a:gd name="T59" fmla="*/ 52 h 85"/>
                <a:gd name="T60" fmla="*/ 39 w 60"/>
                <a:gd name="T61" fmla="*/ 51 h 85"/>
                <a:gd name="T62" fmla="*/ 30 w 60"/>
                <a:gd name="T63" fmla="*/ 44 h 85"/>
                <a:gd name="T64" fmla="*/ 30 w 60"/>
                <a:gd name="T65" fmla="*/ 52 h 85"/>
                <a:gd name="T66" fmla="*/ 8 w 60"/>
                <a:gd name="T67" fmla="*/ 56 h 85"/>
                <a:gd name="T68" fmla="*/ 0 w 60"/>
                <a:gd name="T69" fmla="*/ 66 h 85"/>
                <a:gd name="T70" fmla="*/ 12 w 60"/>
                <a:gd name="T71" fmla="*/ 56 h 85"/>
                <a:gd name="T72" fmla="*/ 13 w 60"/>
                <a:gd name="T73" fmla="*/ 49 h 85"/>
                <a:gd name="T74" fmla="*/ 8 w 60"/>
                <a:gd name="T75" fmla="*/ 56 h 85"/>
                <a:gd name="T76" fmla="*/ 41 w 60"/>
                <a:gd name="T77" fmla="*/ 60 h 85"/>
                <a:gd name="T78" fmla="*/ 46 w 60"/>
                <a:gd name="T79" fmla="*/ 57 h 85"/>
                <a:gd name="T80" fmla="*/ 41 w 60"/>
                <a:gd name="T81" fmla="*/ 60 h 85"/>
                <a:gd name="T82" fmla="*/ 58 w 60"/>
                <a:gd name="T83" fmla="*/ 74 h 85"/>
                <a:gd name="T84" fmla="*/ 56 w 60"/>
                <a:gd name="T85" fmla="*/ 60 h 85"/>
                <a:gd name="T86" fmla="*/ 52 w 60"/>
                <a:gd name="T87" fmla="*/ 60 h 85"/>
                <a:gd name="T88" fmla="*/ 48 w 60"/>
                <a:gd name="T89" fmla="*/ 63 h 85"/>
                <a:gd name="T90" fmla="*/ 45 w 60"/>
                <a:gd name="T91" fmla="*/ 66 h 85"/>
                <a:gd name="T92" fmla="*/ 39 w 60"/>
                <a:gd name="T93" fmla="*/ 65 h 85"/>
                <a:gd name="T94" fmla="*/ 32 w 60"/>
                <a:gd name="T95" fmla="*/ 69 h 85"/>
                <a:gd name="T96" fmla="*/ 30 w 60"/>
                <a:gd name="T97" fmla="*/ 75 h 85"/>
                <a:gd name="T98" fmla="*/ 35 w 60"/>
                <a:gd name="T99" fmla="*/ 72 h 85"/>
                <a:gd name="T100" fmla="*/ 40 w 60"/>
                <a:gd name="T101" fmla="*/ 71 h 85"/>
                <a:gd name="T102" fmla="*/ 45 w 60"/>
                <a:gd name="T103" fmla="*/ 81 h 85"/>
                <a:gd name="T104" fmla="*/ 51 w 60"/>
                <a:gd name="T105" fmla="*/ 85 h 85"/>
                <a:gd name="T106" fmla="*/ 51 w 60"/>
                <a:gd name="T107" fmla="*/ 77 h 85"/>
                <a:gd name="T108" fmla="*/ 58 w 60"/>
                <a:gd name="T10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85">
                  <a:moveTo>
                    <a:pt x="32" y="33"/>
                  </a:moveTo>
                  <a:cubicBezTo>
                    <a:pt x="35" y="32"/>
                    <a:pt x="40" y="37"/>
                    <a:pt x="39" y="38"/>
                  </a:cubicBezTo>
                  <a:cubicBezTo>
                    <a:pt x="38" y="40"/>
                    <a:pt x="39" y="45"/>
                    <a:pt x="41" y="44"/>
                  </a:cubicBezTo>
                  <a:cubicBezTo>
                    <a:pt x="43" y="42"/>
                    <a:pt x="45" y="44"/>
                    <a:pt x="44" y="47"/>
                  </a:cubicBezTo>
                  <a:cubicBezTo>
                    <a:pt x="42" y="49"/>
                    <a:pt x="46" y="52"/>
                    <a:pt x="47" y="54"/>
                  </a:cubicBezTo>
                  <a:cubicBezTo>
                    <a:pt x="47" y="57"/>
                    <a:pt x="49" y="55"/>
                    <a:pt x="49" y="53"/>
                  </a:cubicBezTo>
                  <a:cubicBezTo>
                    <a:pt x="48" y="51"/>
                    <a:pt x="49" y="51"/>
                    <a:pt x="51" y="49"/>
                  </a:cubicBezTo>
                  <a:cubicBezTo>
                    <a:pt x="54" y="47"/>
                    <a:pt x="51" y="45"/>
                    <a:pt x="50" y="42"/>
                  </a:cubicBezTo>
                  <a:cubicBezTo>
                    <a:pt x="48" y="38"/>
                    <a:pt x="43" y="40"/>
                    <a:pt x="43" y="37"/>
                  </a:cubicBezTo>
                  <a:cubicBezTo>
                    <a:pt x="43" y="34"/>
                    <a:pt x="39" y="33"/>
                    <a:pt x="39" y="31"/>
                  </a:cubicBezTo>
                  <a:cubicBezTo>
                    <a:pt x="38" y="29"/>
                    <a:pt x="33" y="28"/>
                    <a:pt x="30" y="30"/>
                  </a:cubicBezTo>
                  <a:cubicBezTo>
                    <a:pt x="27" y="31"/>
                    <a:pt x="29" y="26"/>
                    <a:pt x="27" y="24"/>
                  </a:cubicBezTo>
                  <a:cubicBezTo>
                    <a:pt x="25" y="21"/>
                    <a:pt x="28" y="18"/>
                    <a:pt x="31" y="15"/>
                  </a:cubicBezTo>
                  <a:cubicBezTo>
                    <a:pt x="34" y="12"/>
                    <a:pt x="30" y="7"/>
                    <a:pt x="31" y="5"/>
                  </a:cubicBezTo>
                  <a:cubicBezTo>
                    <a:pt x="31" y="3"/>
                    <a:pt x="31" y="2"/>
                    <a:pt x="30" y="3"/>
                  </a:cubicBezTo>
                  <a:cubicBezTo>
                    <a:pt x="28" y="3"/>
                    <a:pt x="23" y="0"/>
                    <a:pt x="20" y="2"/>
                  </a:cubicBezTo>
                  <a:cubicBezTo>
                    <a:pt x="18" y="3"/>
                    <a:pt x="20" y="16"/>
                    <a:pt x="19" y="17"/>
                  </a:cubicBezTo>
                  <a:cubicBezTo>
                    <a:pt x="18" y="17"/>
                    <a:pt x="17" y="15"/>
                    <a:pt x="16" y="16"/>
                  </a:cubicBezTo>
                  <a:cubicBezTo>
                    <a:pt x="16" y="17"/>
                    <a:pt x="16" y="24"/>
                    <a:pt x="18" y="24"/>
                  </a:cubicBezTo>
                  <a:cubicBezTo>
                    <a:pt x="19" y="24"/>
                    <a:pt x="20" y="26"/>
                    <a:pt x="20" y="29"/>
                  </a:cubicBezTo>
                  <a:cubicBezTo>
                    <a:pt x="19" y="32"/>
                    <a:pt x="22" y="32"/>
                    <a:pt x="26" y="31"/>
                  </a:cubicBezTo>
                  <a:cubicBezTo>
                    <a:pt x="29" y="30"/>
                    <a:pt x="28" y="33"/>
                    <a:pt x="32" y="33"/>
                  </a:cubicBezTo>
                  <a:close/>
                  <a:moveTo>
                    <a:pt x="20" y="35"/>
                  </a:moveTo>
                  <a:cubicBezTo>
                    <a:pt x="20" y="37"/>
                    <a:pt x="22" y="42"/>
                    <a:pt x="26" y="41"/>
                  </a:cubicBezTo>
                  <a:cubicBezTo>
                    <a:pt x="30" y="40"/>
                    <a:pt x="19" y="33"/>
                    <a:pt x="20" y="35"/>
                  </a:cubicBezTo>
                  <a:close/>
                  <a:moveTo>
                    <a:pt x="30" y="52"/>
                  </a:moveTo>
                  <a:cubicBezTo>
                    <a:pt x="31" y="52"/>
                    <a:pt x="33" y="52"/>
                    <a:pt x="33" y="51"/>
                  </a:cubicBezTo>
                  <a:cubicBezTo>
                    <a:pt x="34" y="49"/>
                    <a:pt x="36" y="54"/>
                    <a:pt x="34" y="56"/>
                  </a:cubicBezTo>
                  <a:cubicBezTo>
                    <a:pt x="32" y="57"/>
                    <a:pt x="32" y="62"/>
                    <a:pt x="35" y="62"/>
                  </a:cubicBezTo>
                  <a:cubicBezTo>
                    <a:pt x="37" y="63"/>
                    <a:pt x="42" y="54"/>
                    <a:pt x="41" y="52"/>
                  </a:cubicBezTo>
                  <a:cubicBezTo>
                    <a:pt x="41" y="51"/>
                    <a:pt x="39" y="54"/>
                    <a:pt x="39" y="51"/>
                  </a:cubicBezTo>
                  <a:cubicBezTo>
                    <a:pt x="40" y="49"/>
                    <a:pt x="32" y="43"/>
                    <a:pt x="30" y="44"/>
                  </a:cubicBezTo>
                  <a:cubicBezTo>
                    <a:pt x="27" y="45"/>
                    <a:pt x="28" y="53"/>
                    <a:pt x="30" y="52"/>
                  </a:cubicBezTo>
                  <a:close/>
                  <a:moveTo>
                    <a:pt x="8" y="56"/>
                  </a:moveTo>
                  <a:cubicBezTo>
                    <a:pt x="6" y="59"/>
                    <a:pt x="0" y="65"/>
                    <a:pt x="0" y="66"/>
                  </a:cubicBezTo>
                  <a:cubicBezTo>
                    <a:pt x="1" y="68"/>
                    <a:pt x="8" y="58"/>
                    <a:pt x="12" y="56"/>
                  </a:cubicBezTo>
                  <a:cubicBezTo>
                    <a:pt x="15" y="53"/>
                    <a:pt x="14" y="51"/>
                    <a:pt x="13" y="49"/>
                  </a:cubicBezTo>
                  <a:cubicBezTo>
                    <a:pt x="12" y="47"/>
                    <a:pt x="11" y="53"/>
                    <a:pt x="8" y="56"/>
                  </a:cubicBezTo>
                  <a:close/>
                  <a:moveTo>
                    <a:pt x="41" y="60"/>
                  </a:moveTo>
                  <a:cubicBezTo>
                    <a:pt x="42" y="61"/>
                    <a:pt x="47" y="59"/>
                    <a:pt x="46" y="57"/>
                  </a:cubicBezTo>
                  <a:cubicBezTo>
                    <a:pt x="44" y="55"/>
                    <a:pt x="41" y="58"/>
                    <a:pt x="41" y="60"/>
                  </a:cubicBezTo>
                  <a:close/>
                  <a:moveTo>
                    <a:pt x="58" y="74"/>
                  </a:moveTo>
                  <a:cubicBezTo>
                    <a:pt x="60" y="71"/>
                    <a:pt x="56" y="65"/>
                    <a:pt x="56" y="60"/>
                  </a:cubicBezTo>
                  <a:cubicBezTo>
                    <a:pt x="56" y="56"/>
                    <a:pt x="50" y="57"/>
                    <a:pt x="52" y="60"/>
                  </a:cubicBezTo>
                  <a:cubicBezTo>
                    <a:pt x="53" y="63"/>
                    <a:pt x="49" y="60"/>
                    <a:pt x="48" y="63"/>
                  </a:cubicBezTo>
                  <a:cubicBezTo>
                    <a:pt x="48" y="66"/>
                    <a:pt x="44" y="64"/>
                    <a:pt x="45" y="66"/>
                  </a:cubicBezTo>
                  <a:cubicBezTo>
                    <a:pt x="45" y="68"/>
                    <a:pt x="41" y="66"/>
                    <a:pt x="39" y="65"/>
                  </a:cubicBezTo>
                  <a:cubicBezTo>
                    <a:pt x="37" y="63"/>
                    <a:pt x="35" y="68"/>
                    <a:pt x="32" y="69"/>
                  </a:cubicBezTo>
                  <a:cubicBezTo>
                    <a:pt x="29" y="70"/>
                    <a:pt x="28" y="75"/>
                    <a:pt x="30" y="75"/>
                  </a:cubicBezTo>
                  <a:cubicBezTo>
                    <a:pt x="32" y="75"/>
                    <a:pt x="33" y="72"/>
                    <a:pt x="35" y="72"/>
                  </a:cubicBezTo>
                  <a:cubicBezTo>
                    <a:pt x="37" y="73"/>
                    <a:pt x="37" y="70"/>
                    <a:pt x="40" y="71"/>
                  </a:cubicBezTo>
                  <a:cubicBezTo>
                    <a:pt x="43" y="71"/>
                    <a:pt x="41" y="81"/>
                    <a:pt x="45" y="81"/>
                  </a:cubicBezTo>
                  <a:cubicBezTo>
                    <a:pt x="49" y="82"/>
                    <a:pt x="49" y="85"/>
                    <a:pt x="51" y="85"/>
                  </a:cubicBezTo>
                  <a:cubicBezTo>
                    <a:pt x="53" y="85"/>
                    <a:pt x="51" y="79"/>
                    <a:pt x="51" y="77"/>
                  </a:cubicBezTo>
                  <a:cubicBezTo>
                    <a:pt x="51" y="75"/>
                    <a:pt x="55" y="77"/>
                    <a:pt x="5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7" name="Freeform 149"/>
            <p:cNvSpPr>
              <a:spLocks noEditPoints="1"/>
            </p:cNvSpPr>
            <p:nvPr/>
          </p:nvSpPr>
          <p:spPr bwMode="auto">
            <a:xfrm>
              <a:off x="8459788" y="3989388"/>
              <a:ext cx="231775" cy="158750"/>
            </a:xfrm>
            <a:custGeom>
              <a:avLst/>
              <a:gdLst>
                <a:gd name="T0" fmla="*/ 56 w 79"/>
                <a:gd name="T1" fmla="*/ 47 h 51"/>
                <a:gd name="T2" fmla="*/ 52 w 79"/>
                <a:gd name="T3" fmla="*/ 42 h 51"/>
                <a:gd name="T4" fmla="*/ 46 w 79"/>
                <a:gd name="T5" fmla="*/ 40 h 51"/>
                <a:gd name="T6" fmla="*/ 41 w 79"/>
                <a:gd name="T7" fmla="*/ 31 h 51"/>
                <a:gd name="T8" fmla="*/ 40 w 79"/>
                <a:gd name="T9" fmla="*/ 26 h 51"/>
                <a:gd name="T10" fmla="*/ 41 w 79"/>
                <a:gd name="T11" fmla="*/ 22 h 51"/>
                <a:gd name="T12" fmla="*/ 29 w 79"/>
                <a:gd name="T13" fmla="*/ 15 h 51"/>
                <a:gd name="T14" fmla="*/ 4 w 79"/>
                <a:gd name="T15" fmla="*/ 2 h 51"/>
                <a:gd name="T16" fmla="*/ 0 w 79"/>
                <a:gd name="T17" fmla="*/ 0 h 51"/>
                <a:gd name="T18" fmla="*/ 0 w 79"/>
                <a:gd name="T19" fmla="*/ 40 h 51"/>
                <a:gd name="T20" fmla="*/ 6 w 79"/>
                <a:gd name="T21" fmla="*/ 42 h 51"/>
                <a:gd name="T22" fmla="*/ 14 w 79"/>
                <a:gd name="T23" fmla="*/ 38 h 51"/>
                <a:gd name="T24" fmla="*/ 17 w 79"/>
                <a:gd name="T25" fmla="*/ 33 h 51"/>
                <a:gd name="T26" fmla="*/ 31 w 79"/>
                <a:gd name="T27" fmla="*/ 36 h 51"/>
                <a:gd name="T28" fmla="*/ 44 w 79"/>
                <a:gd name="T29" fmla="*/ 48 h 51"/>
                <a:gd name="T30" fmla="*/ 57 w 79"/>
                <a:gd name="T31" fmla="*/ 51 h 51"/>
                <a:gd name="T32" fmla="*/ 56 w 79"/>
                <a:gd name="T33" fmla="*/ 47 h 51"/>
                <a:gd name="T34" fmla="*/ 67 w 79"/>
                <a:gd name="T35" fmla="*/ 14 h 51"/>
                <a:gd name="T36" fmla="*/ 59 w 79"/>
                <a:gd name="T37" fmla="*/ 18 h 51"/>
                <a:gd name="T38" fmla="*/ 46 w 79"/>
                <a:gd name="T39" fmla="*/ 19 h 51"/>
                <a:gd name="T40" fmla="*/ 56 w 79"/>
                <a:gd name="T41" fmla="*/ 24 h 51"/>
                <a:gd name="T42" fmla="*/ 69 w 79"/>
                <a:gd name="T43" fmla="*/ 17 h 51"/>
                <a:gd name="T44" fmla="*/ 71 w 79"/>
                <a:gd name="T45" fmla="*/ 12 h 51"/>
                <a:gd name="T46" fmla="*/ 67 w 79"/>
                <a:gd name="T47" fmla="*/ 14 h 51"/>
                <a:gd name="T48" fmla="*/ 73 w 79"/>
                <a:gd name="T49" fmla="*/ 7 h 51"/>
                <a:gd name="T50" fmla="*/ 71 w 79"/>
                <a:gd name="T51" fmla="*/ 7 h 51"/>
                <a:gd name="T52" fmla="*/ 75 w 79"/>
                <a:gd name="T53" fmla="*/ 13 h 51"/>
                <a:gd name="T54" fmla="*/ 73 w 79"/>
                <a:gd name="T5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51">
                  <a:moveTo>
                    <a:pt x="56" y="47"/>
                  </a:moveTo>
                  <a:cubicBezTo>
                    <a:pt x="55" y="46"/>
                    <a:pt x="52" y="44"/>
                    <a:pt x="52" y="42"/>
                  </a:cubicBezTo>
                  <a:cubicBezTo>
                    <a:pt x="52" y="41"/>
                    <a:pt x="48" y="41"/>
                    <a:pt x="46" y="40"/>
                  </a:cubicBezTo>
                  <a:cubicBezTo>
                    <a:pt x="43" y="38"/>
                    <a:pt x="44" y="33"/>
                    <a:pt x="41" y="31"/>
                  </a:cubicBezTo>
                  <a:cubicBezTo>
                    <a:pt x="38" y="30"/>
                    <a:pt x="36" y="26"/>
                    <a:pt x="40" y="26"/>
                  </a:cubicBezTo>
                  <a:cubicBezTo>
                    <a:pt x="43" y="26"/>
                    <a:pt x="44" y="24"/>
                    <a:pt x="41" y="22"/>
                  </a:cubicBezTo>
                  <a:cubicBezTo>
                    <a:pt x="38" y="20"/>
                    <a:pt x="29" y="19"/>
                    <a:pt x="29" y="15"/>
                  </a:cubicBezTo>
                  <a:cubicBezTo>
                    <a:pt x="28" y="12"/>
                    <a:pt x="12" y="3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2"/>
                    <a:pt x="6" y="42"/>
                  </a:cubicBezTo>
                  <a:cubicBezTo>
                    <a:pt x="14" y="42"/>
                    <a:pt x="12" y="38"/>
                    <a:pt x="14" y="38"/>
                  </a:cubicBezTo>
                  <a:cubicBezTo>
                    <a:pt x="15" y="38"/>
                    <a:pt x="16" y="35"/>
                    <a:pt x="17" y="33"/>
                  </a:cubicBezTo>
                  <a:cubicBezTo>
                    <a:pt x="19" y="31"/>
                    <a:pt x="26" y="33"/>
                    <a:pt x="31" y="36"/>
                  </a:cubicBezTo>
                  <a:cubicBezTo>
                    <a:pt x="35" y="39"/>
                    <a:pt x="40" y="49"/>
                    <a:pt x="44" y="48"/>
                  </a:cubicBezTo>
                  <a:cubicBezTo>
                    <a:pt x="49" y="47"/>
                    <a:pt x="53" y="51"/>
                    <a:pt x="57" y="51"/>
                  </a:cubicBezTo>
                  <a:cubicBezTo>
                    <a:pt x="61" y="50"/>
                    <a:pt x="58" y="47"/>
                    <a:pt x="56" y="47"/>
                  </a:cubicBezTo>
                  <a:close/>
                  <a:moveTo>
                    <a:pt x="67" y="14"/>
                  </a:moveTo>
                  <a:cubicBezTo>
                    <a:pt x="67" y="16"/>
                    <a:pt x="64" y="17"/>
                    <a:pt x="59" y="18"/>
                  </a:cubicBezTo>
                  <a:cubicBezTo>
                    <a:pt x="55" y="20"/>
                    <a:pt x="46" y="16"/>
                    <a:pt x="46" y="19"/>
                  </a:cubicBezTo>
                  <a:cubicBezTo>
                    <a:pt x="46" y="21"/>
                    <a:pt x="51" y="24"/>
                    <a:pt x="56" y="24"/>
                  </a:cubicBezTo>
                  <a:cubicBezTo>
                    <a:pt x="61" y="24"/>
                    <a:pt x="69" y="19"/>
                    <a:pt x="69" y="17"/>
                  </a:cubicBezTo>
                  <a:cubicBezTo>
                    <a:pt x="69" y="16"/>
                    <a:pt x="72" y="13"/>
                    <a:pt x="71" y="12"/>
                  </a:cubicBezTo>
                  <a:cubicBezTo>
                    <a:pt x="70" y="10"/>
                    <a:pt x="67" y="12"/>
                    <a:pt x="67" y="14"/>
                  </a:cubicBezTo>
                  <a:close/>
                  <a:moveTo>
                    <a:pt x="73" y="7"/>
                  </a:moveTo>
                  <a:cubicBezTo>
                    <a:pt x="70" y="5"/>
                    <a:pt x="68" y="4"/>
                    <a:pt x="71" y="7"/>
                  </a:cubicBezTo>
                  <a:cubicBezTo>
                    <a:pt x="75" y="11"/>
                    <a:pt x="73" y="14"/>
                    <a:pt x="75" y="13"/>
                  </a:cubicBezTo>
                  <a:cubicBezTo>
                    <a:pt x="79" y="12"/>
                    <a:pt x="76" y="9"/>
                    <a:pt x="7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8" name="Freeform 150"/>
            <p:cNvSpPr>
              <a:spLocks/>
            </p:cNvSpPr>
            <p:nvPr/>
          </p:nvSpPr>
          <p:spPr bwMode="auto">
            <a:xfrm>
              <a:off x="7350125" y="3746500"/>
              <a:ext cx="41275" cy="80963"/>
            </a:xfrm>
            <a:custGeom>
              <a:avLst/>
              <a:gdLst>
                <a:gd name="T0" fmla="*/ 3 w 14"/>
                <a:gd name="T1" fmla="*/ 0 h 26"/>
                <a:gd name="T2" fmla="*/ 1 w 14"/>
                <a:gd name="T3" fmla="*/ 6 h 26"/>
                <a:gd name="T4" fmla="*/ 1 w 14"/>
                <a:gd name="T5" fmla="*/ 14 h 26"/>
                <a:gd name="T6" fmla="*/ 4 w 14"/>
                <a:gd name="T7" fmla="*/ 23 h 26"/>
                <a:gd name="T8" fmla="*/ 13 w 14"/>
                <a:gd name="T9" fmla="*/ 15 h 26"/>
                <a:gd name="T10" fmla="*/ 3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3" y="0"/>
                  </a:moveTo>
                  <a:cubicBezTo>
                    <a:pt x="2" y="0"/>
                    <a:pt x="2" y="3"/>
                    <a:pt x="1" y="6"/>
                  </a:cubicBezTo>
                  <a:cubicBezTo>
                    <a:pt x="0" y="8"/>
                    <a:pt x="0" y="11"/>
                    <a:pt x="1" y="14"/>
                  </a:cubicBezTo>
                  <a:cubicBezTo>
                    <a:pt x="1" y="18"/>
                    <a:pt x="1" y="21"/>
                    <a:pt x="4" y="23"/>
                  </a:cubicBezTo>
                  <a:cubicBezTo>
                    <a:pt x="7" y="26"/>
                    <a:pt x="13" y="20"/>
                    <a:pt x="13" y="15"/>
                  </a:cubicBezTo>
                  <a:cubicBezTo>
                    <a:pt x="14" y="9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9" name="Freeform 151"/>
            <p:cNvSpPr>
              <a:spLocks/>
            </p:cNvSpPr>
            <p:nvPr/>
          </p:nvSpPr>
          <p:spPr bwMode="auto">
            <a:xfrm>
              <a:off x="6667500" y="4160838"/>
              <a:ext cx="139700" cy="287338"/>
            </a:xfrm>
            <a:custGeom>
              <a:avLst/>
              <a:gdLst>
                <a:gd name="T0" fmla="*/ 39 w 47"/>
                <a:gd name="T1" fmla="*/ 3 h 92"/>
                <a:gd name="T2" fmla="*/ 37 w 47"/>
                <a:gd name="T3" fmla="*/ 5 h 92"/>
                <a:gd name="T4" fmla="*/ 36 w 47"/>
                <a:gd name="T5" fmla="*/ 9 h 92"/>
                <a:gd name="T6" fmla="*/ 32 w 47"/>
                <a:gd name="T7" fmla="*/ 12 h 92"/>
                <a:gd name="T8" fmla="*/ 29 w 47"/>
                <a:gd name="T9" fmla="*/ 15 h 92"/>
                <a:gd name="T10" fmla="*/ 29 w 47"/>
                <a:gd name="T11" fmla="*/ 18 h 92"/>
                <a:gd name="T12" fmla="*/ 25 w 47"/>
                <a:gd name="T13" fmla="*/ 22 h 92"/>
                <a:gd name="T14" fmla="*/ 16 w 47"/>
                <a:gd name="T15" fmla="*/ 26 h 92"/>
                <a:gd name="T16" fmla="*/ 8 w 47"/>
                <a:gd name="T17" fmla="*/ 28 h 92"/>
                <a:gd name="T18" fmla="*/ 5 w 47"/>
                <a:gd name="T19" fmla="*/ 36 h 92"/>
                <a:gd name="T20" fmla="*/ 6 w 47"/>
                <a:gd name="T21" fmla="*/ 47 h 92"/>
                <a:gd name="T22" fmla="*/ 5 w 47"/>
                <a:gd name="T23" fmla="*/ 60 h 92"/>
                <a:gd name="T24" fmla="*/ 2 w 47"/>
                <a:gd name="T25" fmla="*/ 75 h 92"/>
                <a:gd name="T26" fmla="*/ 6 w 47"/>
                <a:gd name="T27" fmla="*/ 87 h 92"/>
                <a:gd name="T28" fmla="*/ 17 w 47"/>
                <a:gd name="T29" fmla="*/ 90 h 92"/>
                <a:gd name="T30" fmla="*/ 24 w 47"/>
                <a:gd name="T31" fmla="*/ 87 h 92"/>
                <a:gd name="T32" fmla="*/ 33 w 47"/>
                <a:gd name="T33" fmla="*/ 61 h 92"/>
                <a:gd name="T34" fmla="*/ 40 w 47"/>
                <a:gd name="T35" fmla="*/ 37 h 92"/>
                <a:gd name="T36" fmla="*/ 41 w 47"/>
                <a:gd name="T37" fmla="*/ 30 h 92"/>
                <a:gd name="T38" fmla="*/ 42 w 47"/>
                <a:gd name="T39" fmla="*/ 26 h 92"/>
                <a:gd name="T40" fmla="*/ 46 w 47"/>
                <a:gd name="T41" fmla="*/ 25 h 92"/>
                <a:gd name="T42" fmla="*/ 44 w 47"/>
                <a:gd name="T43" fmla="*/ 13 h 92"/>
                <a:gd name="T44" fmla="*/ 39 w 47"/>
                <a:gd name="T4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92">
                  <a:moveTo>
                    <a:pt x="39" y="3"/>
                  </a:moveTo>
                  <a:cubicBezTo>
                    <a:pt x="38" y="0"/>
                    <a:pt x="38" y="4"/>
                    <a:pt x="37" y="5"/>
                  </a:cubicBezTo>
                  <a:cubicBezTo>
                    <a:pt x="36" y="6"/>
                    <a:pt x="36" y="8"/>
                    <a:pt x="36" y="9"/>
                  </a:cubicBezTo>
                  <a:cubicBezTo>
                    <a:pt x="36" y="11"/>
                    <a:pt x="34" y="12"/>
                    <a:pt x="32" y="12"/>
                  </a:cubicBezTo>
                  <a:cubicBezTo>
                    <a:pt x="31" y="12"/>
                    <a:pt x="29" y="13"/>
                    <a:pt x="29" y="15"/>
                  </a:cubicBezTo>
                  <a:cubicBezTo>
                    <a:pt x="30" y="17"/>
                    <a:pt x="28" y="16"/>
                    <a:pt x="29" y="18"/>
                  </a:cubicBezTo>
                  <a:cubicBezTo>
                    <a:pt x="30" y="20"/>
                    <a:pt x="27" y="22"/>
                    <a:pt x="25" y="22"/>
                  </a:cubicBezTo>
                  <a:cubicBezTo>
                    <a:pt x="22" y="22"/>
                    <a:pt x="19" y="27"/>
                    <a:pt x="16" y="26"/>
                  </a:cubicBezTo>
                  <a:cubicBezTo>
                    <a:pt x="13" y="26"/>
                    <a:pt x="10" y="28"/>
                    <a:pt x="8" y="28"/>
                  </a:cubicBezTo>
                  <a:cubicBezTo>
                    <a:pt x="6" y="27"/>
                    <a:pt x="7" y="33"/>
                    <a:pt x="5" y="36"/>
                  </a:cubicBezTo>
                  <a:cubicBezTo>
                    <a:pt x="4" y="39"/>
                    <a:pt x="4" y="43"/>
                    <a:pt x="6" y="47"/>
                  </a:cubicBezTo>
                  <a:cubicBezTo>
                    <a:pt x="8" y="51"/>
                    <a:pt x="9" y="55"/>
                    <a:pt x="5" y="60"/>
                  </a:cubicBezTo>
                  <a:cubicBezTo>
                    <a:pt x="0" y="65"/>
                    <a:pt x="1" y="71"/>
                    <a:pt x="2" y="75"/>
                  </a:cubicBezTo>
                  <a:cubicBezTo>
                    <a:pt x="4" y="79"/>
                    <a:pt x="4" y="84"/>
                    <a:pt x="6" y="87"/>
                  </a:cubicBezTo>
                  <a:cubicBezTo>
                    <a:pt x="9" y="89"/>
                    <a:pt x="15" y="92"/>
                    <a:pt x="17" y="90"/>
                  </a:cubicBezTo>
                  <a:cubicBezTo>
                    <a:pt x="19" y="88"/>
                    <a:pt x="22" y="90"/>
                    <a:pt x="24" y="87"/>
                  </a:cubicBezTo>
                  <a:cubicBezTo>
                    <a:pt x="26" y="85"/>
                    <a:pt x="30" y="70"/>
                    <a:pt x="33" y="61"/>
                  </a:cubicBezTo>
                  <a:cubicBezTo>
                    <a:pt x="36" y="52"/>
                    <a:pt x="40" y="39"/>
                    <a:pt x="40" y="37"/>
                  </a:cubicBezTo>
                  <a:cubicBezTo>
                    <a:pt x="39" y="34"/>
                    <a:pt x="42" y="32"/>
                    <a:pt x="41" y="30"/>
                  </a:cubicBezTo>
                  <a:cubicBezTo>
                    <a:pt x="40" y="27"/>
                    <a:pt x="41" y="24"/>
                    <a:pt x="42" y="26"/>
                  </a:cubicBezTo>
                  <a:cubicBezTo>
                    <a:pt x="44" y="28"/>
                    <a:pt x="46" y="28"/>
                    <a:pt x="46" y="25"/>
                  </a:cubicBezTo>
                  <a:cubicBezTo>
                    <a:pt x="47" y="22"/>
                    <a:pt x="44" y="18"/>
                    <a:pt x="44" y="13"/>
                  </a:cubicBezTo>
                  <a:cubicBezTo>
                    <a:pt x="44" y="9"/>
                    <a:pt x="40" y="5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0" name="Freeform 152"/>
            <p:cNvSpPr>
              <a:spLocks noEditPoints="1"/>
            </p:cNvSpPr>
            <p:nvPr/>
          </p:nvSpPr>
          <p:spPr bwMode="auto">
            <a:xfrm>
              <a:off x="6662738" y="3556000"/>
              <a:ext cx="220663" cy="139700"/>
            </a:xfrm>
            <a:custGeom>
              <a:avLst/>
              <a:gdLst>
                <a:gd name="T0" fmla="*/ 53 w 75"/>
                <a:gd name="T1" fmla="*/ 2 h 45"/>
                <a:gd name="T2" fmla="*/ 41 w 75"/>
                <a:gd name="T3" fmla="*/ 2 h 45"/>
                <a:gd name="T4" fmla="*/ 31 w 75"/>
                <a:gd name="T5" fmla="*/ 11 h 45"/>
                <a:gd name="T6" fmla="*/ 27 w 75"/>
                <a:gd name="T7" fmla="*/ 12 h 45"/>
                <a:gd name="T8" fmla="*/ 18 w 75"/>
                <a:gd name="T9" fmla="*/ 11 h 45"/>
                <a:gd name="T10" fmla="*/ 11 w 75"/>
                <a:gd name="T11" fmla="*/ 10 h 45"/>
                <a:gd name="T12" fmla="*/ 6 w 75"/>
                <a:gd name="T13" fmla="*/ 10 h 45"/>
                <a:gd name="T14" fmla="*/ 3 w 75"/>
                <a:gd name="T15" fmla="*/ 12 h 45"/>
                <a:gd name="T16" fmla="*/ 3 w 75"/>
                <a:gd name="T17" fmla="*/ 15 h 45"/>
                <a:gd name="T18" fmla="*/ 1 w 75"/>
                <a:gd name="T19" fmla="*/ 17 h 45"/>
                <a:gd name="T20" fmla="*/ 1 w 75"/>
                <a:gd name="T21" fmla="*/ 21 h 45"/>
                <a:gd name="T22" fmla="*/ 3 w 75"/>
                <a:gd name="T23" fmla="*/ 31 h 45"/>
                <a:gd name="T24" fmla="*/ 5 w 75"/>
                <a:gd name="T25" fmla="*/ 40 h 45"/>
                <a:gd name="T26" fmla="*/ 16 w 75"/>
                <a:gd name="T27" fmla="*/ 38 h 45"/>
                <a:gd name="T28" fmla="*/ 24 w 75"/>
                <a:gd name="T29" fmla="*/ 36 h 45"/>
                <a:gd name="T30" fmla="*/ 31 w 75"/>
                <a:gd name="T31" fmla="*/ 33 h 45"/>
                <a:gd name="T32" fmla="*/ 37 w 75"/>
                <a:gd name="T33" fmla="*/ 32 h 45"/>
                <a:gd name="T34" fmla="*/ 42 w 75"/>
                <a:gd name="T35" fmla="*/ 28 h 45"/>
                <a:gd name="T36" fmla="*/ 55 w 75"/>
                <a:gd name="T37" fmla="*/ 24 h 45"/>
                <a:gd name="T38" fmla="*/ 61 w 75"/>
                <a:gd name="T39" fmla="*/ 18 h 45"/>
                <a:gd name="T40" fmla="*/ 67 w 75"/>
                <a:gd name="T41" fmla="*/ 16 h 45"/>
                <a:gd name="T42" fmla="*/ 59 w 75"/>
                <a:gd name="T43" fmla="*/ 0 h 45"/>
                <a:gd name="T44" fmla="*/ 53 w 75"/>
                <a:gd name="T45" fmla="*/ 2 h 45"/>
                <a:gd name="T46" fmla="*/ 68 w 75"/>
                <a:gd name="T47" fmla="*/ 43 h 45"/>
                <a:gd name="T48" fmla="*/ 75 w 75"/>
                <a:gd name="T49" fmla="*/ 42 h 45"/>
                <a:gd name="T50" fmla="*/ 68 w 75"/>
                <a:gd name="T5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45">
                  <a:moveTo>
                    <a:pt x="53" y="2"/>
                  </a:moveTo>
                  <a:cubicBezTo>
                    <a:pt x="50" y="2"/>
                    <a:pt x="42" y="2"/>
                    <a:pt x="41" y="2"/>
                  </a:cubicBezTo>
                  <a:cubicBezTo>
                    <a:pt x="40" y="3"/>
                    <a:pt x="32" y="8"/>
                    <a:pt x="31" y="11"/>
                  </a:cubicBezTo>
                  <a:cubicBezTo>
                    <a:pt x="30" y="13"/>
                    <a:pt x="29" y="14"/>
                    <a:pt x="27" y="12"/>
                  </a:cubicBezTo>
                  <a:cubicBezTo>
                    <a:pt x="25" y="11"/>
                    <a:pt x="19" y="12"/>
                    <a:pt x="18" y="11"/>
                  </a:cubicBezTo>
                  <a:cubicBezTo>
                    <a:pt x="18" y="10"/>
                    <a:pt x="13" y="10"/>
                    <a:pt x="11" y="10"/>
                  </a:cubicBezTo>
                  <a:cubicBezTo>
                    <a:pt x="8" y="11"/>
                    <a:pt x="7" y="9"/>
                    <a:pt x="6" y="10"/>
                  </a:cubicBezTo>
                  <a:cubicBezTo>
                    <a:pt x="5" y="10"/>
                    <a:pt x="4" y="11"/>
                    <a:pt x="3" y="12"/>
                  </a:cubicBezTo>
                  <a:cubicBezTo>
                    <a:pt x="3" y="13"/>
                    <a:pt x="4" y="15"/>
                    <a:pt x="3" y="15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3"/>
                    <a:pt x="1" y="28"/>
                    <a:pt x="3" y="31"/>
                  </a:cubicBezTo>
                  <a:cubicBezTo>
                    <a:pt x="5" y="34"/>
                    <a:pt x="4" y="39"/>
                    <a:pt x="5" y="40"/>
                  </a:cubicBezTo>
                  <a:cubicBezTo>
                    <a:pt x="6" y="41"/>
                    <a:pt x="13" y="41"/>
                    <a:pt x="16" y="38"/>
                  </a:cubicBezTo>
                  <a:cubicBezTo>
                    <a:pt x="20" y="36"/>
                    <a:pt x="22" y="36"/>
                    <a:pt x="24" y="36"/>
                  </a:cubicBezTo>
                  <a:cubicBezTo>
                    <a:pt x="27" y="36"/>
                    <a:pt x="30" y="34"/>
                    <a:pt x="31" y="33"/>
                  </a:cubicBezTo>
                  <a:cubicBezTo>
                    <a:pt x="32" y="32"/>
                    <a:pt x="36" y="31"/>
                    <a:pt x="37" y="32"/>
                  </a:cubicBezTo>
                  <a:cubicBezTo>
                    <a:pt x="39" y="32"/>
                    <a:pt x="41" y="30"/>
                    <a:pt x="42" y="28"/>
                  </a:cubicBezTo>
                  <a:cubicBezTo>
                    <a:pt x="44" y="27"/>
                    <a:pt x="50" y="26"/>
                    <a:pt x="55" y="24"/>
                  </a:cubicBezTo>
                  <a:cubicBezTo>
                    <a:pt x="61" y="22"/>
                    <a:pt x="60" y="19"/>
                    <a:pt x="61" y="18"/>
                  </a:cubicBezTo>
                  <a:cubicBezTo>
                    <a:pt x="63" y="16"/>
                    <a:pt x="64" y="17"/>
                    <a:pt x="67" y="16"/>
                  </a:cubicBezTo>
                  <a:cubicBezTo>
                    <a:pt x="64" y="10"/>
                    <a:pt x="61" y="3"/>
                    <a:pt x="59" y="0"/>
                  </a:cubicBezTo>
                  <a:cubicBezTo>
                    <a:pt x="56" y="1"/>
                    <a:pt x="54" y="2"/>
                    <a:pt x="53" y="2"/>
                  </a:cubicBezTo>
                  <a:close/>
                  <a:moveTo>
                    <a:pt x="68" y="43"/>
                  </a:moveTo>
                  <a:cubicBezTo>
                    <a:pt x="70" y="45"/>
                    <a:pt x="74" y="43"/>
                    <a:pt x="75" y="42"/>
                  </a:cubicBezTo>
                  <a:cubicBezTo>
                    <a:pt x="75" y="41"/>
                    <a:pt x="66" y="41"/>
                    <a:pt x="6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1" name="Freeform 153"/>
            <p:cNvSpPr>
              <a:spLocks/>
            </p:cNvSpPr>
            <p:nvPr/>
          </p:nvSpPr>
          <p:spPr bwMode="auto">
            <a:xfrm>
              <a:off x="7126288" y="4972050"/>
              <a:ext cx="50800" cy="31750"/>
            </a:xfrm>
            <a:custGeom>
              <a:avLst/>
              <a:gdLst>
                <a:gd name="T0" fmla="*/ 8 w 17"/>
                <a:gd name="T1" fmla="*/ 2 h 10"/>
                <a:gd name="T2" fmla="*/ 6 w 17"/>
                <a:gd name="T3" fmla="*/ 9 h 10"/>
                <a:gd name="T4" fmla="*/ 11 w 17"/>
                <a:gd name="T5" fmla="*/ 9 h 10"/>
                <a:gd name="T6" fmla="*/ 16 w 17"/>
                <a:gd name="T7" fmla="*/ 7 h 10"/>
                <a:gd name="T8" fmla="*/ 8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8" y="2"/>
                  </a:moveTo>
                  <a:cubicBezTo>
                    <a:pt x="7" y="0"/>
                    <a:pt x="0" y="7"/>
                    <a:pt x="6" y="9"/>
                  </a:cubicBezTo>
                  <a:cubicBezTo>
                    <a:pt x="8" y="10"/>
                    <a:pt x="9" y="8"/>
                    <a:pt x="11" y="9"/>
                  </a:cubicBezTo>
                  <a:cubicBezTo>
                    <a:pt x="13" y="10"/>
                    <a:pt x="16" y="10"/>
                    <a:pt x="16" y="7"/>
                  </a:cubicBezTo>
                  <a:cubicBezTo>
                    <a:pt x="17" y="3"/>
                    <a:pt x="9" y="4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2" name="Freeform 154"/>
            <p:cNvSpPr>
              <a:spLocks noEditPoints="1"/>
            </p:cNvSpPr>
            <p:nvPr/>
          </p:nvSpPr>
          <p:spPr bwMode="auto">
            <a:xfrm>
              <a:off x="8712200" y="4041775"/>
              <a:ext cx="147638" cy="112713"/>
            </a:xfrm>
            <a:custGeom>
              <a:avLst/>
              <a:gdLst>
                <a:gd name="T0" fmla="*/ 0 w 50"/>
                <a:gd name="T1" fmla="*/ 1 h 36"/>
                <a:gd name="T2" fmla="*/ 8 w 50"/>
                <a:gd name="T3" fmla="*/ 10 h 36"/>
                <a:gd name="T4" fmla="*/ 0 w 50"/>
                <a:gd name="T5" fmla="*/ 1 h 36"/>
                <a:gd name="T6" fmla="*/ 12 w 50"/>
                <a:gd name="T7" fmla="*/ 9 h 36"/>
                <a:gd name="T8" fmla="*/ 17 w 50"/>
                <a:gd name="T9" fmla="*/ 13 h 36"/>
                <a:gd name="T10" fmla="*/ 12 w 50"/>
                <a:gd name="T11" fmla="*/ 9 h 36"/>
                <a:gd name="T12" fmla="*/ 33 w 50"/>
                <a:gd name="T13" fmla="*/ 20 h 36"/>
                <a:gd name="T14" fmla="*/ 24 w 50"/>
                <a:gd name="T15" fmla="*/ 15 h 36"/>
                <a:gd name="T16" fmla="*/ 33 w 50"/>
                <a:gd name="T17" fmla="*/ 20 h 36"/>
                <a:gd name="T18" fmla="*/ 31 w 50"/>
                <a:gd name="T19" fmla="*/ 26 h 36"/>
                <a:gd name="T20" fmla="*/ 38 w 50"/>
                <a:gd name="T21" fmla="*/ 30 h 36"/>
                <a:gd name="T22" fmla="*/ 31 w 50"/>
                <a:gd name="T23" fmla="*/ 26 h 36"/>
                <a:gd name="T24" fmla="*/ 43 w 50"/>
                <a:gd name="T25" fmla="*/ 32 h 36"/>
                <a:gd name="T26" fmla="*/ 48 w 50"/>
                <a:gd name="T27" fmla="*/ 35 h 36"/>
                <a:gd name="T28" fmla="*/ 43 w 50"/>
                <a:gd name="T29" fmla="*/ 32 h 36"/>
                <a:gd name="T30" fmla="*/ 38 w 50"/>
                <a:gd name="T31" fmla="*/ 20 h 36"/>
                <a:gd name="T32" fmla="*/ 43 w 50"/>
                <a:gd name="T33" fmla="*/ 28 h 36"/>
                <a:gd name="T34" fmla="*/ 38 w 50"/>
                <a:gd name="T3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36">
                  <a:moveTo>
                    <a:pt x="0" y="1"/>
                  </a:moveTo>
                  <a:cubicBezTo>
                    <a:pt x="0" y="3"/>
                    <a:pt x="6" y="12"/>
                    <a:pt x="8" y="10"/>
                  </a:cubicBezTo>
                  <a:cubicBezTo>
                    <a:pt x="12" y="8"/>
                    <a:pt x="0" y="0"/>
                    <a:pt x="0" y="1"/>
                  </a:cubicBezTo>
                  <a:close/>
                  <a:moveTo>
                    <a:pt x="12" y="9"/>
                  </a:moveTo>
                  <a:cubicBezTo>
                    <a:pt x="12" y="10"/>
                    <a:pt x="16" y="14"/>
                    <a:pt x="17" y="13"/>
                  </a:cubicBezTo>
                  <a:cubicBezTo>
                    <a:pt x="18" y="13"/>
                    <a:pt x="12" y="8"/>
                    <a:pt x="12" y="9"/>
                  </a:cubicBezTo>
                  <a:close/>
                  <a:moveTo>
                    <a:pt x="33" y="20"/>
                  </a:moveTo>
                  <a:cubicBezTo>
                    <a:pt x="34" y="19"/>
                    <a:pt x="24" y="14"/>
                    <a:pt x="24" y="15"/>
                  </a:cubicBezTo>
                  <a:cubicBezTo>
                    <a:pt x="24" y="17"/>
                    <a:pt x="31" y="21"/>
                    <a:pt x="33" y="20"/>
                  </a:cubicBezTo>
                  <a:close/>
                  <a:moveTo>
                    <a:pt x="31" y="26"/>
                  </a:moveTo>
                  <a:cubicBezTo>
                    <a:pt x="32" y="29"/>
                    <a:pt x="36" y="31"/>
                    <a:pt x="38" y="30"/>
                  </a:cubicBezTo>
                  <a:cubicBezTo>
                    <a:pt x="39" y="29"/>
                    <a:pt x="31" y="23"/>
                    <a:pt x="31" y="26"/>
                  </a:cubicBezTo>
                  <a:close/>
                  <a:moveTo>
                    <a:pt x="43" y="32"/>
                  </a:moveTo>
                  <a:cubicBezTo>
                    <a:pt x="43" y="33"/>
                    <a:pt x="47" y="36"/>
                    <a:pt x="48" y="35"/>
                  </a:cubicBezTo>
                  <a:cubicBezTo>
                    <a:pt x="50" y="34"/>
                    <a:pt x="42" y="31"/>
                    <a:pt x="43" y="32"/>
                  </a:cubicBezTo>
                  <a:close/>
                  <a:moveTo>
                    <a:pt x="38" y="20"/>
                  </a:moveTo>
                  <a:cubicBezTo>
                    <a:pt x="37" y="23"/>
                    <a:pt x="42" y="28"/>
                    <a:pt x="43" y="28"/>
                  </a:cubicBezTo>
                  <a:cubicBezTo>
                    <a:pt x="44" y="28"/>
                    <a:pt x="39" y="18"/>
                    <a:pt x="3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3" name="Freeform 155"/>
            <p:cNvSpPr>
              <a:spLocks noEditPoints="1"/>
            </p:cNvSpPr>
            <p:nvPr/>
          </p:nvSpPr>
          <p:spPr bwMode="auto">
            <a:xfrm>
              <a:off x="7939088" y="4144963"/>
              <a:ext cx="755650" cy="711200"/>
            </a:xfrm>
            <a:custGeom>
              <a:avLst/>
              <a:gdLst>
                <a:gd name="T0" fmla="*/ 253 w 257"/>
                <a:gd name="T1" fmla="*/ 99 h 228"/>
                <a:gd name="T2" fmla="*/ 242 w 257"/>
                <a:gd name="T3" fmla="*/ 89 h 228"/>
                <a:gd name="T4" fmla="*/ 235 w 257"/>
                <a:gd name="T5" fmla="*/ 77 h 228"/>
                <a:gd name="T6" fmla="*/ 227 w 257"/>
                <a:gd name="T7" fmla="*/ 69 h 228"/>
                <a:gd name="T8" fmla="*/ 209 w 257"/>
                <a:gd name="T9" fmla="*/ 51 h 228"/>
                <a:gd name="T10" fmla="*/ 203 w 257"/>
                <a:gd name="T11" fmla="*/ 30 h 228"/>
                <a:gd name="T12" fmla="*/ 192 w 257"/>
                <a:gd name="T13" fmla="*/ 19 h 228"/>
                <a:gd name="T14" fmla="*/ 182 w 257"/>
                <a:gd name="T15" fmla="*/ 6 h 228"/>
                <a:gd name="T16" fmla="*/ 179 w 257"/>
                <a:gd name="T17" fmla="*/ 28 h 228"/>
                <a:gd name="T18" fmla="*/ 165 w 257"/>
                <a:gd name="T19" fmla="*/ 42 h 228"/>
                <a:gd name="T20" fmla="*/ 147 w 257"/>
                <a:gd name="T21" fmla="*/ 32 h 228"/>
                <a:gd name="T22" fmla="*/ 144 w 257"/>
                <a:gd name="T23" fmla="*/ 19 h 228"/>
                <a:gd name="T24" fmla="*/ 148 w 257"/>
                <a:gd name="T25" fmla="*/ 9 h 228"/>
                <a:gd name="T26" fmla="*/ 139 w 257"/>
                <a:gd name="T27" fmla="*/ 11 h 228"/>
                <a:gd name="T28" fmla="*/ 123 w 257"/>
                <a:gd name="T29" fmla="*/ 7 h 228"/>
                <a:gd name="T30" fmla="*/ 108 w 257"/>
                <a:gd name="T31" fmla="*/ 18 h 228"/>
                <a:gd name="T32" fmla="*/ 102 w 257"/>
                <a:gd name="T33" fmla="*/ 28 h 228"/>
                <a:gd name="T34" fmla="*/ 93 w 257"/>
                <a:gd name="T35" fmla="*/ 24 h 228"/>
                <a:gd name="T36" fmla="*/ 82 w 257"/>
                <a:gd name="T37" fmla="*/ 25 h 228"/>
                <a:gd name="T38" fmla="*/ 73 w 257"/>
                <a:gd name="T39" fmla="*/ 30 h 228"/>
                <a:gd name="T40" fmla="*/ 68 w 257"/>
                <a:gd name="T41" fmla="*/ 41 h 228"/>
                <a:gd name="T42" fmla="*/ 59 w 257"/>
                <a:gd name="T43" fmla="*/ 42 h 228"/>
                <a:gd name="T44" fmla="*/ 39 w 257"/>
                <a:gd name="T45" fmla="*/ 61 h 228"/>
                <a:gd name="T46" fmla="*/ 19 w 257"/>
                <a:gd name="T47" fmla="*/ 67 h 228"/>
                <a:gd name="T48" fmla="*/ 7 w 257"/>
                <a:gd name="T49" fmla="*/ 72 h 228"/>
                <a:gd name="T50" fmla="*/ 3 w 257"/>
                <a:gd name="T51" fmla="*/ 94 h 228"/>
                <a:gd name="T52" fmla="*/ 5 w 257"/>
                <a:gd name="T53" fmla="*/ 103 h 228"/>
                <a:gd name="T54" fmla="*/ 12 w 257"/>
                <a:gd name="T55" fmla="*/ 126 h 228"/>
                <a:gd name="T56" fmla="*/ 13 w 257"/>
                <a:gd name="T57" fmla="*/ 153 h 228"/>
                <a:gd name="T58" fmla="*/ 31 w 257"/>
                <a:gd name="T59" fmla="*/ 163 h 228"/>
                <a:gd name="T60" fmla="*/ 58 w 257"/>
                <a:gd name="T61" fmla="*/ 155 h 228"/>
                <a:gd name="T62" fmla="*/ 87 w 257"/>
                <a:gd name="T63" fmla="*/ 144 h 228"/>
                <a:gd name="T64" fmla="*/ 122 w 257"/>
                <a:gd name="T65" fmla="*/ 142 h 228"/>
                <a:gd name="T66" fmla="*/ 133 w 257"/>
                <a:gd name="T67" fmla="*/ 148 h 228"/>
                <a:gd name="T68" fmla="*/ 145 w 257"/>
                <a:gd name="T69" fmla="*/ 159 h 228"/>
                <a:gd name="T70" fmla="*/ 154 w 257"/>
                <a:gd name="T71" fmla="*/ 157 h 228"/>
                <a:gd name="T72" fmla="*/ 159 w 257"/>
                <a:gd name="T73" fmla="*/ 160 h 228"/>
                <a:gd name="T74" fmla="*/ 168 w 257"/>
                <a:gd name="T75" fmla="*/ 175 h 228"/>
                <a:gd name="T76" fmla="*/ 191 w 257"/>
                <a:gd name="T77" fmla="*/ 190 h 228"/>
                <a:gd name="T78" fmla="*/ 202 w 257"/>
                <a:gd name="T79" fmla="*/ 189 h 228"/>
                <a:gd name="T80" fmla="*/ 210 w 257"/>
                <a:gd name="T81" fmla="*/ 193 h 228"/>
                <a:gd name="T82" fmla="*/ 232 w 257"/>
                <a:gd name="T83" fmla="*/ 183 h 228"/>
                <a:gd name="T84" fmla="*/ 245 w 257"/>
                <a:gd name="T85" fmla="*/ 147 h 228"/>
                <a:gd name="T86" fmla="*/ 254 w 257"/>
                <a:gd name="T87" fmla="*/ 126 h 228"/>
                <a:gd name="T88" fmla="*/ 116 w 257"/>
                <a:gd name="T89" fmla="*/ 6 h 228"/>
                <a:gd name="T90" fmla="*/ 147 w 257"/>
                <a:gd name="T91" fmla="*/ 170 h 228"/>
                <a:gd name="T92" fmla="*/ 210 w 257"/>
                <a:gd name="T93" fmla="*/ 208 h 228"/>
                <a:gd name="T94" fmla="*/ 210 w 257"/>
                <a:gd name="T95" fmla="*/ 227 h 228"/>
                <a:gd name="T96" fmla="*/ 219 w 257"/>
                <a:gd name="T97" fmla="*/ 222 h 228"/>
                <a:gd name="T98" fmla="*/ 210 w 257"/>
                <a:gd name="T99" fmla="*/ 20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228">
                  <a:moveTo>
                    <a:pt x="255" y="114"/>
                  </a:moveTo>
                  <a:cubicBezTo>
                    <a:pt x="256" y="113"/>
                    <a:pt x="254" y="109"/>
                    <a:pt x="253" y="110"/>
                  </a:cubicBezTo>
                  <a:cubicBezTo>
                    <a:pt x="252" y="110"/>
                    <a:pt x="252" y="103"/>
                    <a:pt x="253" y="99"/>
                  </a:cubicBezTo>
                  <a:cubicBezTo>
                    <a:pt x="254" y="96"/>
                    <a:pt x="253" y="96"/>
                    <a:pt x="251" y="98"/>
                  </a:cubicBezTo>
                  <a:cubicBezTo>
                    <a:pt x="250" y="100"/>
                    <a:pt x="248" y="95"/>
                    <a:pt x="247" y="93"/>
                  </a:cubicBezTo>
                  <a:cubicBezTo>
                    <a:pt x="247" y="92"/>
                    <a:pt x="245" y="88"/>
                    <a:pt x="242" y="89"/>
                  </a:cubicBezTo>
                  <a:cubicBezTo>
                    <a:pt x="240" y="89"/>
                    <a:pt x="242" y="85"/>
                    <a:pt x="239" y="86"/>
                  </a:cubicBezTo>
                  <a:cubicBezTo>
                    <a:pt x="237" y="86"/>
                    <a:pt x="237" y="83"/>
                    <a:pt x="237" y="79"/>
                  </a:cubicBezTo>
                  <a:cubicBezTo>
                    <a:pt x="238" y="76"/>
                    <a:pt x="236" y="79"/>
                    <a:pt x="235" y="77"/>
                  </a:cubicBezTo>
                  <a:cubicBezTo>
                    <a:pt x="234" y="76"/>
                    <a:pt x="233" y="77"/>
                    <a:pt x="231" y="77"/>
                  </a:cubicBezTo>
                  <a:cubicBezTo>
                    <a:pt x="230" y="78"/>
                    <a:pt x="229" y="75"/>
                    <a:pt x="230" y="73"/>
                  </a:cubicBezTo>
                  <a:cubicBezTo>
                    <a:pt x="230" y="72"/>
                    <a:pt x="229" y="70"/>
                    <a:pt x="227" y="69"/>
                  </a:cubicBezTo>
                  <a:cubicBezTo>
                    <a:pt x="225" y="67"/>
                    <a:pt x="225" y="66"/>
                    <a:pt x="225" y="64"/>
                  </a:cubicBezTo>
                  <a:cubicBezTo>
                    <a:pt x="225" y="62"/>
                    <a:pt x="213" y="56"/>
                    <a:pt x="211" y="56"/>
                  </a:cubicBezTo>
                  <a:cubicBezTo>
                    <a:pt x="208" y="55"/>
                    <a:pt x="210" y="52"/>
                    <a:pt x="209" y="51"/>
                  </a:cubicBezTo>
                  <a:cubicBezTo>
                    <a:pt x="208" y="50"/>
                    <a:pt x="208" y="47"/>
                    <a:pt x="208" y="44"/>
                  </a:cubicBezTo>
                  <a:cubicBezTo>
                    <a:pt x="208" y="41"/>
                    <a:pt x="204" y="40"/>
                    <a:pt x="204" y="37"/>
                  </a:cubicBezTo>
                  <a:cubicBezTo>
                    <a:pt x="204" y="35"/>
                    <a:pt x="203" y="32"/>
                    <a:pt x="203" y="30"/>
                  </a:cubicBezTo>
                  <a:cubicBezTo>
                    <a:pt x="203" y="27"/>
                    <a:pt x="199" y="26"/>
                    <a:pt x="199" y="25"/>
                  </a:cubicBezTo>
                  <a:cubicBezTo>
                    <a:pt x="199" y="23"/>
                    <a:pt x="197" y="24"/>
                    <a:pt x="194" y="25"/>
                  </a:cubicBezTo>
                  <a:cubicBezTo>
                    <a:pt x="192" y="25"/>
                    <a:pt x="192" y="22"/>
                    <a:pt x="192" y="19"/>
                  </a:cubicBezTo>
                  <a:cubicBezTo>
                    <a:pt x="193" y="15"/>
                    <a:pt x="191" y="10"/>
                    <a:pt x="189" y="9"/>
                  </a:cubicBezTo>
                  <a:cubicBezTo>
                    <a:pt x="187" y="7"/>
                    <a:pt x="187" y="2"/>
                    <a:pt x="186" y="1"/>
                  </a:cubicBezTo>
                  <a:cubicBezTo>
                    <a:pt x="185" y="0"/>
                    <a:pt x="182" y="4"/>
                    <a:pt x="182" y="6"/>
                  </a:cubicBezTo>
                  <a:cubicBezTo>
                    <a:pt x="182" y="7"/>
                    <a:pt x="182" y="9"/>
                    <a:pt x="181" y="11"/>
                  </a:cubicBezTo>
                  <a:cubicBezTo>
                    <a:pt x="180" y="12"/>
                    <a:pt x="182" y="16"/>
                    <a:pt x="180" y="17"/>
                  </a:cubicBezTo>
                  <a:cubicBezTo>
                    <a:pt x="178" y="19"/>
                    <a:pt x="180" y="25"/>
                    <a:pt x="179" y="28"/>
                  </a:cubicBezTo>
                  <a:cubicBezTo>
                    <a:pt x="179" y="32"/>
                    <a:pt x="179" y="36"/>
                    <a:pt x="177" y="38"/>
                  </a:cubicBezTo>
                  <a:cubicBezTo>
                    <a:pt x="176" y="40"/>
                    <a:pt x="176" y="44"/>
                    <a:pt x="172" y="45"/>
                  </a:cubicBezTo>
                  <a:cubicBezTo>
                    <a:pt x="169" y="47"/>
                    <a:pt x="164" y="44"/>
                    <a:pt x="165" y="42"/>
                  </a:cubicBezTo>
                  <a:cubicBezTo>
                    <a:pt x="165" y="40"/>
                    <a:pt x="161" y="39"/>
                    <a:pt x="159" y="40"/>
                  </a:cubicBezTo>
                  <a:cubicBezTo>
                    <a:pt x="157" y="40"/>
                    <a:pt x="156" y="37"/>
                    <a:pt x="153" y="35"/>
                  </a:cubicBezTo>
                  <a:cubicBezTo>
                    <a:pt x="150" y="32"/>
                    <a:pt x="148" y="35"/>
                    <a:pt x="147" y="32"/>
                  </a:cubicBezTo>
                  <a:cubicBezTo>
                    <a:pt x="146" y="30"/>
                    <a:pt x="145" y="29"/>
                    <a:pt x="143" y="28"/>
                  </a:cubicBezTo>
                  <a:cubicBezTo>
                    <a:pt x="140" y="26"/>
                    <a:pt x="141" y="26"/>
                    <a:pt x="143" y="25"/>
                  </a:cubicBezTo>
                  <a:cubicBezTo>
                    <a:pt x="145" y="23"/>
                    <a:pt x="145" y="21"/>
                    <a:pt x="144" y="19"/>
                  </a:cubicBezTo>
                  <a:cubicBezTo>
                    <a:pt x="143" y="18"/>
                    <a:pt x="145" y="18"/>
                    <a:pt x="148" y="17"/>
                  </a:cubicBezTo>
                  <a:cubicBezTo>
                    <a:pt x="150" y="15"/>
                    <a:pt x="148" y="13"/>
                    <a:pt x="150" y="12"/>
                  </a:cubicBezTo>
                  <a:cubicBezTo>
                    <a:pt x="152" y="12"/>
                    <a:pt x="151" y="10"/>
                    <a:pt x="148" y="9"/>
                  </a:cubicBezTo>
                  <a:cubicBezTo>
                    <a:pt x="146" y="9"/>
                    <a:pt x="147" y="12"/>
                    <a:pt x="146" y="12"/>
                  </a:cubicBezTo>
                  <a:cubicBezTo>
                    <a:pt x="145" y="12"/>
                    <a:pt x="144" y="8"/>
                    <a:pt x="144" y="9"/>
                  </a:cubicBezTo>
                  <a:cubicBezTo>
                    <a:pt x="143" y="9"/>
                    <a:pt x="140" y="12"/>
                    <a:pt x="139" y="11"/>
                  </a:cubicBezTo>
                  <a:cubicBezTo>
                    <a:pt x="138" y="9"/>
                    <a:pt x="130" y="7"/>
                    <a:pt x="127" y="7"/>
                  </a:cubicBezTo>
                  <a:cubicBezTo>
                    <a:pt x="124" y="6"/>
                    <a:pt x="123" y="2"/>
                    <a:pt x="121" y="3"/>
                  </a:cubicBezTo>
                  <a:cubicBezTo>
                    <a:pt x="119" y="4"/>
                    <a:pt x="121" y="5"/>
                    <a:pt x="123" y="7"/>
                  </a:cubicBezTo>
                  <a:cubicBezTo>
                    <a:pt x="125" y="10"/>
                    <a:pt x="116" y="11"/>
                    <a:pt x="114" y="10"/>
                  </a:cubicBezTo>
                  <a:cubicBezTo>
                    <a:pt x="111" y="9"/>
                    <a:pt x="114" y="12"/>
                    <a:pt x="112" y="12"/>
                  </a:cubicBezTo>
                  <a:cubicBezTo>
                    <a:pt x="110" y="12"/>
                    <a:pt x="109" y="16"/>
                    <a:pt x="108" y="18"/>
                  </a:cubicBezTo>
                  <a:cubicBezTo>
                    <a:pt x="106" y="20"/>
                    <a:pt x="107" y="21"/>
                    <a:pt x="105" y="22"/>
                  </a:cubicBezTo>
                  <a:cubicBezTo>
                    <a:pt x="103" y="23"/>
                    <a:pt x="103" y="25"/>
                    <a:pt x="105" y="28"/>
                  </a:cubicBezTo>
                  <a:cubicBezTo>
                    <a:pt x="108" y="30"/>
                    <a:pt x="104" y="30"/>
                    <a:pt x="102" y="28"/>
                  </a:cubicBezTo>
                  <a:cubicBezTo>
                    <a:pt x="100" y="26"/>
                    <a:pt x="98" y="26"/>
                    <a:pt x="98" y="28"/>
                  </a:cubicBezTo>
                  <a:cubicBezTo>
                    <a:pt x="98" y="31"/>
                    <a:pt x="96" y="30"/>
                    <a:pt x="96" y="27"/>
                  </a:cubicBezTo>
                  <a:cubicBezTo>
                    <a:pt x="96" y="24"/>
                    <a:pt x="93" y="26"/>
                    <a:pt x="93" y="24"/>
                  </a:cubicBezTo>
                  <a:cubicBezTo>
                    <a:pt x="92" y="23"/>
                    <a:pt x="89" y="20"/>
                    <a:pt x="87" y="20"/>
                  </a:cubicBezTo>
                  <a:cubicBezTo>
                    <a:pt x="86" y="20"/>
                    <a:pt x="86" y="22"/>
                    <a:pt x="84" y="22"/>
                  </a:cubicBezTo>
                  <a:cubicBezTo>
                    <a:pt x="82" y="22"/>
                    <a:pt x="82" y="23"/>
                    <a:pt x="82" y="25"/>
                  </a:cubicBezTo>
                  <a:cubicBezTo>
                    <a:pt x="82" y="27"/>
                    <a:pt x="79" y="25"/>
                    <a:pt x="77" y="25"/>
                  </a:cubicBezTo>
                  <a:cubicBezTo>
                    <a:pt x="75" y="26"/>
                    <a:pt x="77" y="28"/>
                    <a:pt x="76" y="28"/>
                  </a:cubicBezTo>
                  <a:cubicBezTo>
                    <a:pt x="75" y="28"/>
                    <a:pt x="75" y="30"/>
                    <a:pt x="73" y="30"/>
                  </a:cubicBezTo>
                  <a:cubicBezTo>
                    <a:pt x="71" y="30"/>
                    <a:pt x="71" y="34"/>
                    <a:pt x="72" y="36"/>
                  </a:cubicBezTo>
                  <a:cubicBezTo>
                    <a:pt x="72" y="38"/>
                    <a:pt x="69" y="35"/>
                    <a:pt x="67" y="36"/>
                  </a:cubicBezTo>
                  <a:cubicBezTo>
                    <a:pt x="65" y="36"/>
                    <a:pt x="68" y="38"/>
                    <a:pt x="68" y="41"/>
                  </a:cubicBezTo>
                  <a:cubicBezTo>
                    <a:pt x="69" y="43"/>
                    <a:pt x="67" y="43"/>
                    <a:pt x="66" y="44"/>
                  </a:cubicBezTo>
                  <a:cubicBezTo>
                    <a:pt x="65" y="45"/>
                    <a:pt x="64" y="41"/>
                    <a:pt x="64" y="39"/>
                  </a:cubicBezTo>
                  <a:cubicBezTo>
                    <a:pt x="64" y="37"/>
                    <a:pt x="61" y="39"/>
                    <a:pt x="59" y="42"/>
                  </a:cubicBezTo>
                  <a:cubicBezTo>
                    <a:pt x="56" y="44"/>
                    <a:pt x="60" y="48"/>
                    <a:pt x="59" y="49"/>
                  </a:cubicBezTo>
                  <a:cubicBezTo>
                    <a:pt x="58" y="50"/>
                    <a:pt x="53" y="54"/>
                    <a:pt x="50" y="58"/>
                  </a:cubicBezTo>
                  <a:cubicBezTo>
                    <a:pt x="47" y="61"/>
                    <a:pt x="41" y="59"/>
                    <a:pt x="39" y="61"/>
                  </a:cubicBezTo>
                  <a:cubicBezTo>
                    <a:pt x="37" y="62"/>
                    <a:pt x="35" y="61"/>
                    <a:pt x="33" y="63"/>
                  </a:cubicBezTo>
                  <a:cubicBezTo>
                    <a:pt x="31" y="64"/>
                    <a:pt x="27" y="67"/>
                    <a:pt x="27" y="65"/>
                  </a:cubicBezTo>
                  <a:cubicBezTo>
                    <a:pt x="26" y="64"/>
                    <a:pt x="21" y="65"/>
                    <a:pt x="19" y="67"/>
                  </a:cubicBezTo>
                  <a:cubicBezTo>
                    <a:pt x="17" y="69"/>
                    <a:pt x="14" y="71"/>
                    <a:pt x="11" y="71"/>
                  </a:cubicBezTo>
                  <a:cubicBezTo>
                    <a:pt x="9" y="72"/>
                    <a:pt x="9" y="75"/>
                    <a:pt x="8" y="76"/>
                  </a:cubicBezTo>
                  <a:cubicBezTo>
                    <a:pt x="7" y="77"/>
                    <a:pt x="7" y="73"/>
                    <a:pt x="7" y="72"/>
                  </a:cubicBezTo>
                  <a:cubicBezTo>
                    <a:pt x="7" y="71"/>
                    <a:pt x="5" y="74"/>
                    <a:pt x="4" y="77"/>
                  </a:cubicBezTo>
                  <a:cubicBezTo>
                    <a:pt x="3" y="80"/>
                    <a:pt x="7" y="81"/>
                    <a:pt x="5" y="84"/>
                  </a:cubicBezTo>
                  <a:cubicBezTo>
                    <a:pt x="2" y="87"/>
                    <a:pt x="1" y="90"/>
                    <a:pt x="3" y="94"/>
                  </a:cubicBezTo>
                  <a:cubicBezTo>
                    <a:pt x="6" y="98"/>
                    <a:pt x="8" y="100"/>
                    <a:pt x="7" y="102"/>
                  </a:cubicBezTo>
                  <a:cubicBezTo>
                    <a:pt x="6" y="104"/>
                    <a:pt x="4" y="98"/>
                    <a:pt x="3" y="99"/>
                  </a:cubicBezTo>
                  <a:cubicBezTo>
                    <a:pt x="3" y="100"/>
                    <a:pt x="6" y="102"/>
                    <a:pt x="5" y="103"/>
                  </a:cubicBezTo>
                  <a:cubicBezTo>
                    <a:pt x="4" y="104"/>
                    <a:pt x="1" y="99"/>
                    <a:pt x="1" y="100"/>
                  </a:cubicBezTo>
                  <a:cubicBezTo>
                    <a:pt x="0" y="101"/>
                    <a:pt x="7" y="111"/>
                    <a:pt x="7" y="114"/>
                  </a:cubicBezTo>
                  <a:cubicBezTo>
                    <a:pt x="7" y="117"/>
                    <a:pt x="13" y="121"/>
                    <a:pt x="12" y="126"/>
                  </a:cubicBezTo>
                  <a:cubicBezTo>
                    <a:pt x="12" y="131"/>
                    <a:pt x="17" y="139"/>
                    <a:pt x="18" y="140"/>
                  </a:cubicBezTo>
                  <a:cubicBezTo>
                    <a:pt x="19" y="141"/>
                    <a:pt x="16" y="145"/>
                    <a:pt x="16" y="148"/>
                  </a:cubicBezTo>
                  <a:cubicBezTo>
                    <a:pt x="17" y="152"/>
                    <a:pt x="15" y="153"/>
                    <a:pt x="13" y="153"/>
                  </a:cubicBezTo>
                  <a:cubicBezTo>
                    <a:pt x="11" y="153"/>
                    <a:pt x="12" y="157"/>
                    <a:pt x="15" y="158"/>
                  </a:cubicBezTo>
                  <a:cubicBezTo>
                    <a:pt x="17" y="158"/>
                    <a:pt x="16" y="160"/>
                    <a:pt x="19" y="162"/>
                  </a:cubicBezTo>
                  <a:cubicBezTo>
                    <a:pt x="22" y="164"/>
                    <a:pt x="29" y="163"/>
                    <a:pt x="31" y="163"/>
                  </a:cubicBezTo>
                  <a:cubicBezTo>
                    <a:pt x="34" y="163"/>
                    <a:pt x="34" y="159"/>
                    <a:pt x="37" y="159"/>
                  </a:cubicBezTo>
                  <a:cubicBezTo>
                    <a:pt x="41" y="159"/>
                    <a:pt x="40" y="158"/>
                    <a:pt x="42" y="156"/>
                  </a:cubicBezTo>
                  <a:cubicBezTo>
                    <a:pt x="43" y="154"/>
                    <a:pt x="51" y="155"/>
                    <a:pt x="58" y="155"/>
                  </a:cubicBezTo>
                  <a:cubicBezTo>
                    <a:pt x="65" y="155"/>
                    <a:pt x="68" y="153"/>
                    <a:pt x="70" y="150"/>
                  </a:cubicBezTo>
                  <a:cubicBezTo>
                    <a:pt x="70" y="148"/>
                    <a:pt x="76" y="147"/>
                    <a:pt x="78" y="146"/>
                  </a:cubicBezTo>
                  <a:cubicBezTo>
                    <a:pt x="80" y="144"/>
                    <a:pt x="82" y="143"/>
                    <a:pt x="87" y="144"/>
                  </a:cubicBezTo>
                  <a:cubicBezTo>
                    <a:pt x="92" y="144"/>
                    <a:pt x="97" y="141"/>
                    <a:pt x="101" y="140"/>
                  </a:cubicBezTo>
                  <a:cubicBezTo>
                    <a:pt x="104" y="138"/>
                    <a:pt x="111" y="139"/>
                    <a:pt x="114" y="138"/>
                  </a:cubicBezTo>
                  <a:cubicBezTo>
                    <a:pt x="117" y="137"/>
                    <a:pt x="118" y="142"/>
                    <a:pt x="122" y="142"/>
                  </a:cubicBezTo>
                  <a:cubicBezTo>
                    <a:pt x="125" y="141"/>
                    <a:pt x="127" y="143"/>
                    <a:pt x="129" y="143"/>
                  </a:cubicBezTo>
                  <a:cubicBezTo>
                    <a:pt x="131" y="143"/>
                    <a:pt x="131" y="144"/>
                    <a:pt x="133" y="145"/>
                  </a:cubicBezTo>
                  <a:cubicBezTo>
                    <a:pt x="134" y="145"/>
                    <a:pt x="134" y="147"/>
                    <a:pt x="133" y="148"/>
                  </a:cubicBezTo>
                  <a:cubicBezTo>
                    <a:pt x="132" y="150"/>
                    <a:pt x="136" y="150"/>
                    <a:pt x="139" y="154"/>
                  </a:cubicBezTo>
                  <a:cubicBezTo>
                    <a:pt x="141" y="157"/>
                    <a:pt x="139" y="158"/>
                    <a:pt x="140" y="161"/>
                  </a:cubicBezTo>
                  <a:cubicBezTo>
                    <a:pt x="141" y="163"/>
                    <a:pt x="142" y="163"/>
                    <a:pt x="145" y="159"/>
                  </a:cubicBezTo>
                  <a:cubicBezTo>
                    <a:pt x="148" y="155"/>
                    <a:pt x="151" y="157"/>
                    <a:pt x="151" y="154"/>
                  </a:cubicBezTo>
                  <a:cubicBezTo>
                    <a:pt x="152" y="151"/>
                    <a:pt x="155" y="147"/>
                    <a:pt x="157" y="149"/>
                  </a:cubicBezTo>
                  <a:cubicBezTo>
                    <a:pt x="159" y="150"/>
                    <a:pt x="155" y="151"/>
                    <a:pt x="154" y="157"/>
                  </a:cubicBezTo>
                  <a:cubicBezTo>
                    <a:pt x="153" y="164"/>
                    <a:pt x="151" y="160"/>
                    <a:pt x="150" y="162"/>
                  </a:cubicBezTo>
                  <a:cubicBezTo>
                    <a:pt x="150" y="164"/>
                    <a:pt x="156" y="165"/>
                    <a:pt x="156" y="162"/>
                  </a:cubicBezTo>
                  <a:cubicBezTo>
                    <a:pt x="156" y="158"/>
                    <a:pt x="157" y="157"/>
                    <a:pt x="159" y="160"/>
                  </a:cubicBezTo>
                  <a:cubicBezTo>
                    <a:pt x="162" y="163"/>
                    <a:pt x="158" y="165"/>
                    <a:pt x="159" y="167"/>
                  </a:cubicBezTo>
                  <a:cubicBezTo>
                    <a:pt x="159" y="168"/>
                    <a:pt x="162" y="166"/>
                    <a:pt x="163" y="167"/>
                  </a:cubicBezTo>
                  <a:cubicBezTo>
                    <a:pt x="166" y="167"/>
                    <a:pt x="169" y="172"/>
                    <a:pt x="168" y="175"/>
                  </a:cubicBezTo>
                  <a:cubicBezTo>
                    <a:pt x="168" y="178"/>
                    <a:pt x="167" y="181"/>
                    <a:pt x="172" y="183"/>
                  </a:cubicBezTo>
                  <a:cubicBezTo>
                    <a:pt x="176" y="185"/>
                    <a:pt x="175" y="186"/>
                    <a:pt x="178" y="186"/>
                  </a:cubicBezTo>
                  <a:cubicBezTo>
                    <a:pt x="181" y="186"/>
                    <a:pt x="189" y="189"/>
                    <a:pt x="191" y="190"/>
                  </a:cubicBezTo>
                  <a:cubicBezTo>
                    <a:pt x="193" y="192"/>
                    <a:pt x="198" y="189"/>
                    <a:pt x="198" y="186"/>
                  </a:cubicBezTo>
                  <a:cubicBezTo>
                    <a:pt x="199" y="182"/>
                    <a:pt x="203" y="186"/>
                    <a:pt x="201" y="187"/>
                  </a:cubicBezTo>
                  <a:cubicBezTo>
                    <a:pt x="199" y="188"/>
                    <a:pt x="202" y="190"/>
                    <a:pt x="202" y="189"/>
                  </a:cubicBezTo>
                  <a:cubicBezTo>
                    <a:pt x="202" y="187"/>
                    <a:pt x="203" y="185"/>
                    <a:pt x="204" y="187"/>
                  </a:cubicBezTo>
                  <a:cubicBezTo>
                    <a:pt x="205" y="189"/>
                    <a:pt x="207" y="189"/>
                    <a:pt x="208" y="191"/>
                  </a:cubicBezTo>
                  <a:cubicBezTo>
                    <a:pt x="209" y="193"/>
                    <a:pt x="210" y="194"/>
                    <a:pt x="210" y="193"/>
                  </a:cubicBezTo>
                  <a:cubicBezTo>
                    <a:pt x="210" y="191"/>
                    <a:pt x="211" y="190"/>
                    <a:pt x="213" y="189"/>
                  </a:cubicBezTo>
                  <a:cubicBezTo>
                    <a:pt x="215" y="188"/>
                    <a:pt x="216" y="187"/>
                    <a:pt x="219" y="185"/>
                  </a:cubicBezTo>
                  <a:cubicBezTo>
                    <a:pt x="221" y="183"/>
                    <a:pt x="231" y="183"/>
                    <a:pt x="232" y="183"/>
                  </a:cubicBezTo>
                  <a:cubicBezTo>
                    <a:pt x="233" y="183"/>
                    <a:pt x="233" y="174"/>
                    <a:pt x="234" y="170"/>
                  </a:cubicBezTo>
                  <a:cubicBezTo>
                    <a:pt x="234" y="166"/>
                    <a:pt x="238" y="165"/>
                    <a:pt x="239" y="160"/>
                  </a:cubicBezTo>
                  <a:cubicBezTo>
                    <a:pt x="239" y="156"/>
                    <a:pt x="244" y="147"/>
                    <a:pt x="245" y="147"/>
                  </a:cubicBezTo>
                  <a:cubicBezTo>
                    <a:pt x="246" y="147"/>
                    <a:pt x="249" y="145"/>
                    <a:pt x="249" y="143"/>
                  </a:cubicBezTo>
                  <a:cubicBezTo>
                    <a:pt x="249" y="140"/>
                    <a:pt x="252" y="137"/>
                    <a:pt x="252" y="134"/>
                  </a:cubicBezTo>
                  <a:cubicBezTo>
                    <a:pt x="252" y="131"/>
                    <a:pt x="254" y="127"/>
                    <a:pt x="254" y="126"/>
                  </a:cubicBezTo>
                  <a:cubicBezTo>
                    <a:pt x="254" y="125"/>
                    <a:pt x="252" y="122"/>
                    <a:pt x="254" y="120"/>
                  </a:cubicBezTo>
                  <a:cubicBezTo>
                    <a:pt x="257" y="118"/>
                    <a:pt x="254" y="115"/>
                    <a:pt x="255" y="114"/>
                  </a:cubicBezTo>
                  <a:close/>
                  <a:moveTo>
                    <a:pt x="116" y="6"/>
                  </a:moveTo>
                  <a:cubicBezTo>
                    <a:pt x="116" y="4"/>
                    <a:pt x="106" y="6"/>
                    <a:pt x="108" y="8"/>
                  </a:cubicBezTo>
                  <a:cubicBezTo>
                    <a:pt x="110" y="9"/>
                    <a:pt x="117" y="8"/>
                    <a:pt x="116" y="6"/>
                  </a:cubicBezTo>
                  <a:close/>
                  <a:moveTo>
                    <a:pt x="147" y="170"/>
                  </a:moveTo>
                  <a:cubicBezTo>
                    <a:pt x="149" y="171"/>
                    <a:pt x="154" y="171"/>
                    <a:pt x="155" y="169"/>
                  </a:cubicBezTo>
                  <a:cubicBezTo>
                    <a:pt x="156" y="167"/>
                    <a:pt x="146" y="168"/>
                    <a:pt x="147" y="170"/>
                  </a:cubicBezTo>
                  <a:close/>
                  <a:moveTo>
                    <a:pt x="210" y="208"/>
                  </a:moveTo>
                  <a:cubicBezTo>
                    <a:pt x="206" y="209"/>
                    <a:pt x="200" y="205"/>
                    <a:pt x="199" y="205"/>
                  </a:cubicBezTo>
                  <a:cubicBezTo>
                    <a:pt x="198" y="206"/>
                    <a:pt x="204" y="215"/>
                    <a:pt x="202" y="218"/>
                  </a:cubicBezTo>
                  <a:cubicBezTo>
                    <a:pt x="200" y="220"/>
                    <a:pt x="208" y="227"/>
                    <a:pt x="210" y="227"/>
                  </a:cubicBezTo>
                  <a:cubicBezTo>
                    <a:pt x="213" y="228"/>
                    <a:pt x="212" y="225"/>
                    <a:pt x="214" y="225"/>
                  </a:cubicBezTo>
                  <a:cubicBezTo>
                    <a:pt x="216" y="225"/>
                    <a:pt x="215" y="223"/>
                    <a:pt x="215" y="222"/>
                  </a:cubicBezTo>
                  <a:cubicBezTo>
                    <a:pt x="215" y="220"/>
                    <a:pt x="217" y="223"/>
                    <a:pt x="219" y="222"/>
                  </a:cubicBezTo>
                  <a:cubicBezTo>
                    <a:pt x="220" y="221"/>
                    <a:pt x="218" y="215"/>
                    <a:pt x="221" y="215"/>
                  </a:cubicBezTo>
                  <a:cubicBezTo>
                    <a:pt x="223" y="215"/>
                    <a:pt x="221" y="208"/>
                    <a:pt x="220" y="206"/>
                  </a:cubicBezTo>
                  <a:cubicBezTo>
                    <a:pt x="220" y="204"/>
                    <a:pt x="214" y="208"/>
                    <a:pt x="2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4" name="Freeform 156"/>
            <p:cNvSpPr>
              <a:spLocks noEditPoints="1"/>
            </p:cNvSpPr>
            <p:nvPr/>
          </p:nvSpPr>
          <p:spPr bwMode="auto">
            <a:xfrm>
              <a:off x="8924925" y="4651375"/>
              <a:ext cx="228600" cy="288925"/>
            </a:xfrm>
            <a:custGeom>
              <a:avLst/>
              <a:gdLst>
                <a:gd name="T0" fmla="*/ 49 w 78"/>
                <a:gd name="T1" fmla="*/ 45 h 93"/>
                <a:gd name="T2" fmla="*/ 44 w 78"/>
                <a:gd name="T3" fmla="*/ 46 h 93"/>
                <a:gd name="T4" fmla="*/ 38 w 78"/>
                <a:gd name="T5" fmla="*/ 44 h 93"/>
                <a:gd name="T6" fmla="*/ 34 w 78"/>
                <a:gd name="T7" fmla="*/ 49 h 93"/>
                <a:gd name="T8" fmla="*/ 29 w 78"/>
                <a:gd name="T9" fmla="*/ 58 h 93"/>
                <a:gd name="T10" fmla="*/ 12 w 78"/>
                <a:gd name="T11" fmla="*/ 69 h 93"/>
                <a:gd name="T12" fmla="*/ 4 w 78"/>
                <a:gd name="T13" fmla="*/ 77 h 93"/>
                <a:gd name="T14" fmla="*/ 3 w 78"/>
                <a:gd name="T15" fmla="*/ 84 h 93"/>
                <a:gd name="T16" fmla="*/ 8 w 78"/>
                <a:gd name="T17" fmla="*/ 86 h 93"/>
                <a:gd name="T18" fmla="*/ 13 w 78"/>
                <a:gd name="T19" fmla="*/ 88 h 93"/>
                <a:gd name="T20" fmla="*/ 24 w 78"/>
                <a:gd name="T21" fmla="*/ 85 h 93"/>
                <a:gd name="T22" fmla="*/ 28 w 78"/>
                <a:gd name="T23" fmla="*/ 78 h 93"/>
                <a:gd name="T24" fmla="*/ 31 w 78"/>
                <a:gd name="T25" fmla="*/ 72 h 93"/>
                <a:gd name="T26" fmla="*/ 38 w 78"/>
                <a:gd name="T27" fmla="*/ 67 h 93"/>
                <a:gd name="T28" fmla="*/ 40 w 78"/>
                <a:gd name="T29" fmla="*/ 64 h 93"/>
                <a:gd name="T30" fmla="*/ 45 w 78"/>
                <a:gd name="T31" fmla="*/ 58 h 93"/>
                <a:gd name="T32" fmla="*/ 49 w 78"/>
                <a:gd name="T33" fmla="*/ 50 h 93"/>
                <a:gd name="T34" fmla="*/ 49 w 78"/>
                <a:gd name="T35" fmla="*/ 45 h 93"/>
                <a:gd name="T36" fmla="*/ 9 w 78"/>
                <a:gd name="T37" fmla="*/ 93 h 93"/>
                <a:gd name="T38" fmla="*/ 11 w 78"/>
                <a:gd name="T39" fmla="*/ 90 h 93"/>
                <a:gd name="T40" fmla="*/ 9 w 78"/>
                <a:gd name="T41" fmla="*/ 93 h 93"/>
                <a:gd name="T42" fmla="*/ 71 w 78"/>
                <a:gd name="T43" fmla="*/ 23 h 93"/>
                <a:gd name="T44" fmla="*/ 65 w 78"/>
                <a:gd name="T45" fmla="*/ 22 h 93"/>
                <a:gd name="T46" fmla="*/ 61 w 78"/>
                <a:gd name="T47" fmla="*/ 18 h 93"/>
                <a:gd name="T48" fmla="*/ 59 w 78"/>
                <a:gd name="T49" fmla="*/ 13 h 93"/>
                <a:gd name="T50" fmla="*/ 58 w 78"/>
                <a:gd name="T51" fmla="*/ 17 h 93"/>
                <a:gd name="T52" fmla="*/ 56 w 78"/>
                <a:gd name="T53" fmla="*/ 16 h 93"/>
                <a:gd name="T54" fmla="*/ 54 w 78"/>
                <a:gd name="T55" fmla="*/ 11 h 93"/>
                <a:gd name="T56" fmla="*/ 51 w 78"/>
                <a:gd name="T57" fmla="*/ 6 h 93"/>
                <a:gd name="T58" fmla="*/ 43 w 78"/>
                <a:gd name="T59" fmla="*/ 0 h 93"/>
                <a:gd name="T60" fmla="*/ 45 w 78"/>
                <a:gd name="T61" fmla="*/ 7 h 93"/>
                <a:gd name="T62" fmla="*/ 50 w 78"/>
                <a:gd name="T63" fmla="*/ 11 h 93"/>
                <a:gd name="T64" fmla="*/ 53 w 78"/>
                <a:gd name="T65" fmla="*/ 16 h 93"/>
                <a:gd name="T66" fmla="*/ 52 w 78"/>
                <a:gd name="T67" fmla="*/ 25 h 93"/>
                <a:gd name="T68" fmla="*/ 47 w 78"/>
                <a:gd name="T69" fmla="*/ 31 h 93"/>
                <a:gd name="T70" fmla="*/ 56 w 78"/>
                <a:gd name="T71" fmla="*/ 38 h 93"/>
                <a:gd name="T72" fmla="*/ 54 w 78"/>
                <a:gd name="T73" fmla="*/ 48 h 93"/>
                <a:gd name="T74" fmla="*/ 59 w 78"/>
                <a:gd name="T75" fmla="*/ 49 h 93"/>
                <a:gd name="T76" fmla="*/ 66 w 78"/>
                <a:gd name="T77" fmla="*/ 40 h 93"/>
                <a:gd name="T78" fmla="*/ 68 w 78"/>
                <a:gd name="T79" fmla="*/ 33 h 93"/>
                <a:gd name="T80" fmla="*/ 72 w 78"/>
                <a:gd name="T81" fmla="*/ 32 h 93"/>
                <a:gd name="T82" fmla="*/ 75 w 78"/>
                <a:gd name="T83" fmla="*/ 28 h 93"/>
                <a:gd name="T84" fmla="*/ 77 w 78"/>
                <a:gd name="T85" fmla="*/ 22 h 93"/>
                <a:gd name="T86" fmla="*/ 71 w 78"/>
                <a:gd name="T87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93">
                  <a:moveTo>
                    <a:pt x="49" y="45"/>
                  </a:moveTo>
                  <a:cubicBezTo>
                    <a:pt x="47" y="44"/>
                    <a:pt x="46" y="45"/>
                    <a:pt x="44" y="46"/>
                  </a:cubicBezTo>
                  <a:cubicBezTo>
                    <a:pt x="42" y="47"/>
                    <a:pt x="40" y="42"/>
                    <a:pt x="38" y="44"/>
                  </a:cubicBezTo>
                  <a:cubicBezTo>
                    <a:pt x="35" y="46"/>
                    <a:pt x="37" y="47"/>
                    <a:pt x="34" y="49"/>
                  </a:cubicBezTo>
                  <a:cubicBezTo>
                    <a:pt x="31" y="52"/>
                    <a:pt x="33" y="53"/>
                    <a:pt x="29" y="58"/>
                  </a:cubicBezTo>
                  <a:cubicBezTo>
                    <a:pt x="26" y="63"/>
                    <a:pt x="14" y="66"/>
                    <a:pt x="12" y="69"/>
                  </a:cubicBezTo>
                  <a:cubicBezTo>
                    <a:pt x="10" y="72"/>
                    <a:pt x="4" y="75"/>
                    <a:pt x="4" y="77"/>
                  </a:cubicBezTo>
                  <a:cubicBezTo>
                    <a:pt x="4" y="79"/>
                    <a:pt x="0" y="81"/>
                    <a:pt x="3" y="84"/>
                  </a:cubicBezTo>
                  <a:cubicBezTo>
                    <a:pt x="4" y="86"/>
                    <a:pt x="6" y="84"/>
                    <a:pt x="8" y="86"/>
                  </a:cubicBezTo>
                  <a:cubicBezTo>
                    <a:pt x="10" y="88"/>
                    <a:pt x="12" y="86"/>
                    <a:pt x="13" y="88"/>
                  </a:cubicBezTo>
                  <a:cubicBezTo>
                    <a:pt x="13" y="89"/>
                    <a:pt x="20" y="89"/>
                    <a:pt x="24" y="85"/>
                  </a:cubicBezTo>
                  <a:cubicBezTo>
                    <a:pt x="29" y="81"/>
                    <a:pt x="26" y="79"/>
                    <a:pt x="28" y="78"/>
                  </a:cubicBezTo>
                  <a:cubicBezTo>
                    <a:pt x="30" y="77"/>
                    <a:pt x="30" y="74"/>
                    <a:pt x="31" y="72"/>
                  </a:cubicBezTo>
                  <a:cubicBezTo>
                    <a:pt x="33" y="70"/>
                    <a:pt x="33" y="67"/>
                    <a:pt x="38" y="67"/>
                  </a:cubicBezTo>
                  <a:cubicBezTo>
                    <a:pt x="43" y="67"/>
                    <a:pt x="41" y="66"/>
                    <a:pt x="40" y="64"/>
                  </a:cubicBezTo>
                  <a:cubicBezTo>
                    <a:pt x="40" y="62"/>
                    <a:pt x="45" y="61"/>
                    <a:pt x="45" y="58"/>
                  </a:cubicBezTo>
                  <a:cubicBezTo>
                    <a:pt x="45" y="55"/>
                    <a:pt x="51" y="52"/>
                    <a:pt x="49" y="50"/>
                  </a:cubicBezTo>
                  <a:cubicBezTo>
                    <a:pt x="48" y="48"/>
                    <a:pt x="50" y="46"/>
                    <a:pt x="49" y="45"/>
                  </a:cubicBezTo>
                  <a:close/>
                  <a:moveTo>
                    <a:pt x="9" y="93"/>
                  </a:moveTo>
                  <a:cubicBezTo>
                    <a:pt x="10" y="93"/>
                    <a:pt x="13" y="92"/>
                    <a:pt x="11" y="90"/>
                  </a:cubicBezTo>
                  <a:cubicBezTo>
                    <a:pt x="9" y="88"/>
                    <a:pt x="6" y="92"/>
                    <a:pt x="9" y="93"/>
                  </a:cubicBezTo>
                  <a:close/>
                  <a:moveTo>
                    <a:pt x="71" y="23"/>
                  </a:moveTo>
                  <a:cubicBezTo>
                    <a:pt x="70" y="25"/>
                    <a:pt x="67" y="22"/>
                    <a:pt x="65" y="22"/>
                  </a:cubicBezTo>
                  <a:cubicBezTo>
                    <a:pt x="63" y="22"/>
                    <a:pt x="61" y="20"/>
                    <a:pt x="61" y="18"/>
                  </a:cubicBezTo>
                  <a:cubicBezTo>
                    <a:pt x="61" y="16"/>
                    <a:pt x="61" y="13"/>
                    <a:pt x="59" y="13"/>
                  </a:cubicBezTo>
                  <a:cubicBezTo>
                    <a:pt x="56" y="14"/>
                    <a:pt x="59" y="16"/>
                    <a:pt x="58" y="17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6"/>
                    <a:pt x="54" y="14"/>
                    <a:pt x="54" y="11"/>
                  </a:cubicBezTo>
                  <a:cubicBezTo>
                    <a:pt x="54" y="9"/>
                    <a:pt x="51" y="9"/>
                    <a:pt x="51" y="6"/>
                  </a:cubicBezTo>
                  <a:cubicBezTo>
                    <a:pt x="51" y="2"/>
                    <a:pt x="46" y="0"/>
                    <a:pt x="43" y="0"/>
                  </a:cubicBezTo>
                  <a:cubicBezTo>
                    <a:pt x="41" y="0"/>
                    <a:pt x="44" y="5"/>
                    <a:pt x="45" y="7"/>
                  </a:cubicBezTo>
                  <a:cubicBezTo>
                    <a:pt x="47" y="8"/>
                    <a:pt x="50" y="10"/>
                    <a:pt x="50" y="11"/>
                  </a:cubicBezTo>
                  <a:cubicBezTo>
                    <a:pt x="50" y="12"/>
                    <a:pt x="52" y="15"/>
                    <a:pt x="53" y="16"/>
                  </a:cubicBezTo>
                  <a:cubicBezTo>
                    <a:pt x="55" y="17"/>
                    <a:pt x="52" y="21"/>
                    <a:pt x="52" y="25"/>
                  </a:cubicBezTo>
                  <a:cubicBezTo>
                    <a:pt x="52" y="29"/>
                    <a:pt x="49" y="28"/>
                    <a:pt x="47" y="31"/>
                  </a:cubicBezTo>
                  <a:cubicBezTo>
                    <a:pt x="45" y="33"/>
                    <a:pt x="53" y="36"/>
                    <a:pt x="56" y="38"/>
                  </a:cubicBezTo>
                  <a:cubicBezTo>
                    <a:pt x="59" y="41"/>
                    <a:pt x="53" y="47"/>
                    <a:pt x="54" y="48"/>
                  </a:cubicBezTo>
                  <a:cubicBezTo>
                    <a:pt x="54" y="49"/>
                    <a:pt x="56" y="50"/>
                    <a:pt x="59" y="49"/>
                  </a:cubicBezTo>
                  <a:cubicBezTo>
                    <a:pt x="63" y="48"/>
                    <a:pt x="64" y="41"/>
                    <a:pt x="66" y="40"/>
                  </a:cubicBezTo>
                  <a:cubicBezTo>
                    <a:pt x="69" y="38"/>
                    <a:pt x="67" y="35"/>
                    <a:pt x="68" y="33"/>
                  </a:cubicBezTo>
                  <a:cubicBezTo>
                    <a:pt x="69" y="32"/>
                    <a:pt x="71" y="32"/>
                    <a:pt x="72" y="32"/>
                  </a:cubicBezTo>
                  <a:cubicBezTo>
                    <a:pt x="74" y="32"/>
                    <a:pt x="73" y="28"/>
                    <a:pt x="75" y="28"/>
                  </a:cubicBezTo>
                  <a:cubicBezTo>
                    <a:pt x="77" y="28"/>
                    <a:pt x="76" y="25"/>
                    <a:pt x="77" y="22"/>
                  </a:cubicBezTo>
                  <a:cubicBezTo>
                    <a:pt x="78" y="19"/>
                    <a:pt x="72" y="21"/>
                    <a:pt x="7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5" name="Freeform 157"/>
            <p:cNvSpPr>
              <a:spLocks noEditPoints="1"/>
            </p:cNvSpPr>
            <p:nvPr/>
          </p:nvSpPr>
          <p:spPr bwMode="auto">
            <a:xfrm>
              <a:off x="9128125" y="4257675"/>
              <a:ext cx="49213" cy="46038"/>
            </a:xfrm>
            <a:custGeom>
              <a:avLst/>
              <a:gdLst>
                <a:gd name="T0" fmla="*/ 2 w 17"/>
                <a:gd name="T1" fmla="*/ 13 h 15"/>
                <a:gd name="T2" fmla="*/ 9 w 17"/>
                <a:gd name="T3" fmla="*/ 11 h 15"/>
                <a:gd name="T4" fmla="*/ 2 w 17"/>
                <a:gd name="T5" fmla="*/ 13 h 15"/>
                <a:gd name="T6" fmla="*/ 10 w 17"/>
                <a:gd name="T7" fmla="*/ 6 h 15"/>
                <a:gd name="T8" fmla="*/ 17 w 17"/>
                <a:gd name="T9" fmla="*/ 2 h 15"/>
                <a:gd name="T10" fmla="*/ 10 w 17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2" y="13"/>
                  </a:moveTo>
                  <a:cubicBezTo>
                    <a:pt x="4" y="15"/>
                    <a:pt x="9" y="15"/>
                    <a:pt x="9" y="11"/>
                  </a:cubicBezTo>
                  <a:cubicBezTo>
                    <a:pt x="9" y="7"/>
                    <a:pt x="0" y="11"/>
                    <a:pt x="2" y="13"/>
                  </a:cubicBezTo>
                  <a:close/>
                  <a:moveTo>
                    <a:pt x="10" y="6"/>
                  </a:moveTo>
                  <a:cubicBezTo>
                    <a:pt x="12" y="6"/>
                    <a:pt x="17" y="5"/>
                    <a:pt x="17" y="2"/>
                  </a:cubicBezTo>
                  <a:cubicBezTo>
                    <a:pt x="17" y="0"/>
                    <a:pt x="8" y="5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6" name="Freeform 158"/>
            <p:cNvSpPr>
              <a:spLocks/>
            </p:cNvSpPr>
            <p:nvPr/>
          </p:nvSpPr>
          <p:spPr bwMode="auto">
            <a:xfrm>
              <a:off x="6850063" y="3040063"/>
              <a:ext cx="261938" cy="177800"/>
            </a:xfrm>
            <a:custGeom>
              <a:avLst/>
              <a:gdLst>
                <a:gd name="T0" fmla="*/ 89 w 89"/>
                <a:gd name="T1" fmla="*/ 36 h 57"/>
                <a:gd name="T2" fmla="*/ 83 w 89"/>
                <a:gd name="T3" fmla="*/ 34 h 57"/>
                <a:gd name="T4" fmla="*/ 77 w 89"/>
                <a:gd name="T5" fmla="*/ 30 h 57"/>
                <a:gd name="T6" fmla="*/ 70 w 89"/>
                <a:gd name="T7" fmla="*/ 25 h 57"/>
                <a:gd name="T8" fmla="*/ 63 w 89"/>
                <a:gd name="T9" fmla="*/ 21 h 57"/>
                <a:gd name="T10" fmla="*/ 61 w 89"/>
                <a:gd name="T11" fmla="*/ 16 h 57"/>
                <a:gd name="T12" fmla="*/ 58 w 89"/>
                <a:gd name="T13" fmla="*/ 11 h 57"/>
                <a:gd name="T14" fmla="*/ 49 w 89"/>
                <a:gd name="T15" fmla="*/ 10 h 57"/>
                <a:gd name="T16" fmla="*/ 47 w 89"/>
                <a:gd name="T17" fmla="*/ 4 h 57"/>
                <a:gd name="T18" fmla="*/ 42 w 89"/>
                <a:gd name="T19" fmla="*/ 2 h 57"/>
                <a:gd name="T20" fmla="*/ 37 w 89"/>
                <a:gd name="T21" fmla="*/ 1 h 57"/>
                <a:gd name="T22" fmla="*/ 35 w 89"/>
                <a:gd name="T23" fmla="*/ 2 h 57"/>
                <a:gd name="T24" fmla="*/ 33 w 89"/>
                <a:gd name="T25" fmla="*/ 5 h 57"/>
                <a:gd name="T26" fmla="*/ 28 w 89"/>
                <a:gd name="T27" fmla="*/ 8 h 57"/>
                <a:gd name="T28" fmla="*/ 26 w 89"/>
                <a:gd name="T29" fmla="*/ 11 h 57"/>
                <a:gd name="T30" fmla="*/ 22 w 89"/>
                <a:gd name="T31" fmla="*/ 10 h 57"/>
                <a:gd name="T32" fmla="*/ 17 w 89"/>
                <a:gd name="T33" fmla="*/ 9 h 57"/>
                <a:gd name="T34" fmla="*/ 10 w 89"/>
                <a:gd name="T35" fmla="*/ 3 h 57"/>
                <a:gd name="T36" fmla="*/ 3 w 89"/>
                <a:gd name="T37" fmla="*/ 6 h 57"/>
                <a:gd name="T38" fmla="*/ 6 w 89"/>
                <a:gd name="T39" fmla="*/ 5 h 57"/>
                <a:gd name="T40" fmla="*/ 11 w 89"/>
                <a:gd name="T41" fmla="*/ 11 h 57"/>
                <a:gd name="T42" fmla="*/ 14 w 89"/>
                <a:gd name="T43" fmla="*/ 15 h 57"/>
                <a:gd name="T44" fmla="*/ 8 w 89"/>
                <a:gd name="T45" fmla="*/ 16 h 57"/>
                <a:gd name="T46" fmla="*/ 2 w 89"/>
                <a:gd name="T47" fmla="*/ 16 h 57"/>
                <a:gd name="T48" fmla="*/ 3 w 89"/>
                <a:gd name="T49" fmla="*/ 21 h 57"/>
                <a:gd name="T50" fmla="*/ 3 w 89"/>
                <a:gd name="T51" fmla="*/ 25 h 57"/>
                <a:gd name="T52" fmla="*/ 7 w 89"/>
                <a:gd name="T53" fmla="*/ 26 h 57"/>
                <a:gd name="T54" fmla="*/ 8 w 89"/>
                <a:gd name="T55" fmla="*/ 31 h 57"/>
                <a:gd name="T56" fmla="*/ 8 w 89"/>
                <a:gd name="T57" fmla="*/ 40 h 57"/>
                <a:gd name="T58" fmla="*/ 13 w 89"/>
                <a:gd name="T59" fmla="*/ 39 h 57"/>
                <a:gd name="T60" fmla="*/ 19 w 89"/>
                <a:gd name="T61" fmla="*/ 35 h 57"/>
                <a:gd name="T62" fmla="*/ 23 w 89"/>
                <a:gd name="T63" fmla="*/ 34 h 57"/>
                <a:gd name="T64" fmla="*/ 31 w 89"/>
                <a:gd name="T65" fmla="*/ 34 h 57"/>
                <a:gd name="T66" fmla="*/ 35 w 89"/>
                <a:gd name="T67" fmla="*/ 37 h 57"/>
                <a:gd name="T68" fmla="*/ 38 w 89"/>
                <a:gd name="T69" fmla="*/ 38 h 57"/>
                <a:gd name="T70" fmla="*/ 43 w 89"/>
                <a:gd name="T71" fmla="*/ 40 h 57"/>
                <a:gd name="T72" fmla="*/ 46 w 89"/>
                <a:gd name="T73" fmla="*/ 42 h 57"/>
                <a:gd name="T74" fmla="*/ 50 w 89"/>
                <a:gd name="T75" fmla="*/ 45 h 57"/>
                <a:gd name="T76" fmla="*/ 55 w 89"/>
                <a:gd name="T77" fmla="*/ 46 h 57"/>
                <a:gd name="T78" fmla="*/ 56 w 89"/>
                <a:gd name="T79" fmla="*/ 54 h 57"/>
                <a:gd name="T80" fmla="*/ 57 w 89"/>
                <a:gd name="T81" fmla="*/ 54 h 57"/>
                <a:gd name="T82" fmla="*/ 62 w 89"/>
                <a:gd name="T83" fmla="*/ 55 h 57"/>
                <a:gd name="T84" fmla="*/ 67 w 89"/>
                <a:gd name="T85" fmla="*/ 53 h 57"/>
                <a:gd name="T86" fmla="*/ 76 w 89"/>
                <a:gd name="T87" fmla="*/ 48 h 57"/>
                <a:gd name="T88" fmla="*/ 80 w 89"/>
                <a:gd name="T89" fmla="*/ 42 h 57"/>
                <a:gd name="T90" fmla="*/ 85 w 89"/>
                <a:gd name="T91" fmla="*/ 39 h 57"/>
                <a:gd name="T92" fmla="*/ 89 w 89"/>
                <a:gd name="T93" fmla="*/ 40 h 57"/>
                <a:gd name="T94" fmla="*/ 89 w 89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57">
                  <a:moveTo>
                    <a:pt x="89" y="36"/>
                  </a:moveTo>
                  <a:cubicBezTo>
                    <a:pt x="89" y="36"/>
                    <a:pt x="85" y="34"/>
                    <a:pt x="83" y="34"/>
                  </a:cubicBezTo>
                  <a:cubicBezTo>
                    <a:pt x="82" y="34"/>
                    <a:pt x="79" y="30"/>
                    <a:pt x="77" y="30"/>
                  </a:cubicBezTo>
                  <a:cubicBezTo>
                    <a:pt x="74" y="29"/>
                    <a:pt x="71" y="27"/>
                    <a:pt x="70" y="25"/>
                  </a:cubicBezTo>
                  <a:cubicBezTo>
                    <a:pt x="69" y="24"/>
                    <a:pt x="64" y="22"/>
                    <a:pt x="63" y="21"/>
                  </a:cubicBezTo>
                  <a:cubicBezTo>
                    <a:pt x="63" y="19"/>
                    <a:pt x="62" y="17"/>
                    <a:pt x="61" y="16"/>
                  </a:cubicBezTo>
                  <a:cubicBezTo>
                    <a:pt x="59" y="14"/>
                    <a:pt x="59" y="12"/>
                    <a:pt x="58" y="11"/>
                  </a:cubicBezTo>
                  <a:cubicBezTo>
                    <a:pt x="57" y="11"/>
                    <a:pt x="49" y="11"/>
                    <a:pt x="49" y="10"/>
                  </a:cubicBezTo>
                  <a:cubicBezTo>
                    <a:pt x="49" y="9"/>
                    <a:pt x="48" y="4"/>
                    <a:pt x="47" y="4"/>
                  </a:cubicBezTo>
                  <a:cubicBezTo>
                    <a:pt x="45" y="3"/>
                    <a:pt x="43" y="3"/>
                    <a:pt x="42" y="2"/>
                  </a:cubicBezTo>
                  <a:cubicBezTo>
                    <a:pt x="41" y="1"/>
                    <a:pt x="38" y="0"/>
                    <a:pt x="37" y="1"/>
                  </a:cubicBezTo>
                  <a:cubicBezTo>
                    <a:pt x="37" y="2"/>
                    <a:pt x="35" y="2"/>
                    <a:pt x="35" y="2"/>
                  </a:cubicBezTo>
                  <a:cubicBezTo>
                    <a:pt x="34" y="2"/>
                    <a:pt x="34" y="5"/>
                    <a:pt x="33" y="5"/>
                  </a:cubicBezTo>
                  <a:cubicBezTo>
                    <a:pt x="31" y="4"/>
                    <a:pt x="28" y="7"/>
                    <a:pt x="28" y="8"/>
                  </a:cubicBezTo>
                  <a:cubicBezTo>
                    <a:pt x="28" y="9"/>
                    <a:pt x="28" y="11"/>
                    <a:pt x="26" y="11"/>
                  </a:cubicBezTo>
                  <a:cubicBezTo>
                    <a:pt x="25" y="11"/>
                    <a:pt x="23" y="11"/>
                    <a:pt x="22" y="10"/>
                  </a:cubicBezTo>
                  <a:cubicBezTo>
                    <a:pt x="21" y="10"/>
                    <a:pt x="19" y="12"/>
                    <a:pt x="17" y="9"/>
                  </a:cubicBezTo>
                  <a:cubicBezTo>
                    <a:pt x="15" y="6"/>
                    <a:pt x="12" y="3"/>
                    <a:pt x="10" y="3"/>
                  </a:cubicBezTo>
                  <a:cubicBezTo>
                    <a:pt x="8" y="3"/>
                    <a:pt x="2" y="3"/>
                    <a:pt x="3" y="6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10" y="6"/>
                    <a:pt x="8" y="11"/>
                    <a:pt x="11" y="11"/>
                  </a:cubicBezTo>
                  <a:cubicBezTo>
                    <a:pt x="13" y="11"/>
                    <a:pt x="16" y="15"/>
                    <a:pt x="14" y="15"/>
                  </a:cubicBezTo>
                  <a:cubicBezTo>
                    <a:pt x="12" y="14"/>
                    <a:pt x="10" y="17"/>
                    <a:pt x="8" y="16"/>
                  </a:cubicBezTo>
                  <a:cubicBezTo>
                    <a:pt x="5" y="15"/>
                    <a:pt x="3" y="13"/>
                    <a:pt x="2" y="16"/>
                  </a:cubicBezTo>
                  <a:cubicBezTo>
                    <a:pt x="1" y="18"/>
                    <a:pt x="0" y="21"/>
                    <a:pt x="3" y="21"/>
                  </a:cubicBezTo>
                  <a:cubicBezTo>
                    <a:pt x="6" y="21"/>
                    <a:pt x="5" y="23"/>
                    <a:pt x="3" y="25"/>
                  </a:cubicBezTo>
                  <a:cubicBezTo>
                    <a:pt x="1" y="27"/>
                    <a:pt x="7" y="25"/>
                    <a:pt x="7" y="26"/>
                  </a:cubicBezTo>
                  <a:cubicBezTo>
                    <a:pt x="7" y="28"/>
                    <a:pt x="9" y="28"/>
                    <a:pt x="8" y="31"/>
                  </a:cubicBezTo>
                  <a:cubicBezTo>
                    <a:pt x="8" y="33"/>
                    <a:pt x="8" y="37"/>
                    <a:pt x="8" y="40"/>
                  </a:cubicBezTo>
                  <a:cubicBezTo>
                    <a:pt x="10" y="40"/>
                    <a:pt x="13" y="40"/>
                    <a:pt x="13" y="39"/>
                  </a:cubicBezTo>
                  <a:cubicBezTo>
                    <a:pt x="14" y="37"/>
                    <a:pt x="17" y="35"/>
                    <a:pt x="19" y="35"/>
                  </a:cubicBezTo>
                  <a:cubicBezTo>
                    <a:pt x="21" y="35"/>
                    <a:pt x="22" y="36"/>
                    <a:pt x="23" y="34"/>
                  </a:cubicBezTo>
                  <a:cubicBezTo>
                    <a:pt x="24" y="33"/>
                    <a:pt x="30" y="33"/>
                    <a:pt x="31" y="34"/>
                  </a:cubicBezTo>
                  <a:cubicBezTo>
                    <a:pt x="31" y="36"/>
                    <a:pt x="34" y="37"/>
                    <a:pt x="35" y="37"/>
                  </a:cubicBezTo>
                  <a:cubicBezTo>
                    <a:pt x="36" y="37"/>
                    <a:pt x="36" y="38"/>
                    <a:pt x="38" y="38"/>
                  </a:cubicBezTo>
                  <a:cubicBezTo>
                    <a:pt x="40" y="38"/>
                    <a:pt x="43" y="39"/>
                    <a:pt x="43" y="40"/>
                  </a:cubicBezTo>
                  <a:cubicBezTo>
                    <a:pt x="43" y="41"/>
                    <a:pt x="45" y="42"/>
                    <a:pt x="46" y="42"/>
                  </a:cubicBezTo>
                  <a:cubicBezTo>
                    <a:pt x="48" y="42"/>
                    <a:pt x="49" y="46"/>
                    <a:pt x="50" y="45"/>
                  </a:cubicBezTo>
                  <a:cubicBezTo>
                    <a:pt x="52" y="45"/>
                    <a:pt x="55" y="45"/>
                    <a:pt x="55" y="46"/>
                  </a:cubicBezTo>
                  <a:cubicBezTo>
                    <a:pt x="55" y="47"/>
                    <a:pt x="55" y="51"/>
                    <a:pt x="56" y="54"/>
                  </a:cubicBezTo>
                  <a:cubicBezTo>
                    <a:pt x="56" y="53"/>
                    <a:pt x="57" y="53"/>
                    <a:pt x="57" y="54"/>
                  </a:cubicBezTo>
                  <a:cubicBezTo>
                    <a:pt x="58" y="54"/>
                    <a:pt x="61" y="53"/>
                    <a:pt x="62" y="55"/>
                  </a:cubicBezTo>
                  <a:cubicBezTo>
                    <a:pt x="62" y="57"/>
                    <a:pt x="67" y="56"/>
                    <a:pt x="67" y="53"/>
                  </a:cubicBezTo>
                  <a:cubicBezTo>
                    <a:pt x="67" y="50"/>
                    <a:pt x="75" y="50"/>
                    <a:pt x="76" y="48"/>
                  </a:cubicBezTo>
                  <a:cubicBezTo>
                    <a:pt x="77" y="45"/>
                    <a:pt x="78" y="41"/>
                    <a:pt x="80" y="42"/>
                  </a:cubicBezTo>
                  <a:cubicBezTo>
                    <a:pt x="82" y="42"/>
                    <a:pt x="83" y="38"/>
                    <a:pt x="85" y="39"/>
                  </a:cubicBezTo>
                  <a:cubicBezTo>
                    <a:pt x="86" y="39"/>
                    <a:pt x="87" y="40"/>
                    <a:pt x="89" y="40"/>
                  </a:cubicBezTo>
                  <a:lnTo>
                    <a:pt x="8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7" name="Freeform 159"/>
            <p:cNvSpPr>
              <a:spLocks/>
            </p:cNvSpPr>
            <p:nvPr/>
          </p:nvSpPr>
          <p:spPr bwMode="auto">
            <a:xfrm>
              <a:off x="6691313" y="3106738"/>
              <a:ext cx="361950" cy="323850"/>
            </a:xfrm>
            <a:custGeom>
              <a:avLst/>
              <a:gdLst>
                <a:gd name="T0" fmla="*/ 120 w 123"/>
                <a:gd name="T1" fmla="*/ 89 h 104"/>
                <a:gd name="T2" fmla="*/ 117 w 123"/>
                <a:gd name="T3" fmla="*/ 83 h 104"/>
                <a:gd name="T4" fmla="*/ 110 w 123"/>
                <a:gd name="T5" fmla="*/ 77 h 104"/>
                <a:gd name="T6" fmla="*/ 106 w 123"/>
                <a:gd name="T7" fmla="*/ 72 h 104"/>
                <a:gd name="T8" fmla="*/ 113 w 123"/>
                <a:gd name="T9" fmla="*/ 63 h 104"/>
                <a:gd name="T10" fmla="*/ 106 w 123"/>
                <a:gd name="T11" fmla="*/ 60 h 104"/>
                <a:gd name="T12" fmla="*/ 105 w 123"/>
                <a:gd name="T13" fmla="*/ 53 h 104"/>
                <a:gd name="T14" fmla="*/ 105 w 123"/>
                <a:gd name="T15" fmla="*/ 46 h 104"/>
                <a:gd name="T16" fmla="*/ 106 w 123"/>
                <a:gd name="T17" fmla="*/ 40 h 104"/>
                <a:gd name="T18" fmla="*/ 109 w 123"/>
                <a:gd name="T19" fmla="*/ 36 h 104"/>
                <a:gd name="T20" fmla="*/ 110 w 123"/>
                <a:gd name="T21" fmla="*/ 33 h 104"/>
                <a:gd name="T22" fmla="*/ 109 w 123"/>
                <a:gd name="T23" fmla="*/ 25 h 104"/>
                <a:gd name="T24" fmla="*/ 104 w 123"/>
                <a:gd name="T25" fmla="*/ 24 h 104"/>
                <a:gd name="T26" fmla="*/ 100 w 123"/>
                <a:gd name="T27" fmla="*/ 21 h 104"/>
                <a:gd name="T28" fmla="*/ 97 w 123"/>
                <a:gd name="T29" fmla="*/ 19 h 104"/>
                <a:gd name="T30" fmla="*/ 92 w 123"/>
                <a:gd name="T31" fmla="*/ 17 h 104"/>
                <a:gd name="T32" fmla="*/ 89 w 123"/>
                <a:gd name="T33" fmla="*/ 16 h 104"/>
                <a:gd name="T34" fmla="*/ 85 w 123"/>
                <a:gd name="T35" fmla="*/ 13 h 104"/>
                <a:gd name="T36" fmla="*/ 77 w 123"/>
                <a:gd name="T37" fmla="*/ 13 h 104"/>
                <a:gd name="T38" fmla="*/ 73 w 123"/>
                <a:gd name="T39" fmla="*/ 14 h 104"/>
                <a:gd name="T40" fmla="*/ 67 w 123"/>
                <a:gd name="T41" fmla="*/ 18 h 104"/>
                <a:gd name="T42" fmla="*/ 62 w 123"/>
                <a:gd name="T43" fmla="*/ 19 h 104"/>
                <a:gd name="T44" fmla="*/ 62 w 123"/>
                <a:gd name="T45" fmla="*/ 22 h 104"/>
                <a:gd name="T46" fmla="*/ 49 w 123"/>
                <a:gd name="T47" fmla="*/ 25 h 104"/>
                <a:gd name="T48" fmla="*/ 37 w 123"/>
                <a:gd name="T49" fmla="*/ 18 h 104"/>
                <a:gd name="T50" fmla="*/ 30 w 123"/>
                <a:gd name="T51" fmla="*/ 11 h 104"/>
                <a:gd name="T52" fmla="*/ 25 w 123"/>
                <a:gd name="T53" fmla="*/ 8 h 104"/>
                <a:gd name="T54" fmla="*/ 24 w 123"/>
                <a:gd name="T55" fmla="*/ 2 h 104"/>
                <a:gd name="T56" fmla="*/ 11 w 123"/>
                <a:gd name="T57" fmla="*/ 7 h 104"/>
                <a:gd name="T58" fmla="*/ 7 w 123"/>
                <a:gd name="T59" fmla="*/ 5 h 104"/>
                <a:gd name="T60" fmla="*/ 4 w 123"/>
                <a:gd name="T61" fmla="*/ 0 h 104"/>
                <a:gd name="T62" fmla="*/ 1 w 123"/>
                <a:gd name="T63" fmla="*/ 3 h 104"/>
                <a:gd name="T64" fmla="*/ 2 w 123"/>
                <a:gd name="T65" fmla="*/ 8 h 104"/>
                <a:gd name="T66" fmla="*/ 2 w 123"/>
                <a:gd name="T67" fmla="*/ 15 h 104"/>
                <a:gd name="T68" fmla="*/ 5 w 123"/>
                <a:gd name="T69" fmla="*/ 20 h 104"/>
                <a:gd name="T70" fmla="*/ 7 w 123"/>
                <a:gd name="T71" fmla="*/ 25 h 104"/>
                <a:gd name="T72" fmla="*/ 10 w 123"/>
                <a:gd name="T73" fmla="*/ 29 h 104"/>
                <a:gd name="T74" fmla="*/ 13 w 123"/>
                <a:gd name="T75" fmla="*/ 31 h 104"/>
                <a:gd name="T76" fmla="*/ 12 w 123"/>
                <a:gd name="T77" fmla="*/ 35 h 104"/>
                <a:gd name="T78" fmla="*/ 9 w 123"/>
                <a:gd name="T79" fmla="*/ 39 h 104"/>
                <a:gd name="T80" fmla="*/ 10 w 123"/>
                <a:gd name="T81" fmla="*/ 45 h 104"/>
                <a:gd name="T82" fmla="*/ 13 w 123"/>
                <a:gd name="T83" fmla="*/ 49 h 104"/>
                <a:gd name="T84" fmla="*/ 20 w 123"/>
                <a:gd name="T85" fmla="*/ 53 h 104"/>
                <a:gd name="T86" fmla="*/ 23 w 123"/>
                <a:gd name="T87" fmla="*/ 57 h 104"/>
                <a:gd name="T88" fmla="*/ 22 w 123"/>
                <a:gd name="T89" fmla="*/ 61 h 104"/>
                <a:gd name="T90" fmla="*/ 25 w 123"/>
                <a:gd name="T91" fmla="*/ 65 h 104"/>
                <a:gd name="T92" fmla="*/ 28 w 123"/>
                <a:gd name="T93" fmla="*/ 70 h 104"/>
                <a:gd name="T94" fmla="*/ 30 w 123"/>
                <a:gd name="T95" fmla="*/ 70 h 104"/>
                <a:gd name="T96" fmla="*/ 33 w 123"/>
                <a:gd name="T97" fmla="*/ 69 h 104"/>
                <a:gd name="T98" fmla="*/ 37 w 123"/>
                <a:gd name="T99" fmla="*/ 69 h 104"/>
                <a:gd name="T100" fmla="*/ 43 w 123"/>
                <a:gd name="T101" fmla="*/ 79 h 104"/>
                <a:gd name="T102" fmla="*/ 47 w 123"/>
                <a:gd name="T103" fmla="*/ 85 h 104"/>
                <a:gd name="T104" fmla="*/ 54 w 123"/>
                <a:gd name="T105" fmla="*/ 88 h 104"/>
                <a:gd name="T106" fmla="*/ 69 w 123"/>
                <a:gd name="T107" fmla="*/ 94 h 104"/>
                <a:gd name="T108" fmla="*/ 79 w 123"/>
                <a:gd name="T109" fmla="*/ 91 h 104"/>
                <a:gd name="T110" fmla="*/ 83 w 123"/>
                <a:gd name="T111" fmla="*/ 99 h 104"/>
                <a:gd name="T112" fmla="*/ 105 w 123"/>
                <a:gd name="T113" fmla="*/ 103 h 104"/>
                <a:gd name="T114" fmla="*/ 112 w 123"/>
                <a:gd name="T115" fmla="*/ 104 h 104"/>
                <a:gd name="T116" fmla="*/ 112 w 123"/>
                <a:gd name="T117" fmla="*/ 102 h 104"/>
                <a:gd name="T118" fmla="*/ 115 w 123"/>
                <a:gd name="T119" fmla="*/ 96 h 104"/>
                <a:gd name="T120" fmla="*/ 121 w 123"/>
                <a:gd name="T121" fmla="*/ 94 h 104"/>
                <a:gd name="T122" fmla="*/ 120 w 123"/>
                <a:gd name="T123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04">
                  <a:moveTo>
                    <a:pt x="120" y="89"/>
                  </a:moveTo>
                  <a:cubicBezTo>
                    <a:pt x="118" y="89"/>
                    <a:pt x="120" y="84"/>
                    <a:pt x="117" y="83"/>
                  </a:cubicBezTo>
                  <a:cubicBezTo>
                    <a:pt x="114" y="81"/>
                    <a:pt x="111" y="79"/>
                    <a:pt x="110" y="77"/>
                  </a:cubicBezTo>
                  <a:cubicBezTo>
                    <a:pt x="110" y="75"/>
                    <a:pt x="106" y="73"/>
                    <a:pt x="106" y="72"/>
                  </a:cubicBezTo>
                  <a:cubicBezTo>
                    <a:pt x="106" y="70"/>
                    <a:pt x="114" y="66"/>
                    <a:pt x="113" y="63"/>
                  </a:cubicBezTo>
                  <a:cubicBezTo>
                    <a:pt x="112" y="60"/>
                    <a:pt x="107" y="61"/>
                    <a:pt x="106" y="60"/>
                  </a:cubicBezTo>
                  <a:cubicBezTo>
                    <a:pt x="106" y="59"/>
                    <a:pt x="107" y="55"/>
                    <a:pt x="105" y="53"/>
                  </a:cubicBezTo>
                  <a:cubicBezTo>
                    <a:pt x="104" y="50"/>
                    <a:pt x="106" y="47"/>
                    <a:pt x="105" y="46"/>
                  </a:cubicBezTo>
                  <a:cubicBezTo>
                    <a:pt x="104" y="44"/>
                    <a:pt x="106" y="41"/>
                    <a:pt x="106" y="40"/>
                  </a:cubicBezTo>
                  <a:cubicBezTo>
                    <a:pt x="106" y="39"/>
                    <a:pt x="109" y="38"/>
                    <a:pt x="109" y="36"/>
                  </a:cubicBezTo>
                  <a:cubicBezTo>
                    <a:pt x="108" y="34"/>
                    <a:pt x="109" y="33"/>
                    <a:pt x="110" y="33"/>
                  </a:cubicBezTo>
                  <a:cubicBezTo>
                    <a:pt x="109" y="30"/>
                    <a:pt x="109" y="26"/>
                    <a:pt x="109" y="25"/>
                  </a:cubicBezTo>
                  <a:cubicBezTo>
                    <a:pt x="109" y="24"/>
                    <a:pt x="106" y="24"/>
                    <a:pt x="104" y="24"/>
                  </a:cubicBezTo>
                  <a:cubicBezTo>
                    <a:pt x="103" y="25"/>
                    <a:pt x="102" y="21"/>
                    <a:pt x="100" y="21"/>
                  </a:cubicBezTo>
                  <a:cubicBezTo>
                    <a:pt x="99" y="21"/>
                    <a:pt x="97" y="20"/>
                    <a:pt x="97" y="19"/>
                  </a:cubicBezTo>
                  <a:cubicBezTo>
                    <a:pt x="97" y="18"/>
                    <a:pt x="94" y="17"/>
                    <a:pt x="92" y="17"/>
                  </a:cubicBezTo>
                  <a:cubicBezTo>
                    <a:pt x="90" y="17"/>
                    <a:pt x="90" y="16"/>
                    <a:pt x="89" y="16"/>
                  </a:cubicBezTo>
                  <a:cubicBezTo>
                    <a:pt x="88" y="16"/>
                    <a:pt x="85" y="15"/>
                    <a:pt x="85" y="13"/>
                  </a:cubicBezTo>
                  <a:cubicBezTo>
                    <a:pt x="84" y="12"/>
                    <a:pt x="78" y="12"/>
                    <a:pt x="77" y="13"/>
                  </a:cubicBezTo>
                  <a:cubicBezTo>
                    <a:pt x="76" y="15"/>
                    <a:pt x="75" y="14"/>
                    <a:pt x="73" y="14"/>
                  </a:cubicBezTo>
                  <a:cubicBezTo>
                    <a:pt x="71" y="14"/>
                    <a:pt x="68" y="16"/>
                    <a:pt x="67" y="18"/>
                  </a:cubicBezTo>
                  <a:cubicBezTo>
                    <a:pt x="67" y="19"/>
                    <a:pt x="64" y="19"/>
                    <a:pt x="62" y="19"/>
                  </a:cubicBezTo>
                  <a:cubicBezTo>
                    <a:pt x="62" y="20"/>
                    <a:pt x="62" y="22"/>
                    <a:pt x="62" y="22"/>
                  </a:cubicBezTo>
                  <a:cubicBezTo>
                    <a:pt x="61" y="23"/>
                    <a:pt x="54" y="25"/>
                    <a:pt x="49" y="25"/>
                  </a:cubicBezTo>
                  <a:cubicBezTo>
                    <a:pt x="43" y="25"/>
                    <a:pt x="43" y="18"/>
                    <a:pt x="37" y="18"/>
                  </a:cubicBezTo>
                  <a:cubicBezTo>
                    <a:pt x="33" y="18"/>
                    <a:pt x="30" y="14"/>
                    <a:pt x="30" y="11"/>
                  </a:cubicBezTo>
                  <a:cubicBezTo>
                    <a:pt x="27" y="10"/>
                    <a:pt x="25" y="8"/>
                    <a:pt x="25" y="8"/>
                  </a:cubicBezTo>
                  <a:cubicBezTo>
                    <a:pt x="26" y="7"/>
                    <a:pt x="27" y="0"/>
                    <a:pt x="24" y="2"/>
                  </a:cubicBezTo>
                  <a:cubicBezTo>
                    <a:pt x="21" y="3"/>
                    <a:pt x="17" y="8"/>
                    <a:pt x="11" y="7"/>
                  </a:cubicBezTo>
                  <a:cubicBezTo>
                    <a:pt x="6" y="7"/>
                    <a:pt x="10" y="6"/>
                    <a:pt x="7" y="5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1" y="0"/>
                    <a:pt x="3" y="3"/>
                    <a:pt x="1" y="3"/>
                  </a:cubicBezTo>
                  <a:cubicBezTo>
                    <a:pt x="0" y="3"/>
                    <a:pt x="1" y="8"/>
                    <a:pt x="2" y="8"/>
                  </a:cubicBezTo>
                  <a:cubicBezTo>
                    <a:pt x="2" y="9"/>
                    <a:pt x="1" y="15"/>
                    <a:pt x="2" y="15"/>
                  </a:cubicBezTo>
                  <a:cubicBezTo>
                    <a:pt x="3" y="15"/>
                    <a:pt x="5" y="19"/>
                    <a:pt x="5" y="20"/>
                  </a:cubicBezTo>
                  <a:cubicBezTo>
                    <a:pt x="4" y="21"/>
                    <a:pt x="7" y="23"/>
                    <a:pt x="7" y="25"/>
                  </a:cubicBezTo>
                  <a:cubicBezTo>
                    <a:pt x="7" y="27"/>
                    <a:pt x="9" y="29"/>
                    <a:pt x="10" y="29"/>
                  </a:cubicBezTo>
                  <a:cubicBezTo>
                    <a:pt x="11" y="29"/>
                    <a:pt x="13" y="29"/>
                    <a:pt x="13" y="31"/>
                  </a:cubicBezTo>
                  <a:cubicBezTo>
                    <a:pt x="12" y="32"/>
                    <a:pt x="13" y="35"/>
                    <a:pt x="12" y="35"/>
                  </a:cubicBezTo>
                  <a:cubicBezTo>
                    <a:pt x="10" y="35"/>
                    <a:pt x="11" y="39"/>
                    <a:pt x="9" y="39"/>
                  </a:cubicBezTo>
                  <a:cubicBezTo>
                    <a:pt x="8" y="40"/>
                    <a:pt x="9" y="45"/>
                    <a:pt x="10" y="45"/>
                  </a:cubicBezTo>
                  <a:cubicBezTo>
                    <a:pt x="11" y="46"/>
                    <a:pt x="13" y="47"/>
                    <a:pt x="13" y="49"/>
                  </a:cubicBezTo>
                  <a:cubicBezTo>
                    <a:pt x="13" y="50"/>
                    <a:pt x="18" y="53"/>
                    <a:pt x="20" y="53"/>
                  </a:cubicBezTo>
                  <a:cubicBezTo>
                    <a:pt x="22" y="54"/>
                    <a:pt x="22" y="56"/>
                    <a:pt x="23" y="57"/>
                  </a:cubicBezTo>
                  <a:cubicBezTo>
                    <a:pt x="24" y="58"/>
                    <a:pt x="22" y="60"/>
                    <a:pt x="22" y="61"/>
                  </a:cubicBezTo>
                  <a:cubicBezTo>
                    <a:pt x="23" y="62"/>
                    <a:pt x="25" y="63"/>
                    <a:pt x="25" y="65"/>
                  </a:cubicBezTo>
                  <a:cubicBezTo>
                    <a:pt x="25" y="67"/>
                    <a:pt x="27" y="69"/>
                    <a:pt x="28" y="70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1" y="70"/>
                    <a:pt x="31" y="68"/>
                    <a:pt x="33" y="69"/>
                  </a:cubicBezTo>
                  <a:cubicBezTo>
                    <a:pt x="34" y="70"/>
                    <a:pt x="36" y="69"/>
                    <a:pt x="37" y="69"/>
                  </a:cubicBezTo>
                  <a:cubicBezTo>
                    <a:pt x="38" y="69"/>
                    <a:pt x="42" y="76"/>
                    <a:pt x="43" y="79"/>
                  </a:cubicBezTo>
                  <a:cubicBezTo>
                    <a:pt x="45" y="82"/>
                    <a:pt x="45" y="83"/>
                    <a:pt x="47" y="85"/>
                  </a:cubicBezTo>
                  <a:cubicBezTo>
                    <a:pt x="49" y="86"/>
                    <a:pt x="51" y="85"/>
                    <a:pt x="54" y="88"/>
                  </a:cubicBezTo>
                  <a:cubicBezTo>
                    <a:pt x="57" y="91"/>
                    <a:pt x="65" y="94"/>
                    <a:pt x="69" y="94"/>
                  </a:cubicBezTo>
                  <a:cubicBezTo>
                    <a:pt x="72" y="94"/>
                    <a:pt x="74" y="90"/>
                    <a:pt x="79" y="91"/>
                  </a:cubicBezTo>
                  <a:cubicBezTo>
                    <a:pt x="83" y="92"/>
                    <a:pt x="82" y="97"/>
                    <a:pt x="83" y="99"/>
                  </a:cubicBezTo>
                  <a:cubicBezTo>
                    <a:pt x="85" y="101"/>
                    <a:pt x="102" y="102"/>
                    <a:pt x="105" y="103"/>
                  </a:cubicBezTo>
                  <a:cubicBezTo>
                    <a:pt x="106" y="104"/>
                    <a:pt x="109" y="104"/>
                    <a:pt x="112" y="104"/>
                  </a:cubicBezTo>
                  <a:cubicBezTo>
                    <a:pt x="112" y="103"/>
                    <a:pt x="112" y="103"/>
                    <a:pt x="112" y="102"/>
                  </a:cubicBezTo>
                  <a:cubicBezTo>
                    <a:pt x="111" y="99"/>
                    <a:pt x="114" y="97"/>
                    <a:pt x="115" y="96"/>
                  </a:cubicBezTo>
                  <a:cubicBezTo>
                    <a:pt x="117" y="95"/>
                    <a:pt x="119" y="94"/>
                    <a:pt x="121" y="94"/>
                  </a:cubicBezTo>
                  <a:cubicBezTo>
                    <a:pt x="123" y="94"/>
                    <a:pt x="121" y="90"/>
                    <a:pt x="12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8" name="Freeform 160"/>
            <p:cNvSpPr>
              <a:spLocks noEditPoints="1"/>
            </p:cNvSpPr>
            <p:nvPr/>
          </p:nvSpPr>
          <p:spPr bwMode="auto">
            <a:xfrm>
              <a:off x="6738938" y="2719388"/>
              <a:ext cx="747713" cy="374650"/>
            </a:xfrm>
            <a:custGeom>
              <a:avLst/>
              <a:gdLst>
                <a:gd name="T0" fmla="*/ 245 w 254"/>
                <a:gd name="T1" fmla="*/ 50 h 120"/>
                <a:gd name="T2" fmla="*/ 237 w 254"/>
                <a:gd name="T3" fmla="*/ 42 h 120"/>
                <a:gd name="T4" fmla="*/ 220 w 254"/>
                <a:gd name="T5" fmla="*/ 39 h 120"/>
                <a:gd name="T6" fmla="*/ 206 w 254"/>
                <a:gd name="T7" fmla="*/ 29 h 120"/>
                <a:gd name="T8" fmla="*/ 188 w 254"/>
                <a:gd name="T9" fmla="*/ 10 h 120"/>
                <a:gd name="T10" fmla="*/ 171 w 254"/>
                <a:gd name="T11" fmla="*/ 17 h 120"/>
                <a:gd name="T12" fmla="*/ 167 w 254"/>
                <a:gd name="T13" fmla="*/ 12 h 120"/>
                <a:gd name="T14" fmla="*/ 157 w 254"/>
                <a:gd name="T15" fmla="*/ 11 h 120"/>
                <a:gd name="T16" fmla="*/ 153 w 254"/>
                <a:gd name="T17" fmla="*/ 2 h 120"/>
                <a:gd name="T18" fmla="*/ 131 w 254"/>
                <a:gd name="T19" fmla="*/ 6 h 120"/>
                <a:gd name="T20" fmla="*/ 106 w 254"/>
                <a:gd name="T21" fmla="*/ 11 h 120"/>
                <a:gd name="T22" fmla="*/ 94 w 254"/>
                <a:gd name="T23" fmla="*/ 18 h 120"/>
                <a:gd name="T24" fmla="*/ 92 w 254"/>
                <a:gd name="T25" fmla="*/ 26 h 120"/>
                <a:gd name="T26" fmla="*/ 94 w 254"/>
                <a:gd name="T27" fmla="*/ 34 h 120"/>
                <a:gd name="T28" fmla="*/ 87 w 254"/>
                <a:gd name="T29" fmla="*/ 39 h 120"/>
                <a:gd name="T30" fmla="*/ 78 w 254"/>
                <a:gd name="T31" fmla="*/ 38 h 120"/>
                <a:gd name="T32" fmla="*/ 62 w 254"/>
                <a:gd name="T33" fmla="*/ 39 h 120"/>
                <a:gd name="T34" fmla="*/ 51 w 254"/>
                <a:gd name="T35" fmla="*/ 39 h 120"/>
                <a:gd name="T36" fmla="*/ 34 w 254"/>
                <a:gd name="T37" fmla="*/ 32 h 120"/>
                <a:gd name="T38" fmla="*/ 19 w 254"/>
                <a:gd name="T39" fmla="*/ 37 h 120"/>
                <a:gd name="T40" fmla="*/ 14 w 254"/>
                <a:gd name="T41" fmla="*/ 47 h 120"/>
                <a:gd name="T42" fmla="*/ 2 w 254"/>
                <a:gd name="T43" fmla="*/ 49 h 120"/>
                <a:gd name="T44" fmla="*/ 0 w 254"/>
                <a:gd name="T45" fmla="*/ 58 h 120"/>
                <a:gd name="T46" fmla="*/ 9 w 254"/>
                <a:gd name="T47" fmla="*/ 63 h 120"/>
                <a:gd name="T48" fmla="*/ 15 w 254"/>
                <a:gd name="T49" fmla="*/ 74 h 120"/>
                <a:gd name="T50" fmla="*/ 32 w 254"/>
                <a:gd name="T51" fmla="*/ 70 h 120"/>
                <a:gd name="T52" fmla="*/ 36 w 254"/>
                <a:gd name="T53" fmla="*/ 83 h 120"/>
                <a:gd name="T54" fmla="*/ 24 w 254"/>
                <a:gd name="T55" fmla="*/ 91 h 120"/>
                <a:gd name="T56" fmla="*/ 35 w 254"/>
                <a:gd name="T57" fmla="*/ 103 h 120"/>
                <a:gd name="T58" fmla="*/ 41 w 254"/>
                <a:gd name="T59" fmla="*/ 109 h 120"/>
                <a:gd name="T60" fmla="*/ 60 w 254"/>
                <a:gd name="T61" fmla="*/ 113 h 120"/>
                <a:gd name="T62" fmla="*/ 77 w 254"/>
                <a:gd name="T63" fmla="*/ 80 h 120"/>
                <a:gd name="T64" fmla="*/ 86 w 254"/>
                <a:gd name="T65" fmla="*/ 81 h 120"/>
                <a:gd name="T66" fmla="*/ 105 w 254"/>
                <a:gd name="T67" fmla="*/ 97 h 120"/>
                <a:gd name="T68" fmla="*/ 124 w 254"/>
                <a:gd name="T69" fmla="*/ 107 h 120"/>
                <a:gd name="T70" fmla="*/ 138 w 254"/>
                <a:gd name="T71" fmla="*/ 118 h 120"/>
                <a:gd name="T72" fmla="*/ 151 w 254"/>
                <a:gd name="T73" fmla="*/ 111 h 120"/>
                <a:gd name="T74" fmla="*/ 165 w 254"/>
                <a:gd name="T75" fmla="*/ 104 h 120"/>
                <a:gd name="T76" fmla="*/ 186 w 254"/>
                <a:gd name="T77" fmla="*/ 102 h 120"/>
                <a:gd name="T78" fmla="*/ 213 w 254"/>
                <a:gd name="T79" fmla="*/ 107 h 120"/>
                <a:gd name="T80" fmla="*/ 213 w 254"/>
                <a:gd name="T81" fmla="*/ 93 h 120"/>
                <a:gd name="T82" fmla="*/ 221 w 254"/>
                <a:gd name="T83" fmla="*/ 84 h 120"/>
                <a:gd name="T84" fmla="*/ 230 w 254"/>
                <a:gd name="T85" fmla="*/ 70 h 120"/>
                <a:gd name="T86" fmla="*/ 246 w 254"/>
                <a:gd name="T87" fmla="*/ 69 h 120"/>
                <a:gd name="T88" fmla="*/ 251 w 254"/>
                <a:gd name="T89" fmla="*/ 55 h 120"/>
                <a:gd name="T90" fmla="*/ 95 w 254"/>
                <a:gd name="T91" fmla="*/ 76 h 120"/>
                <a:gd name="T92" fmla="*/ 199 w 254"/>
                <a:gd name="T93" fmla="*/ 75 h 120"/>
                <a:gd name="T94" fmla="*/ 174 w 254"/>
                <a:gd name="T95" fmla="*/ 76 h 120"/>
                <a:gd name="T96" fmla="*/ 199 w 254"/>
                <a:gd name="T97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120">
                  <a:moveTo>
                    <a:pt x="252" y="49"/>
                  </a:moveTo>
                  <a:cubicBezTo>
                    <a:pt x="252" y="48"/>
                    <a:pt x="251" y="48"/>
                    <a:pt x="250" y="49"/>
                  </a:cubicBezTo>
                  <a:cubicBezTo>
                    <a:pt x="249" y="49"/>
                    <a:pt x="246" y="50"/>
                    <a:pt x="245" y="50"/>
                  </a:cubicBezTo>
                  <a:cubicBezTo>
                    <a:pt x="244" y="50"/>
                    <a:pt x="242" y="48"/>
                    <a:pt x="242" y="47"/>
                  </a:cubicBezTo>
                  <a:cubicBezTo>
                    <a:pt x="242" y="46"/>
                    <a:pt x="242" y="45"/>
                    <a:pt x="241" y="45"/>
                  </a:cubicBezTo>
                  <a:cubicBezTo>
                    <a:pt x="240" y="45"/>
                    <a:pt x="238" y="44"/>
                    <a:pt x="237" y="42"/>
                  </a:cubicBezTo>
                  <a:cubicBezTo>
                    <a:pt x="236" y="39"/>
                    <a:pt x="234" y="39"/>
                    <a:pt x="233" y="38"/>
                  </a:cubicBezTo>
                  <a:cubicBezTo>
                    <a:pt x="232" y="38"/>
                    <a:pt x="228" y="40"/>
                    <a:pt x="227" y="40"/>
                  </a:cubicBezTo>
                  <a:cubicBezTo>
                    <a:pt x="225" y="41"/>
                    <a:pt x="222" y="40"/>
                    <a:pt x="220" y="39"/>
                  </a:cubicBezTo>
                  <a:cubicBezTo>
                    <a:pt x="219" y="39"/>
                    <a:pt x="217" y="35"/>
                    <a:pt x="216" y="36"/>
                  </a:cubicBezTo>
                  <a:cubicBezTo>
                    <a:pt x="214" y="36"/>
                    <a:pt x="213" y="40"/>
                    <a:pt x="212" y="40"/>
                  </a:cubicBezTo>
                  <a:cubicBezTo>
                    <a:pt x="211" y="40"/>
                    <a:pt x="208" y="33"/>
                    <a:pt x="206" y="29"/>
                  </a:cubicBezTo>
                  <a:cubicBezTo>
                    <a:pt x="203" y="25"/>
                    <a:pt x="198" y="17"/>
                    <a:pt x="194" y="15"/>
                  </a:cubicBezTo>
                  <a:cubicBezTo>
                    <a:pt x="190" y="13"/>
                    <a:pt x="191" y="11"/>
                    <a:pt x="192" y="10"/>
                  </a:cubicBezTo>
                  <a:cubicBezTo>
                    <a:pt x="193" y="9"/>
                    <a:pt x="190" y="9"/>
                    <a:pt x="188" y="10"/>
                  </a:cubicBezTo>
                  <a:cubicBezTo>
                    <a:pt x="186" y="11"/>
                    <a:pt x="184" y="13"/>
                    <a:pt x="182" y="13"/>
                  </a:cubicBezTo>
                  <a:cubicBezTo>
                    <a:pt x="181" y="13"/>
                    <a:pt x="178" y="17"/>
                    <a:pt x="176" y="16"/>
                  </a:cubicBezTo>
                  <a:cubicBezTo>
                    <a:pt x="174" y="15"/>
                    <a:pt x="173" y="18"/>
                    <a:pt x="171" y="17"/>
                  </a:cubicBezTo>
                  <a:cubicBezTo>
                    <a:pt x="169" y="15"/>
                    <a:pt x="173" y="14"/>
                    <a:pt x="173" y="13"/>
                  </a:cubicBezTo>
                  <a:cubicBezTo>
                    <a:pt x="173" y="12"/>
                    <a:pt x="171" y="13"/>
                    <a:pt x="170" y="12"/>
                  </a:cubicBezTo>
                  <a:cubicBezTo>
                    <a:pt x="169" y="12"/>
                    <a:pt x="167" y="11"/>
                    <a:pt x="167" y="12"/>
                  </a:cubicBezTo>
                  <a:cubicBezTo>
                    <a:pt x="167" y="13"/>
                    <a:pt x="165" y="13"/>
                    <a:pt x="165" y="12"/>
                  </a:cubicBezTo>
                  <a:cubicBezTo>
                    <a:pt x="165" y="11"/>
                    <a:pt x="164" y="9"/>
                    <a:pt x="163" y="10"/>
                  </a:cubicBezTo>
                  <a:cubicBezTo>
                    <a:pt x="162" y="11"/>
                    <a:pt x="158" y="12"/>
                    <a:pt x="157" y="11"/>
                  </a:cubicBezTo>
                  <a:cubicBezTo>
                    <a:pt x="156" y="10"/>
                    <a:pt x="158" y="10"/>
                    <a:pt x="158" y="8"/>
                  </a:cubicBezTo>
                  <a:cubicBezTo>
                    <a:pt x="158" y="7"/>
                    <a:pt x="156" y="6"/>
                    <a:pt x="157" y="4"/>
                  </a:cubicBezTo>
                  <a:cubicBezTo>
                    <a:pt x="157" y="3"/>
                    <a:pt x="154" y="1"/>
                    <a:pt x="153" y="2"/>
                  </a:cubicBezTo>
                  <a:cubicBezTo>
                    <a:pt x="151" y="2"/>
                    <a:pt x="149" y="2"/>
                    <a:pt x="148" y="1"/>
                  </a:cubicBezTo>
                  <a:cubicBezTo>
                    <a:pt x="146" y="0"/>
                    <a:pt x="140" y="1"/>
                    <a:pt x="140" y="3"/>
                  </a:cubicBezTo>
                  <a:cubicBezTo>
                    <a:pt x="140" y="4"/>
                    <a:pt x="132" y="5"/>
                    <a:pt x="131" y="6"/>
                  </a:cubicBezTo>
                  <a:cubicBezTo>
                    <a:pt x="130" y="6"/>
                    <a:pt x="124" y="7"/>
                    <a:pt x="122" y="7"/>
                  </a:cubicBezTo>
                  <a:cubicBezTo>
                    <a:pt x="120" y="8"/>
                    <a:pt x="118" y="9"/>
                    <a:pt x="116" y="9"/>
                  </a:cubicBezTo>
                  <a:cubicBezTo>
                    <a:pt x="113" y="9"/>
                    <a:pt x="109" y="10"/>
                    <a:pt x="106" y="11"/>
                  </a:cubicBezTo>
                  <a:cubicBezTo>
                    <a:pt x="104" y="13"/>
                    <a:pt x="101" y="12"/>
                    <a:pt x="99" y="12"/>
                  </a:cubicBezTo>
                  <a:cubicBezTo>
                    <a:pt x="97" y="13"/>
                    <a:pt x="95" y="12"/>
                    <a:pt x="94" y="12"/>
                  </a:cubicBezTo>
                  <a:cubicBezTo>
                    <a:pt x="93" y="13"/>
                    <a:pt x="93" y="16"/>
                    <a:pt x="94" y="18"/>
                  </a:cubicBezTo>
                  <a:cubicBezTo>
                    <a:pt x="95" y="19"/>
                    <a:pt x="99" y="20"/>
                    <a:pt x="100" y="20"/>
                  </a:cubicBezTo>
                  <a:cubicBezTo>
                    <a:pt x="100" y="21"/>
                    <a:pt x="95" y="21"/>
                    <a:pt x="93" y="21"/>
                  </a:cubicBezTo>
                  <a:cubicBezTo>
                    <a:pt x="91" y="22"/>
                    <a:pt x="91" y="25"/>
                    <a:pt x="92" y="26"/>
                  </a:cubicBezTo>
                  <a:cubicBezTo>
                    <a:pt x="92" y="27"/>
                    <a:pt x="90" y="29"/>
                    <a:pt x="88" y="29"/>
                  </a:cubicBezTo>
                  <a:cubicBezTo>
                    <a:pt x="86" y="30"/>
                    <a:pt x="88" y="33"/>
                    <a:pt x="90" y="33"/>
                  </a:cubicBezTo>
                  <a:cubicBezTo>
                    <a:pt x="91" y="33"/>
                    <a:pt x="93" y="34"/>
                    <a:pt x="94" y="34"/>
                  </a:cubicBezTo>
                  <a:cubicBezTo>
                    <a:pt x="95" y="34"/>
                    <a:pt x="96" y="37"/>
                    <a:pt x="96" y="38"/>
                  </a:cubicBezTo>
                  <a:cubicBezTo>
                    <a:pt x="96" y="40"/>
                    <a:pt x="94" y="41"/>
                    <a:pt x="92" y="41"/>
                  </a:cubicBezTo>
                  <a:cubicBezTo>
                    <a:pt x="90" y="41"/>
                    <a:pt x="88" y="39"/>
                    <a:pt x="87" y="39"/>
                  </a:cubicBezTo>
                  <a:cubicBezTo>
                    <a:pt x="86" y="38"/>
                    <a:pt x="86" y="41"/>
                    <a:pt x="85" y="42"/>
                  </a:cubicBezTo>
                  <a:cubicBezTo>
                    <a:pt x="84" y="42"/>
                    <a:pt x="83" y="40"/>
                    <a:pt x="82" y="40"/>
                  </a:cubicBezTo>
                  <a:cubicBezTo>
                    <a:pt x="80" y="40"/>
                    <a:pt x="78" y="39"/>
                    <a:pt x="78" y="38"/>
                  </a:cubicBezTo>
                  <a:cubicBezTo>
                    <a:pt x="77" y="36"/>
                    <a:pt x="73" y="36"/>
                    <a:pt x="72" y="38"/>
                  </a:cubicBezTo>
                  <a:cubicBezTo>
                    <a:pt x="70" y="39"/>
                    <a:pt x="69" y="38"/>
                    <a:pt x="68" y="37"/>
                  </a:cubicBezTo>
                  <a:cubicBezTo>
                    <a:pt x="67" y="36"/>
                    <a:pt x="62" y="38"/>
                    <a:pt x="62" y="39"/>
                  </a:cubicBezTo>
                  <a:cubicBezTo>
                    <a:pt x="61" y="41"/>
                    <a:pt x="58" y="41"/>
                    <a:pt x="56" y="40"/>
                  </a:cubicBezTo>
                  <a:cubicBezTo>
                    <a:pt x="54" y="38"/>
                    <a:pt x="53" y="38"/>
                    <a:pt x="53" y="40"/>
                  </a:cubicBezTo>
                  <a:cubicBezTo>
                    <a:pt x="53" y="42"/>
                    <a:pt x="51" y="40"/>
                    <a:pt x="51" y="39"/>
                  </a:cubicBezTo>
                  <a:cubicBezTo>
                    <a:pt x="51" y="38"/>
                    <a:pt x="47" y="36"/>
                    <a:pt x="46" y="34"/>
                  </a:cubicBezTo>
                  <a:cubicBezTo>
                    <a:pt x="44" y="33"/>
                    <a:pt x="39" y="33"/>
                    <a:pt x="38" y="32"/>
                  </a:cubicBezTo>
                  <a:cubicBezTo>
                    <a:pt x="38" y="31"/>
                    <a:pt x="35" y="30"/>
                    <a:pt x="34" y="32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7" y="33"/>
                    <a:pt x="26" y="34"/>
                  </a:cubicBezTo>
                  <a:cubicBezTo>
                    <a:pt x="25" y="34"/>
                    <a:pt x="21" y="37"/>
                    <a:pt x="19" y="37"/>
                  </a:cubicBezTo>
                  <a:cubicBezTo>
                    <a:pt x="17" y="37"/>
                    <a:pt x="19" y="39"/>
                    <a:pt x="16" y="40"/>
                  </a:cubicBezTo>
                  <a:cubicBezTo>
                    <a:pt x="14" y="40"/>
                    <a:pt x="14" y="42"/>
                    <a:pt x="14" y="43"/>
                  </a:cubicBezTo>
                  <a:cubicBezTo>
                    <a:pt x="15" y="44"/>
                    <a:pt x="16" y="46"/>
                    <a:pt x="14" y="47"/>
                  </a:cubicBezTo>
                  <a:cubicBezTo>
                    <a:pt x="12" y="48"/>
                    <a:pt x="11" y="44"/>
                    <a:pt x="9" y="43"/>
                  </a:cubicBezTo>
                  <a:cubicBezTo>
                    <a:pt x="7" y="41"/>
                    <a:pt x="5" y="43"/>
                    <a:pt x="5" y="45"/>
                  </a:cubicBezTo>
                  <a:cubicBezTo>
                    <a:pt x="5" y="47"/>
                    <a:pt x="3" y="47"/>
                    <a:pt x="2" y="49"/>
                  </a:cubicBezTo>
                  <a:cubicBezTo>
                    <a:pt x="1" y="51"/>
                    <a:pt x="4" y="51"/>
                    <a:pt x="4" y="52"/>
                  </a:cubicBezTo>
                  <a:cubicBezTo>
                    <a:pt x="4" y="53"/>
                    <a:pt x="2" y="54"/>
                    <a:pt x="2" y="54"/>
                  </a:cubicBezTo>
                  <a:cubicBezTo>
                    <a:pt x="1" y="54"/>
                    <a:pt x="0" y="57"/>
                    <a:pt x="0" y="58"/>
                  </a:cubicBezTo>
                  <a:cubicBezTo>
                    <a:pt x="1" y="59"/>
                    <a:pt x="4" y="58"/>
                    <a:pt x="4" y="60"/>
                  </a:cubicBezTo>
                  <a:cubicBezTo>
                    <a:pt x="4" y="62"/>
                    <a:pt x="3" y="64"/>
                    <a:pt x="5" y="63"/>
                  </a:cubicBezTo>
                  <a:cubicBezTo>
                    <a:pt x="7" y="63"/>
                    <a:pt x="8" y="63"/>
                    <a:pt x="9" y="63"/>
                  </a:cubicBezTo>
                  <a:cubicBezTo>
                    <a:pt x="10" y="63"/>
                    <a:pt x="11" y="65"/>
                    <a:pt x="13" y="68"/>
                  </a:cubicBezTo>
                  <a:cubicBezTo>
                    <a:pt x="15" y="70"/>
                    <a:pt x="16" y="71"/>
                    <a:pt x="14" y="72"/>
                  </a:cubicBezTo>
                  <a:cubicBezTo>
                    <a:pt x="12" y="72"/>
                    <a:pt x="13" y="73"/>
                    <a:pt x="15" y="74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22" y="72"/>
                    <a:pt x="27" y="69"/>
                    <a:pt x="32" y="70"/>
                  </a:cubicBezTo>
                  <a:cubicBezTo>
                    <a:pt x="36" y="72"/>
                    <a:pt x="39" y="70"/>
                    <a:pt x="41" y="72"/>
                  </a:cubicBezTo>
                  <a:cubicBezTo>
                    <a:pt x="43" y="75"/>
                    <a:pt x="41" y="80"/>
                    <a:pt x="42" y="81"/>
                  </a:cubicBezTo>
                  <a:cubicBezTo>
                    <a:pt x="43" y="83"/>
                    <a:pt x="39" y="83"/>
                    <a:pt x="36" y="83"/>
                  </a:cubicBezTo>
                  <a:cubicBezTo>
                    <a:pt x="33" y="83"/>
                    <a:pt x="27" y="84"/>
                    <a:pt x="28" y="86"/>
                  </a:cubicBezTo>
                  <a:cubicBezTo>
                    <a:pt x="29" y="88"/>
                    <a:pt x="31" y="91"/>
                    <a:pt x="27" y="89"/>
                  </a:cubicBezTo>
                  <a:cubicBezTo>
                    <a:pt x="24" y="87"/>
                    <a:pt x="22" y="91"/>
                    <a:pt x="24" y="91"/>
                  </a:cubicBezTo>
                  <a:cubicBezTo>
                    <a:pt x="26" y="91"/>
                    <a:pt x="29" y="94"/>
                    <a:pt x="29" y="95"/>
                  </a:cubicBezTo>
                  <a:cubicBezTo>
                    <a:pt x="29" y="97"/>
                    <a:pt x="29" y="101"/>
                    <a:pt x="31" y="100"/>
                  </a:cubicBezTo>
                  <a:cubicBezTo>
                    <a:pt x="33" y="100"/>
                    <a:pt x="33" y="103"/>
                    <a:pt x="35" y="103"/>
                  </a:cubicBezTo>
                  <a:cubicBezTo>
                    <a:pt x="38" y="103"/>
                    <a:pt x="40" y="104"/>
                    <a:pt x="38" y="106"/>
                  </a:cubicBezTo>
                  <a:cubicBezTo>
                    <a:pt x="36" y="108"/>
                    <a:pt x="40" y="115"/>
                    <a:pt x="40" y="114"/>
                  </a:cubicBezTo>
                  <a:cubicBezTo>
                    <a:pt x="41" y="113"/>
                    <a:pt x="40" y="111"/>
                    <a:pt x="41" y="109"/>
                  </a:cubicBezTo>
                  <a:cubicBezTo>
                    <a:pt x="40" y="106"/>
                    <a:pt x="46" y="106"/>
                    <a:pt x="48" y="106"/>
                  </a:cubicBezTo>
                  <a:cubicBezTo>
                    <a:pt x="50" y="106"/>
                    <a:pt x="53" y="109"/>
                    <a:pt x="55" y="112"/>
                  </a:cubicBezTo>
                  <a:cubicBezTo>
                    <a:pt x="57" y="115"/>
                    <a:pt x="60" y="113"/>
                    <a:pt x="60" y="11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0"/>
                    <a:pt x="77" y="80"/>
                  </a:cubicBezTo>
                  <a:cubicBezTo>
                    <a:pt x="79" y="77"/>
                    <a:pt x="81" y="79"/>
                    <a:pt x="82" y="80"/>
                  </a:cubicBezTo>
                  <a:cubicBezTo>
                    <a:pt x="83" y="81"/>
                    <a:pt x="83" y="77"/>
                    <a:pt x="85" y="77"/>
                  </a:cubicBezTo>
                  <a:cubicBezTo>
                    <a:pt x="87" y="77"/>
                    <a:pt x="85" y="81"/>
                    <a:pt x="86" y="81"/>
                  </a:cubicBezTo>
                  <a:cubicBezTo>
                    <a:pt x="88" y="81"/>
                    <a:pt x="91" y="85"/>
                    <a:pt x="90" y="89"/>
                  </a:cubicBezTo>
                  <a:cubicBezTo>
                    <a:pt x="92" y="91"/>
                    <a:pt x="97" y="96"/>
                    <a:pt x="97" y="97"/>
                  </a:cubicBezTo>
                  <a:cubicBezTo>
                    <a:pt x="98" y="99"/>
                    <a:pt x="104" y="96"/>
                    <a:pt x="105" y="97"/>
                  </a:cubicBezTo>
                  <a:cubicBezTo>
                    <a:pt x="106" y="97"/>
                    <a:pt x="116" y="97"/>
                    <a:pt x="118" y="97"/>
                  </a:cubicBezTo>
                  <a:cubicBezTo>
                    <a:pt x="119" y="97"/>
                    <a:pt x="121" y="100"/>
                    <a:pt x="123" y="101"/>
                  </a:cubicBezTo>
                  <a:cubicBezTo>
                    <a:pt x="125" y="101"/>
                    <a:pt x="124" y="104"/>
                    <a:pt x="124" y="107"/>
                  </a:cubicBezTo>
                  <a:cubicBezTo>
                    <a:pt x="124" y="109"/>
                    <a:pt x="127" y="111"/>
                    <a:pt x="128" y="113"/>
                  </a:cubicBezTo>
                  <a:cubicBezTo>
                    <a:pt x="128" y="115"/>
                    <a:pt x="131" y="114"/>
                    <a:pt x="133" y="115"/>
                  </a:cubicBezTo>
                  <a:cubicBezTo>
                    <a:pt x="135" y="115"/>
                    <a:pt x="138" y="116"/>
                    <a:pt x="138" y="118"/>
                  </a:cubicBezTo>
                  <a:cubicBezTo>
                    <a:pt x="138" y="120"/>
                    <a:pt x="141" y="118"/>
                    <a:pt x="141" y="117"/>
                  </a:cubicBezTo>
                  <a:cubicBezTo>
                    <a:pt x="141" y="115"/>
                    <a:pt x="144" y="113"/>
                    <a:pt x="147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2" y="110"/>
                    <a:pt x="152" y="108"/>
                    <a:pt x="153" y="108"/>
                  </a:cubicBezTo>
                  <a:cubicBezTo>
                    <a:pt x="154" y="107"/>
                    <a:pt x="157" y="106"/>
                    <a:pt x="157" y="104"/>
                  </a:cubicBezTo>
                  <a:cubicBezTo>
                    <a:pt x="157" y="102"/>
                    <a:pt x="162" y="102"/>
                    <a:pt x="165" y="104"/>
                  </a:cubicBezTo>
                  <a:cubicBezTo>
                    <a:pt x="169" y="105"/>
                    <a:pt x="171" y="105"/>
                    <a:pt x="171" y="103"/>
                  </a:cubicBezTo>
                  <a:cubicBezTo>
                    <a:pt x="171" y="100"/>
                    <a:pt x="176" y="99"/>
                    <a:pt x="177" y="100"/>
                  </a:cubicBezTo>
                  <a:cubicBezTo>
                    <a:pt x="179" y="101"/>
                    <a:pt x="183" y="103"/>
                    <a:pt x="186" y="102"/>
                  </a:cubicBezTo>
                  <a:cubicBezTo>
                    <a:pt x="188" y="102"/>
                    <a:pt x="199" y="103"/>
                    <a:pt x="202" y="103"/>
                  </a:cubicBezTo>
                  <a:cubicBezTo>
                    <a:pt x="204" y="104"/>
                    <a:pt x="205" y="102"/>
                    <a:pt x="208" y="105"/>
                  </a:cubicBezTo>
                  <a:cubicBezTo>
                    <a:pt x="210" y="107"/>
                    <a:pt x="210" y="105"/>
                    <a:pt x="213" y="107"/>
                  </a:cubicBezTo>
                  <a:cubicBezTo>
                    <a:pt x="213" y="106"/>
                    <a:pt x="213" y="105"/>
                    <a:pt x="213" y="105"/>
                  </a:cubicBezTo>
                  <a:cubicBezTo>
                    <a:pt x="213" y="103"/>
                    <a:pt x="215" y="101"/>
                    <a:pt x="216" y="100"/>
                  </a:cubicBezTo>
                  <a:cubicBezTo>
                    <a:pt x="216" y="98"/>
                    <a:pt x="213" y="94"/>
                    <a:pt x="213" y="93"/>
                  </a:cubicBezTo>
                  <a:cubicBezTo>
                    <a:pt x="213" y="92"/>
                    <a:pt x="213" y="88"/>
                    <a:pt x="212" y="88"/>
                  </a:cubicBezTo>
                  <a:cubicBezTo>
                    <a:pt x="211" y="87"/>
                    <a:pt x="215" y="85"/>
                    <a:pt x="216" y="85"/>
                  </a:cubicBezTo>
                  <a:cubicBezTo>
                    <a:pt x="218" y="85"/>
                    <a:pt x="221" y="83"/>
                    <a:pt x="221" y="84"/>
                  </a:cubicBezTo>
                  <a:cubicBezTo>
                    <a:pt x="222" y="85"/>
                    <a:pt x="224" y="85"/>
                    <a:pt x="226" y="85"/>
                  </a:cubicBezTo>
                  <a:cubicBezTo>
                    <a:pt x="228" y="85"/>
                    <a:pt x="227" y="83"/>
                    <a:pt x="226" y="82"/>
                  </a:cubicBezTo>
                  <a:cubicBezTo>
                    <a:pt x="225" y="81"/>
                    <a:pt x="229" y="73"/>
                    <a:pt x="230" y="70"/>
                  </a:cubicBezTo>
                  <a:cubicBezTo>
                    <a:pt x="230" y="67"/>
                    <a:pt x="232" y="70"/>
                    <a:pt x="234" y="70"/>
                  </a:cubicBezTo>
                  <a:cubicBezTo>
                    <a:pt x="236" y="70"/>
                    <a:pt x="238" y="70"/>
                    <a:pt x="240" y="71"/>
                  </a:cubicBezTo>
                  <a:cubicBezTo>
                    <a:pt x="241" y="71"/>
                    <a:pt x="245" y="70"/>
                    <a:pt x="246" y="69"/>
                  </a:cubicBezTo>
                  <a:cubicBezTo>
                    <a:pt x="246" y="67"/>
                    <a:pt x="245" y="67"/>
                    <a:pt x="245" y="64"/>
                  </a:cubicBezTo>
                  <a:cubicBezTo>
                    <a:pt x="245" y="60"/>
                    <a:pt x="247" y="59"/>
                    <a:pt x="249" y="59"/>
                  </a:cubicBezTo>
                  <a:cubicBezTo>
                    <a:pt x="251" y="59"/>
                    <a:pt x="251" y="57"/>
                    <a:pt x="251" y="55"/>
                  </a:cubicBezTo>
                  <a:cubicBezTo>
                    <a:pt x="251" y="54"/>
                    <a:pt x="253" y="53"/>
                    <a:pt x="254" y="51"/>
                  </a:cubicBezTo>
                  <a:cubicBezTo>
                    <a:pt x="253" y="51"/>
                    <a:pt x="252" y="50"/>
                    <a:pt x="252" y="49"/>
                  </a:cubicBezTo>
                  <a:close/>
                  <a:moveTo>
                    <a:pt x="95" y="76"/>
                  </a:moveTo>
                  <a:cubicBezTo>
                    <a:pt x="94" y="77"/>
                    <a:pt x="87" y="75"/>
                    <a:pt x="86" y="74"/>
                  </a:cubicBezTo>
                  <a:cubicBezTo>
                    <a:pt x="85" y="72"/>
                    <a:pt x="96" y="74"/>
                    <a:pt x="95" y="76"/>
                  </a:cubicBezTo>
                  <a:close/>
                  <a:moveTo>
                    <a:pt x="199" y="75"/>
                  </a:moveTo>
                  <a:cubicBezTo>
                    <a:pt x="194" y="75"/>
                    <a:pt x="183" y="73"/>
                    <a:pt x="178" y="78"/>
                  </a:cubicBezTo>
                  <a:cubicBezTo>
                    <a:pt x="173" y="83"/>
                    <a:pt x="177" y="85"/>
                    <a:pt x="175" y="86"/>
                  </a:cubicBezTo>
                  <a:cubicBezTo>
                    <a:pt x="173" y="86"/>
                    <a:pt x="171" y="78"/>
                    <a:pt x="174" y="76"/>
                  </a:cubicBezTo>
                  <a:cubicBezTo>
                    <a:pt x="177" y="73"/>
                    <a:pt x="185" y="72"/>
                    <a:pt x="190" y="73"/>
                  </a:cubicBezTo>
                  <a:cubicBezTo>
                    <a:pt x="195" y="74"/>
                    <a:pt x="204" y="72"/>
                    <a:pt x="206" y="72"/>
                  </a:cubicBezTo>
                  <a:cubicBezTo>
                    <a:pt x="207" y="73"/>
                    <a:pt x="204" y="75"/>
                    <a:pt x="19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9" name="Freeform 161"/>
            <p:cNvSpPr>
              <a:spLocks/>
            </p:cNvSpPr>
            <p:nvPr/>
          </p:nvSpPr>
          <p:spPr bwMode="auto">
            <a:xfrm>
              <a:off x="6115050" y="3821113"/>
              <a:ext cx="334963" cy="374650"/>
            </a:xfrm>
            <a:custGeom>
              <a:avLst/>
              <a:gdLst>
                <a:gd name="T0" fmla="*/ 102 w 114"/>
                <a:gd name="T1" fmla="*/ 57 h 120"/>
                <a:gd name="T2" fmla="*/ 102 w 114"/>
                <a:gd name="T3" fmla="*/ 52 h 120"/>
                <a:gd name="T4" fmla="*/ 100 w 114"/>
                <a:gd name="T5" fmla="*/ 51 h 120"/>
                <a:gd name="T6" fmla="*/ 103 w 114"/>
                <a:gd name="T7" fmla="*/ 45 h 120"/>
                <a:gd name="T8" fmla="*/ 105 w 114"/>
                <a:gd name="T9" fmla="*/ 40 h 120"/>
                <a:gd name="T10" fmla="*/ 107 w 114"/>
                <a:gd name="T11" fmla="*/ 30 h 120"/>
                <a:gd name="T12" fmla="*/ 112 w 114"/>
                <a:gd name="T13" fmla="*/ 25 h 120"/>
                <a:gd name="T14" fmla="*/ 112 w 114"/>
                <a:gd name="T15" fmla="*/ 18 h 120"/>
                <a:gd name="T16" fmla="*/ 113 w 114"/>
                <a:gd name="T17" fmla="*/ 13 h 120"/>
                <a:gd name="T18" fmla="*/ 102 w 114"/>
                <a:gd name="T19" fmla="*/ 8 h 120"/>
                <a:gd name="T20" fmla="*/ 95 w 114"/>
                <a:gd name="T21" fmla="*/ 7 h 120"/>
                <a:gd name="T22" fmla="*/ 91 w 114"/>
                <a:gd name="T23" fmla="*/ 2 h 120"/>
                <a:gd name="T24" fmla="*/ 86 w 114"/>
                <a:gd name="T25" fmla="*/ 4 h 120"/>
                <a:gd name="T26" fmla="*/ 74 w 114"/>
                <a:gd name="T27" fmla="*/ 4 h 120"/>
                <a:gd name="T28" fmla="*/ 63 w 114"/>
                <a:gd name="T29" fmla="*/ 5 h 120"/>
                <a:gd name="T30" fmla="*/ 49 w 114"/>
                <a:gd name="T31" fmla="*/ 7 h 120"/>
                <a:gd name="T32" fmla="*/ 37 w 114"/>
                <a:gd name="T33" fmla="*/ 9 h 120"/>
                <a:gd name="T34" fmla="*/ 37 w 114"/>
                <a:gd name="T35" fmla="*/ 20 h 120"/>
                <a:gd name="T36" fmla="*/ 30 w 114"/>
                <a:gd name="T37" fmla="*/ 39 h 120"/>
                <a:gd name="T38" fmla="*/ 24 w 114"/>
                <a:gd name="T39" fmla="*/ 57 h 120"/>
                <a:gd name="T40" fmla="*/ 18 w 114"/>
                <a:gd name="T41" fmla="*/ 65 h 120"/>
                <a:gd name="T42" fmla="*/ 10 w 114"/>
                <a:gd name="T43" fmla="*/ 65 h 120"/>
                <a:gd name="T44" fmla="*/ 0 w 114"/>
                <a:gd name="T45" fmla="*/ 67 h 120"/>
                <a:gd name="T46" fmla="*/ 2 w 114"/>
                <a:gd name="T47" fmla="*/ 75 h 120"/>
                <a:gd name="T48" fmla="*/ 26 w 114"/>
                <a:gd name="T49" fmla="*/ 73 h 120"/>
                <a:gd name="T50" fmla="*/ 30 w 114"/>
                <a:gd name="T51" fmla="*/ 83 h 120"/>
                <a:gd name="T52" fmla="*/ 42 w 114"/>
                <a:gd name="T53" fmla="*/ 86 h 120"/>
                <a:gd name="T54" fmla="*/ 49 w 114"/>
                <a:gd name="T55" fmla="*/ 80 h 120"/>
                <a:gd name="T56" fmla="*/ 57 w 114"/>
                <a:gd name="T57" fmla="*/ 82 h 120"/>
                <a:gd name="T58" fmla="*/ 57 w 114"/>
                <a:gd name="T59" fmla="*/ 96 h 120"/>
                <a:gd name="T60" fmla="*/ 60 w 114"/>
                <a:gd name="T61" fmla="*/ 106 h 120"/>
                <a:gd name="T62" fmla="*/ 69 w 114"/>
                <a:gd name="T63" fmla="*/ 104 h 120"/>
                <a:gd name="T64" fmla="*/ 72 w 114"/>
                <a:gd name="T65" fmla="*/ 106 h 120"/>
                <a:gd name="T66" fmla="*/ 78 w 114"/>
                <a:gd name="T67" fmla="*/ 107 h 120"/>
                <a:gd name="T68" fmla="*/ 85 w 114"/>
                <a:gd name="T69" fmla="*/ 111 h 120"/>
                <a:gd name="T70" fmla="*/ 90 w 114"/>
                <a:gd name="T71" fmla="*/ 109 h 120"/>
                <a:gd name="T72" fmla="*/ 98 w 114"/>
                <a:gd name="T73" fmla="*/ 114 h 120"/>
                <a:gd name="T74" fmla="*/ 105 w 114"/>
                <a:gd name="T75" fmla="*/ 119 h 120"/>
                <a:gd name="T76" fmla="*/ 105 w 114"/>
                <a:gd name="T77" fmla="*/ 112 h 120"/>
                <a:gd name="T78" fmla="*/ 97 w 114"/>
                <a:gd name="T79" fmla="*/ 109 h 120"/>
                <a:gd name="T80" fmla="*/ 98 w 114"/>
                <a:gd name="T81" fmla="*/ 96 h 120"/>
                <a:gd name="T82" fmla="*/ 101 w 114"/>
                <a:gd name="T83" fmla="*/ 88 h 120"/>
                <a:gd name="T84" fmla="*/ 109 w 114"/>
                <a:gd name="T85" fmla="*/ 87 h 120"/>
                <a:gd name="T86" fmla="*/ 104 w 114"/>
                <a:gd name="T8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20">
                  <a:moveTo>
                    <a:pt x="104" y="80"/>
                  </a:moveTo>
                  <a:cubicBezTo>
                    <a:pt x="101" y="78"/>
                    <a:pt x="100" y="57"/>
                    <a:pt x="10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100" y="51"/>
                  </a:cubicBezTo>
                  <a:cubicBezTo>
                    <a:pt x="100" y="49"/>
                    <a:pt x="102" y="49"/>
                    <a:pt x="102" y="49"/>
                  </a:cubicBezTo>
                  <a:cubicBezTo>
                    <a:pt x="102" y="49"/>
                    <a:pt x="101" y="45"/>
                    <a:pt x="103" y="45"/>
                  </a:cubicBezTo>
                  <a:cubicBezTo>
                    <a:pt x="103" y="45"/>
                    <a:pt x="103" y="44"/>
                    <a:pt x="104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5" y="36"/>
                    <a:pt x="106" y="34"/>
                  </a:cubicBezTo>
                  <a:cubicBezTo>
                    <a:pt x="107" y="33"/>
                    <a:pt x="106" y="31"/>
                    <a:pt x="107" y="30"/>
                  </a:cubicBezTo>
                  <a:cubicBezTo>
                    <a:pt x="108" y="29"/>
                    <a:pt x="108" y="27"/>
                    <a:pt x="110" y="26"/>
                  </a:cubicBezTo>
                  <a:cubicBezTo>
                    <a:pt x="111" y="26"/>
                    <a:pt x="112" y="25"/>
                    <a:pt x="112" y="25"/>
                  </a:cubicBezTo>
                  <a:cubicBezTo>
                    <a:pt x="112" y="24"/>
                    <a:pt x="114" y="23"/>
                    <a:pt x="114" y="21"/>
                  </a:cubicBezTo>
                  <a:cubicBezTo>
                    <a:pt x="114" y="20"/>
                    <a:pt x="112" y="20"/>
                    <a:pt x="112" y="18"/>
                  </a:cubicBezTo>
                  <a:cubicBezTo>
                    <a:pt x="112" y="17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10"/>
                    <a:pt x="106" y="7"/>
                    <a:pt x="106" y="7"/>
                  </a:cubicBezTo>
                  <a:cubicBezTo>
                    <a:pt x="104" y="6"/>
                    <a:pt x="102" y="8"/>
                    <a:pt x="102" y="8"/>
                  </a:cubicBezTo>
                  <a:cubicBezTo>
                    <a:pt x="102" y="8"/>
                    <a:pt x="100" y="6"/>
                    <a:pt x="99" y="7"/>
                  </a:cubicBezTo>
                  <a:cubicBezTo>
                    <a:pt x="97" y="9"/>
                    <a:pt x="95" y="7"/>
                    <a:pt x="95" y="7"/>
                  </a:cubicBezTo>
                  <a:cubicBezTo>
                    <a:pt x="95" y="7"/>
                    <a:pt x="93" y="6"/>
                    <a:pt x="92" y="4"/>
                  </a:cubicBezTo>
                  <a:cubicBezTo>
                    <a:pt x="92" y="3"/>
                    <a:pt x="92" y="3"/>
                    <a:pt x="91" y="2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1" y="0"/>
                    <a:pt x="79" y="3"/>
                  </a:cubicBezTo>
                  <a:cubicBezTo>
                    <a:pt x="78" y="5"/>
                    <a:pt x="77" y="4"/>
                    <a:pt x="74" y="4"/>
                  </a:cubicBezTo>
                  <a:cubicBezTo>
                    <a:pt x="72" y="4"/>
                    <a:pt x="69" y="5"/>
                    <a:pt x="68" y="5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1" y="10"/>
                    <a:pt x="61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7" y="4"/>
                    <a:pt x="44" y="4"/>
                  </a:cubicBezTo>
                  <a:cubicBezTo>
                    <a:pt x="41" y="4"/>
                    <a:pt x="37" y="9"/>
                    <a:pt x="37" y="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6"/>
                    <a:pt x="37" y="18"/>
                    <a:pt x="37" y="20"/>
                  </a:cubicBezTo>
                  <a:cubicBezTo>
                    <a:pt x="35" y="21"/>
                    <a:pt x="34" y="22"/>
                    <a:pt x="34" y="26"/>
                  </a:cubicBezTo>
                  <a:cubicBezTo>
                    <a:pt x="34" y="30"/>
                    <a:pt x="30" y="36"/>
                    <a:pt x="30" y="39"/>
                  </a:cubicBezTo>
                  <a:cubicBezTo>
                    <a:pt x="30" y="42"/>
                    <a:pt x="24" y="44"/>
                    <a:pt x="24" y="46"/>
                  </a:cubicBezTo>
                  <a:cubicBezTo>
                    <a:pt x="24" y="48"/>
                    <a:pt x="24" y="52"/>
                    <a:pt x="24" y="57"/>
                  </a:cubicBezTo>
                  <a:cubicBezTo>
                    <a:pt x="24" y="61"/>
                    <a:pt x="22" y="57"/>
                    <a:pt x="22" y="61"/>
                  </a:cubicBezTo>
                  <a:cubicBezTo>
                    <a:pt x="22" y="65"/>
                    <a:pt x="20" y="63"/>
                    <a:pt x="18" y="65"/>
                  </a:cubicBezTo>
                  <a:cubicBezTo>
                    <a:pt x="16" y="67"/>
                    <a:pt x="15" y="67"/>
                    <a:pt x="15" y="65"/>
                  </a:cubicBezTo>
                  <a:cubicBezTo>
                    <a:pt x="15" y="63"/>
                    <a:pt x="12" y="63"/>
                    <a:pt x="10" y="65"/>
                  </a:cubicBezTo>
                  <a:cubicBezTo>
                    <a:pt x="8" y="67"/>
                    <a:pt x="7" y="65"/>
                    <a:pt x="6" y="64"/>
                  </a:cubicBezTo>
                  <a:cubicBezTo>
                    <a:pt x="5" y="64"/>
                    <a:pt x="2" y="66"/>
                    <a:pt x="0" y="67"/>
                  </a:cubicBezTo>
                  <a:cubicBezTo>
                    <a:pt x="1" y="70"/>
                    <a:pt x="2" y="72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4" y="74"/>
                    <a:pt x="5" y="73"/>
                    <a:pt x="6" y="73"/>
                  </a:cubicBezTo>
                  <a:cubicBezTo>
                    <a:pt x="8" y="73"/>
                    <a:pt x="26" y="73"/>
                    <a:pt x="26" y="73"/>
                  </a:cubicBezTo>
                  <a:cubicBezTo>
                    <a:pt x="26" y="73"/>
                    <a:pt x="28" y="76"/>
                    <a:pt x="27" y="78"/>
                  </a:cubicBezTo>
                  <a:cubicBezTo>
                    <a:pt x="27" y="81"/>
                    <a:pt x="28" y="80"/>
                    <a:pt x="30" y="83"/>
                  </a:cubicBezTo>
                  <a:cubicBezTo>
                    <a:pt x="31" y="86"/>
                    <a:pt x="32" y="88"/>
                    <a:pt x="35" y="87"/>
                  </a:cubicBezTo>
                  <a:cubicBezTo>
                    <a:pt x="38" y="86"/>
                    <a:pt x="41" y="85"/>
                    <a:pt x="42" y="86"/>
                  </a:cubicBezTo>
                  <a:cubicBezTo>
                    <a:pt x="43" y="86"/>
                    <a:pt x="43" y="81"/>
                    <a:pt x="44" y="80"/>
                  </a:cubicBezTo>
                  <a:cubicBezTo>
                    <a:pt x="46" y="79"/>
                    <a:pt x="49" y="80"/>
                    <a:pt x="49" y="80"/>
                  </a:cubicBezTo>
                  <a:cubicBezTo>
                    <a:pt x="49" y="80"/>
                    <a:pt x="50" y="81"/>
                    <a:pt x="52" y="81"/>
                  </a:cubicBezTo>
                  <a:cubicBezTo>
                    <a:pt x="55" y="81"/>
                    <a:pt x="57" y="80"/>
                    <a:pt x="57" y="82"/>
                  </a:cubicBezTo>
                  <a:cubicBezTo>
                    <a:pt x="57" y="84"/>
                    <a:pt x="57" y="86"/>
                    <a:pt x="58" y="87"/>
                  </a:cubicBezTo>
                  <a:cubicBezTo>
                    <a:pt x="59" y="88"/>
                    <a:pt x="56" y="95"/>
                    <a:pt x="57" y="96"/>
                  </a:cubicBezTo>
                  <a:cubicBezTo>
                    <a:pt x="58" y="97"/>
                    <a:pt x="60" y="100"/>
                    <a:pt x="60" y="101"/>
                  </a:cubicBezTo>
                  <a:cubicBezTo>
                    <a:pt x="60" y="102"/>
                    <a:pt x="59" y="106"/>
                    <a:pt x="60" y="106"/>
                  </a:cubicBezTo>
                  <a:cubicBezTo>
                    <a:pt x="61" y="106"/>
                    <a:pt x="61" y="104"/>
                    <a:pt x="63" y="104"/>
                  </a:cubicBezTo>
                  <a:cubicBezTo>
                    <a:pt x="65" y="104"/>
                    <a:pt x="67" y="105"/>
                    <a:pt x="69" y="104"/>
                  </a:cubicBezTo>
                  <a:cubicBezTo>
                    <a:pt x="69" y="104"/>
                    <a:pt x="70" y="104"/>
                    <a:pt x="70" y="104"/>
                  </a:cubicBezTo>
                  <a:cubicBezTo>
                    <a:pt x="71" y="104"/>
                    <a:pt x="72" y="106"/>
                    <a:pt x="72" y="106"/>
                  </a:cubicBezTo>
                  <a:cubicBezTo>
                    <a:pt x="72" y="106"/>
                    <a:pt x="73" y="107"/>
                    <a:pt x="74" y="107"/>
                  </a:cubicBezTo>
                  <a:cubicBezTo>
                    <a:pt x="75" y="106"/>
                    <a:pt x="78" y="106"/>
                    <a:pt x="78" y="107"/>
                  </a:cubicBezTo>
                  <a:cubicBezTo>
                    <a:pt x="77" y="108"/>
                    <a:pt x="78" y="110"/>
                    <a:pt x="80" y="110"/>
                  </a:cubicBezTo>
                  <a:cubicBezTo>
                    <a:pt x="81" y="109"/>
                    <a:pt x="83" y="111"/>
                    <a:pt x="85" y="111"/>
                  </a:cubicBezTo>
                  <a:cubicBezTo>
                    <a:pt x="86" y="111"/>
                    <a:pt x="88" y="111"/>
                    <a:pt x="88" y="110"/>
                  </a:cubicBezTo>
                  <a:cubicBezTo>
                    <a:pt x="88" y="110"/>
                    <a:pt x="89" y="108"/>
                    <a:pt x="90" y="109"/>
                  </a:cubicBezTo>
                  <a:cubicBezTo>
                    <a:pt x="90" y="110"/>
                    <a:pt x="92" y="113"/>
                    <a:pt x="93" y="113"/>
                  </a:cubicBezTo>
                  <a:cubicBezTo>
                    <a:pt x="95" y="113"/>
                    <a:pt x="98" y="113"/>
                    <a:pt x="98" y="114"/>
                  </a:cubicBezTo>
                  <a:cubicBezTo>
                    <a:pt x="98" y="115"/>
                    <a:pt x="99" y="118"/>
                    <a:pt x="100" y="119"/>
                  </a:cubicBezTo>
                  <a:cubicBezTo>
                    <a:pt x="102" y="120"/>
                    <a:pt x="105" y="119"/>
                    <a:pt x="105" y="119"/>
                  </a:cubicBezTo>
                  <a:cubicBezTo>
                    <a:pt x="105" y="119"/>
                    <a:pt x="106" y="119"/>
                    <a:pt x="106" y="117"/>
                  </a:cubicBezTo>
                  <a:cubicBezTo>
                    <a:pt x="106" y="115"/>
                    <a:pt x="106" y="112"/>
                    <a:pt x="105" y="112"/>
                  </a:cubicBezTo>
                  <a:cubicBezTo>
                    <a:pt x="104" y="112"/>
                    <a:pt x="103" y="114"/>
                    <a:pt x="101" y="114"/>
                  </a:cubicBezTo>
                  <a:cubicBezTo>
                    <a:pt x="99" y="113"/>
                    <a:pt x="98" y="109"/>
                    <a:pt x="97" y="109"/>
                  </a:cubicBezTo>
                  <a:cubicBezTo>
                    <a:pt x="96" y="108"/>
                    <a:pt x="98" y="104"/>
                    <a:pt x="98" y="103"/>
                  </a:cubicBezTo>
                  <a:cubicBezTo>
                    <a:pt x="98" y="101"/>
                    <a:pt x="99" y="96"/>
                    <a:pt x="98" y="96"/>
                  </a:cubicBezTo>
                  <a:cubicBezTo>
                    <a:pt x="97" y="95"/>
                    <a:pt x="98" y="94"/>
                    <a:pt x="99" y="93"/>
                  </a:cubicBezTo>
                  <a:cubicBezTo>
                    <a:pt x="101" y="91"/>
                    <a:pt x="99" y="88"/>
                    <a:pt x="101" y="88"/>
                  </a:cubicBezTo>
                  <a:cubicBezTo>
                    <a:pt x="103" y="88"/>
                    <a:pt x="107" y="89"/>
                    <a:pt x="108" y="87"/>
                  </a:cubicBezTo>
                  <a:cubicBezTo>
                    <a:pt x="108" y="87"/>
                    <a:pt x="109" y="87"/>
                    <a:pt x="109" y="87"/>
                  </a:cubicBezTo>
                  <a:cubicBezTo>
                    <a:pt x="109" y="87"/>
                    <a:pt x="109" y="86"/>
                    <a:pt x="109" y="86"/>
                  </a:cubicBezTo>
                  <a:cubicBezTo>
                    <a:pt x="108" y="84"/>
                    <a:pt x="106" y="81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0" name="Freeform 162"/>
            <p:cNvSpPr>
              <a:spLocks/>
            </p:cNvSpPr>
            <p:nvPr/>
          </p:nvSpPr>
          <p:spPr bwMode="auto">
            <a:xfrm>
              <a:off x="6415088" y="3979863"/>
              <a:ext cx="30163" cy="39688"/>
            </a:xfrm>
            <a:custGeom>
              <a:avLst/>
              <a:gdLst>
                <a:gd name="T0" fmla="*/ 0 w 10"/>
                <a:gd name="T1" fmla="*/ 6 h 13"/>
                <a:gd name="T2" fmla="*/ 2 w 10"/>
                <a:gd name="T3" fmla="*/ 13 h 13"/>
                <a:gd name="T4" fmla="*/ 4 w 10"/>
                <a:gd name="T5" fmla="*/ 11 h 13"/>
                <a:gd name="T6" fmla="*/ 10 w 10"/>
                <a:gd name="T7" fmla="*/ 4 h 13"/>
                <a:gd name="T8" fmla="*/ 8 w 10"/>
                <a:gd name="T9" fmla="*/ 3 h 13"/>
                <a:gd name="T10" fmla="*/ 8 w 10"/>
                <a:gd name="T11" fmla="*/ 0 h 13"/>
                <a:gd name="T12" fmla="*/ 5 w 10"/>
                <a:gd name="T13" fmla="*/ 0 h 13"/>
                <a:gd name="T14" fmla="*/ 2 w 10"/>
                <a:gd name="T15" fmla="*/ 2 h 13"/>
                <a:gd name="T16" fmla="*/ 0 w 10"/>
                <a:gd name="T17" fmla="*/ 1 h 13"/>
                <a:gd name="T18" fmla="*/ 0 w 10"/>
                <a:gd name="T19" fmla="*/ 1 h 13"/>
                <a:gd name="T20" fmla="*/ 0 w 10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0" y="6"/>
                  </a:moveTo>
                  <a:cubicBezTo>
                    <a:pt x="1" y="7"/>
                    <a:pt x="1" y="10"/>
                    <a:pt x="2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6" y="10"/>
                    <a:pt x="10" y="4"/>
                    <a:pt x="10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1" name="Freeform 163"/>
            <p:cNvSpPr>
              <a:spLocks/>
            </p:cNvSpPr>
            <p:nvPr/>
          </p:nvSpPr>
          <p:spPr bwMode="auto">
            <a:xfrm>
              <a:off x="6432550" y="4138613"/>
              <a:ext cx="193675" cy="334963"/>
            </a:xfrm>
            <a:custGeom>
              <a:avLst/>
              <a:gdLst>
                <a:gd name="T0" fmla="*/ 66 w 66"/>
                <a:gd name="T1" fmla="*/ 27 h 107"/>
                <a:gd name="T2" fmla="*/ 64 w 66"/>
                <a:gd name="T3" fmla="*/ 15 h 107"/>
                <a:gd name="T4" fmla="*/ 64 w 66"/>
                <a:gd name="T5" fmla="*/ 0 h 107"/>
                <a:gd name="T6" fmla="*/ 64 w 66"/>
                <a:gd name="T7" fmla="*/ 0 h 107"/>
                <a:gd name="T8" fmla="*/ 57 w 66"/>
                <a:gd name="T9" fmla="*/ 4 h 107"/>
                <a:gd name="T10" fmla="*/ 53 w 66"/>
                <a:gd name="T11" fmla="*/ 5 h 107"/>
                <a:gd name="T12" fmla="*/ 49 w 66"/>
                <a:gd name="T13" fmla="*/ 4 h 107"/>
                <a:gd name="T14" fmla="*/ 47 w 66"/>
                <a:gd name="T15" fmla="*/ 7 h 107"/>
                <a:gd name="T16" fmla="*/ 43 w 66"/>
                <a:gd name="T17" fmla="*/ 7 h 107"/>
                <a:gd name="T18" fmla="*/ 38 w 66"/>
                <a:gd name="T19" fmla="*/ 8 h 107"/>
                <a:gd name="T20" fmla="*/ 36 w 66"/>
                <a:gd name="T21" fmla="*/ 6 h 107"/>
                <a:gd name="T22" fmla="*/ 32 w 66"/>
                <a:gd name="T23" fmla="*/ 7 h 107"/>
                <a:gd name="T24" fmla="*/ 29 w 66"/>
                <a:gd name="T25" fmla="*/ 6 h 107"/>
                <a:gd name="T26" fmla="*/ 28 w 66"/>
                <a:gd name="T27" fmla="*/ 9 h 107"/>
                <a:gd name="T28" fmla="*/ 31 w 66"/>
                <a:gd name="T29" fmla="*/ 22 h 107"/>
                <a:gd name="T30" fmla="*/ 35 w 66"/>
                <a:gd name="T31" fmla="*/ 25 h 107"/>
                <a:gd name="T32" fmla="*/ 35 w 66"/>
                <a:gd name="T33" fmla="*/ 32 h 107"/>
                <a:gd name="T34" fmla="*/ 31 w 66"/>
                <a:gd name="T35" fmla="*/ 36 h 107"/>
                <a:gd name="T36" fmla="*/ 31 w 66"/>
                <a:gd name="T37" fmla="*/ 41 h 107"/>
                <a:gd name="T38" fmla="*/ 25 w 66"/>
                <a:gd name="T39" fmla="*/ 34 h 107"/>
                <a:gd name="T40" fmla="*/ 26 w 66"/>
                <a:gd name="T41" fmla="*/ 26 h 107"/>
                <a:gd name="T42" fmla="*/ 21 w 66"/>
                <a:gd name="T43" fmla="*/ 25 h 107"/>
                <a:gd name="T44" fmla="*/ 17 w 66"/>
                <a:gd name="T45" fmla="*/ 22 h 107"/>
                <a:gd name="T46" fmla="*/ 0 w 66"/>
                <a:gd name="T47" fmla="*/ 28 h 107"/>
                <a:gd name="T48" fmla="*/ 1 w 66"/>
                <a:gd name="T49" fmla="*/ 33 h 107"/>
                <a:gd name="T50" fmla="*/ 1 w 66"/>
                <a:gd name="T51" fmla="*/ 33 h 107"/>
                <a:gd name="T52" fmla="*/ 2 w 66"/>
                <a:gd name="T53" fmla="*/ 35 h 107"/>
                <a:gd name="T54" fmla="*/ 10 w 66"/>
                <a:gd name="T55" fmla="*/ 37 h 107"/>
                <a:gd name="T56" fmla="*/ 17 w 66"/>
                <a:gd name="T57" fmla="*/ 39 h 107"/>
                <a:gd name="T58" fmla="*/ 17 w 66"/>
                <a:gd name="T59" fmla="*/ 49 h 107"/>
                <a:gd name="T60" fmla="*/ 16 w 66"/>
                <a:gd name="T61" fmla="*/ 55 h 107"/>
                <a:gd name="T62" fmla="*/ 17 w 66"/>
                <a:gd name="T63" fmla="*/ 59 h 107"/>
                <a:gd name="T64" fmla="*/ 14 w 66"/>
                <a:gd name="T65" fmla="*/ 64 h 107"/>
                <a:gd name="T66" fmla="*/ 12 w 66"/>
                <a:gd name="T67" fmla="*/ 70 h 107"/>
                <a:gd name="T68" fmla="*/ 6 w 66"/>
                <a:gd name="T69" fmla="*/ 76 h 107"/>
                <a:gd name="T70" fmla="*/ 6 w 66"/>
                <a:gd name="T71" fmla="*/ 77 h 107"/>
                <a:gd name="T72" fmla="*/ 10 w 66"/>
                <a:gd name="T73" fmla="*/ 88 h 107"/>
                <a:gd name="T74" fmla="*/ 11 w 66"/>
                <a:gd name="T75" fmla="*/ 100 h 107"/>
                <a:gd name="T76" fmla="*/ 12 w 66"/>
                <a:gd name="T77" fmla="*/ 107 h 107"/>
                <a:gd name="T78" fmla="*/ 16 w 66"/>
                <a:gd name="T79" fmla="*/ 106 h 107"/>
                <a:gd name="T80" fmla="*/ 16 w 66"/>
                <a:gd name="T81" fmla="*/ 103 h 107"/>
                <a:gd name="T82" fmla="*/ 14 w 66"/>
                <a:gd name="T83" fmla="*/ 101 h 107"/>
                <a:gd name="T84" fmla="*/ 24 w 66"/>
                <a:gd name="T85" fmla="*/ 94 h 107"/>
                <a:gd name="T86" fmla="*/ 32 w 66"/>
                <a:gd name="T87" fmla="*/ 89 h 107"/>
                <a:gd name="T88" fmla="*/ 32 w 66"/>
                <a:gd name="T89" fmla="*/ 80 h 107"/>
                <a:gd name="T90" fmla="*/ 31 w 66"/>
                <a:gd name="T91" fmla="*/ 72 h 107"/>
                <a:gd name="T92" fmla="*/ 28 w 66"/>
                <a:gd name="T93" fmla="*/ 64 h 107"/>
                <a:gd name="T94" fmla="*/ 29 w 66"/>
                <a:gd name="T95" fmla="*/ 59 h 107"/>
                <a:gd name="T96" fmla="*/ 32 w 66"/>
                <a:gd name="T97" fmla="*/ 56 h 107"/>
                <a:gd name="T98" fmla="*/ 37 w 66"/>
                <a:gd name="T99" fmla="*/ 53 h 107"/>
                <a:gd name="T100" fmla="*/ 44 w 66"/>
                <a:gd name="T101" fmla="*/ 46 h 107"/>
                <a:gd name="T102" fmla="*/ 56 w 66"/>
                <a:gd name="T103" fmla="*/ 40 h 107"/>
                <a:gd name="T104" fmla="*/ 66 w 66"/>
                <a:gd name="T105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" h="107">
                  <a:moveTo>
                    <a:pt x="66" y="27"/>
                  </a:moveTo>
                  <a:cubicBezTo>
                    <a:pt x="65" y="26"/>
                    <a:pt x="64" y="18"/>
                    <a:pt x="64" y="15"/>
                  </a:cubicBezTo>
                  <a:cubicBezTo>
                    <a:pt x="65" y="12"/>
                    <a:pt x="64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1"/>
                    <a:pt x="57" y="3"/>
                    <a:pt x="57" y="4"/>
                  </a:cubicBezTo>
                  <a:cubicBezTo>
                    <a:pt x="56" y="5"/>
                    <a:pt x="54" y="3"/>
                    <a:pt x="53" y="5"/>
                  </a:cubicBezTo>
                  <a:cubicBezTo>
                    <a:pt x="51" y="6"/>
                    <a:pt x="50" y="5"/>
                    <a:pt x="49" y="4"/>
                  </a:cubicBezTo>
                  <a:cubicBezTo>
                    <a:pt x="48" y="4"/>
                    <a:pt x="47" y="6"/>
                    <a:pt x="47" y="7"/>
                  </a:cubicBezTo>
                  <a:cubicBezTo>
                    <a:pt x="47" y="8"/>
                    <a:pt x="44" y="7"/>
                    <a:pt x="43" y="7"/>
                  </a:cubicBezTo>
                  <a:cubicBezTo>
                    <a:pt x="42" y="7"/>
                    <a:pt x="39" y="8"/>
                    <a:pt x="38" y="8"/>
                  </a:cubicBezTo>
                  <a:cubicBezTo>
                    <a:pt x="36" y="8"/>
                    <a:pt x="37" y="7"/>
                    <a:pt x="36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2"/>
                    <a:pt x="31" y="19"/>
                    <a:pt x="31" y="22"/>
                  </a:cubicBezTo>
                  <a:cubicBezTo>
                    <a:pt x="32" y="23"/>
                    <a:pt x="34" y="24"/>
                    <a:pt x="35" y="25"/>
                  </a:cubicBezTo>
                  <a:cubicBezTo>
                    <a:pt x="36" y="27"/>
                    <a:pt x="35" y="27"/>
                    <a:pt x="35" y="32"/>
                  </a:cubicBezTo>
                  <a:cubicBezTo>
                    <a:pt x="35" y="36"/>
                    <a:pt x="33" y="34"/>
                    <a:pt x="31" y="36"/>
                  </a:cubicBezTo>
                  <a:cubicBezTo>
                    <a:pt x="30" y="37"/>
                    <a:pt x="31" y="41"/>
                    <a:pt x="31" y="41"/>
                  </a:cubicBezTo>
                  <a:cubicBezTo>
                    <a:pt x="30" y="42"/>
                    <a:pt x="25" y="35"/>
                    <a:pt x="25" y="34"/>
                  </a:cubicBezTo>
                  <a:cubicBezTo>
                    <a:pt x="25" y="33"/>
                    <a:pt x="27" y="28"/>
                    <a:pt x="26" y="26"/>
                  </a:cubicBezTo>
                  <a:cubicBezTo>
                    <a:pt x="26" y="23"/>
                    <a:pt x="23" y="25"/>
                    <a:pt x="21" y="25"/>
                  </a:cubicBezTo>
                  <a:cubicBezTo>
                    <a:pt x="20" y="25"/>
                    <a:pt x="18" y="22"/>
                    <a:pt x="17" y="22"/>
                  </a:cubicBezTo>
                  <a:cubicBezTo>
                    <a:pt x="17" y="22"/>
                    <a:pt x="0" y="28"/>
                    <a:pt x="0" y="2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7" y="35"/>
                    <a:pt x="10" y="37"/>
                  </a:cubicBezTo>
                  <a:cubicBezTo>
                    <a:pt x="12" y="39"/>
                    <a:pt x="16" y="39"/>
                    <a:pt x="17" y="39"/>
                  </a:cubicBezTo>
                  <a:cubicBezTo>
                    <a:pt x="18" y="40"/>
                    <a:pt x="17" y="46"/>
                    <a:pt x="17" y="49"/>
                  </a:cubicBezTo>
                  <a:cubicBezTo>
                    <a:pt x="17" y="52"/>
                    <a:pt x="14" y="53"/>
                    <a:pt x="16" y="55"/>
                  </a:cubicBezTo>
                  <a:cubicBezTo>
                    <a:pt x="17" y="56"/>
                    <a:pt x="16" y="59"/>
                    <a:pt x="17" y="59"/>
                  </a:cubicBezTo>
                  <a:cubicBezTo>
                    <a:pt x="19" y="60"/>
                    <a:pt x="16" y="63"/>
                    <a:pt x="14" y="64"/>
                  </a:cubicBezTo>
                  <a:cubicBezTo>
                    <a:pt x="13" y="65"/>
                    <a:pt x="14" y="68"/>
                    <a:pt x="12" y="70"/>
                  </a:cubicBezTo>
                  <a:cubicBezTo>
                    <a:pt x="11" y="72"/>
                    <a:pt x="8" y="74"/>
                    <a:pt x="6" y="76"/>
                  </a:cubicBezTo>
                  <a:cubicBezTo>
                    <a:pt x="6" y="76"/>
                    <a:pt x="6" y="77"/>
                    <a:pt x="6" y="77"/>
                  </a:cubicBezTo>
                  <a:cubicBezTo>
                    <a:pt x="7" y="78"/>
                    <a:pt x="9" y="87"/>
                    <a:pt x="10" y="88"/>
                  </a:cubicBezTo>
                  <a:cubicBezTo>
                    <a:pt x="12" y="89"/>
                    <a:pt x="11" y="99"/>
                    <a:pt x="11" y="100"/>
                  </a:cubicBezTo>
                  <a:cubicBezTo>
                    <a:pt x="11" y="100"/>
                    <a:pt x="12" y="107"/>
                    <a:pt x="12" y="107"/>
                  </a:cubicBezTo>
                  <a:cubicBezTo>
                    <a:pt x="12" y="107"/>
                    <a:pt x="14" y="106"/>
                    <a:pt x="16" y="106"/>
                  </a:cubicBezTo>
                  <a:cubicBezTo>
                    <a:pt x="16" y="105"/>
                    <a:pt x="16" y="104"/>
                    <a:pt x="16" y="103"/>
                  </a:cubicBezTo>
                  <a:cubicBezTo>
                    <a:pt x="17" y="100"/>
                    <a:pt x="15" y="103"/>
                    <a:pt x="14" y="101"/>
                  </a:cubicBezTo>
                  <a:cubicBezTo>
                    <a:pt x="13" y="99"/>
                    <a:pt x="18" y="96"/>
                    <a:pt x="24" y="94"/>
                  </a:cubicBezTo>
                  <a:cubicBezTo>
                    <a:pt x="29" y="92"/>
                    <a:pt x="31" y="91"/>
                    <a:pt x="32" y="89"/>
                  </a:cubicBezTo>
                  <a:cubicBezTo>
                    <a:pt x="32" y="87"/>
                    <a:pt x="31" y="82"/>
                    <a:pt x="32" y="80"/>
                  </a:cubicBezTo>
                  <a:cubicBezTo>
                    <a:pt x="33" y="78"/>
                    <a:pt x="32" y="77"/>
                    <a:pt x="31" y="72"/>
                  </a:cubicBezTo>
                  <a:cubicBezTo>
                    <a:pt x="30" y="67"/>
                    <a:pt x="29" y="67"/>
                    <a:pt x="28" y="64"/>
                  </a:cubicBezTo>
                  <a:cubicBezTo>
                    <a:pt x="27" y="61"/>
                    <a:pt x="28" y="59"/>
                    <a:pt x="29" y="59"/>
                  </a:cubicBezTo>
                  <a:cubicBezTo>
                    <a:pt x="31" y="59"/>
                    <a:pt x="31" y="59"/>
                    <a:pt x="32" y="56"/>
                  </a:cubicBezTo>
                  <a:cubicBezTo>
                    <a:pt x="33" y="54"/>
                    <a:pt x="35" y="55"/>
                    <a:pt x="37" y="53"/>
                  </a:cubicBezTo>
                  <a:cubicBezTo>
                    <a:pt x="40" y="51"/>
                    <a:pt x="40" y="49"/>
                    <a:pt x="44" y="46"/>
                  </a:cubicBezTo>
                  <a:cubicBezTo>
                    <a:pt x="48" y="42"/>
                    <a:pt x="52" y="43"/>
                    <a:pt x="56" y="40"/>
                  </a:cubicBezTo>
                  <a:cubicBezTo>
                    <a:pt x="60" y="38"/>
                    <a:pt x="66" y="29"/>
                    <a:pt x="6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2" name="Freeform 164"/>
            <p:cNvSpPr>
              <a:spLocks/>
            </p:cNvSpPr>
            <p:nvPr/>
          </p:nvSpPr>
          <p:spPr bwMode="auto">
            <a:xfrm>
              <a:off x="6421438" y="3948113"/>
              <a:ext cx="200025" cy="215900"/>
            </a:xfrm>
            <a:custGeom>
              <a:avLst/>
              <a:gdLst>
                <a:gd name="T0" fmla="*/ 63 w 68"/>
                <a:gd name="T1" fmla="*/ 55 h 69"/>
                <a:gd name="T2" fmla="*/ 61 w 68"/>
                <a:gd name="T3" fmla="*/ 49 h 69"/>
                <a:gd name="T4" fmla="*/ 60 w 68"/>
                <a:gd name="T5" fmla="*/ 44 h 69"/>
                <a:gd name="T6" fmla="*/ 61 w 68"/>
                <a:gd name="T7" fmla="*/ 39 h 69"/>
                <a:gd name="T8" fmla="*/ 58 w 68"/>
                <a:gd name="T9" fmla="*/ 34 h 69"/>
                <a:gd name="T10" fmla="*/ 61 w 68"/>
                <a:gd name="T11" fmla="*/ 24 h 69"/>
                <a:gd name="T12" fmla="*/ 50 w 68"/>
                <a:gd name="T13" fmla="*/ 17 h 69"/>
                <a:gd name="T14" fmla="*/ 51 w 68"/>
                <a:gd name="T15" fmla="*/ 13 h 69"/>
                <a:gd name="T16" fmla="*/ 27 w 68"/>
                <a:gd name="T17" fmla="*/ 1 h 69"/>
                <a:gd name="T18" fmla="*/ 24 w 68"/>
                <a:gd name="T19" fmla="*/ 6 h 69"/>
                <a:gd name="T20" fmla="*/ 25 w 68"/>
                <a:gd name="T21" fmla="*/ 10 h 69"/>
                <a:gd name="T22" fmla="*/ 14 w 68"/>
                <a:gd name="T23" fmla="*/ 10 h 69"/>
                <a:gd name="T24" fmla="*/ 14 w 68"/>
                <a:gd name="T25" fmla="*/ 0 h 69"/>
                <a:gd name="T26" fmla="*/ 9 w 68"/>
                <a:gd name="T27" fmla="*/ 1 h 69"/>
                <a:gd name="T28" fmla="*/ 6 w 68"/>
                <a:gd name="T29" fmla="*/ 1 h 69"/>
                <a:gd name="T30" fmla="*/ 7 w 68"/>
                <a:gd name="T31" fmla="*/ 4 h 69"/>
                <a:gd name="T32" fmla="*/ 8 w 68"/>
                <a:gd name="T33" fmla="*/ 8 h 69"/>
                <a:gd name="T34" fmla="*/ 6 w 68"/>
                <a:gd name="T35" fmla="*/ 10 h 69"/>
                <a:gd name="T36" fmla="*/ 6 w 68"/>
                <a:gd name="T37" fmla="*/ 13 h 69"/>
                <a:gd name="T38" fmla="*/ 8 w 68"/>
                <a:gd name="T39" fmla="*/ 14 h 69"/>
                <a:gd name="T40" fmla="*/ 2 w 68"/>
                <a:gd name="T41" fmla="*/ 21 h 69"/>
                <a:gd name="T42" fmla="*/ 0 w 68"/>
                <a:gd name="T43" fmla="*/ 23 h 69"/>
                <a:gd name="T44" fmla="*/ 4 w 68"/>
                <a:gd name="T45" fmla="*/ 35 h 69"/>
                <a:gd name="T46" fmla="*/ 7 w 68"/>
                <a:gd name="T47" fmla="*/ 43 h 69"/>
                <a:gd name="T48" fmla="*/ 8 w 68"/>
                <a:gd name="T49" fmla="*/ 48 h 69"/>
                <a:gd name="T50" fmla="*/ 5 w 68"/>
                <a:gd name="T51" fmla="*/ 45 h 69"/>
                <a:gd name="T52" fmla="*/ 5 w 68"/>
                <a:gd name="T53" fmla="*/ 46 h 69"/>
                <a:gd name="T54" fmla="*/ 4 w 68"/>
                <a:gd name="T55" fmla="*/ 46 h 69"/>
                <a:gd name="T56" fmla="*/ 9 w 68"/>
                <a:gd name="T57" fmla="*/ 49 h 69"/>
                <a:gd name="T58" fmla="*/ 15 w 68"/>
                <a:gd name="T59" fmla="*/ 51 h 69"/>
                <a:gd name="T60" fmla="*/ 23 w 68"/>
                <a:gd name="T61" fmla="*/ 55 h 69"/>
                <a:gd name="T62" fmla="*/ 23 w 68"/>
                <a:gd name="T63" fmla="*/ 55 h 69"/>
                <a:gd name="T64" fmla="*/ 27 w 68"/>
                <a:gd name="T65" fmla="*/ 55 h 69"/>
                <a:gd name="T66" fmla="*/ 28 w 68"/>
                <a:gd name="T67" fmla="*/ 55 h 69"/>
                <a:gd name="T68" fmla="*/ 33 w 68"/>
                <a:gd name="T69" fmla="*/ 67 h 69"/>
                <a:gd name="T70" fmla="*/ 36 w 68"/>
                <a:gd name="T71" fmla="*/ 68 h 69"/>
                <a:gd name="T72" fmla="*/ 40 w 68"/>
                <a:gd name="T73" fmla="*/ 67 h 69"/>
                <a:gd name="T74" fmla="*/ 42 w 68"/>
                <a:gd name="T75" fmla="*/ 69 h 69"/>
                <a:gd name="T76" fmla="*/ 47 w 68"/>
                <a:gd name="T77" fmla="*/ 68 h 69"/>
                <a:gd name="T78" fmla="*/ 51 w 68"/>
                <a:gd name="T79" fmla="*/ 68 h 69"/>
                <a:gd name="T80" fmla="*/ 53 w 68"/>
                <a:gd name="T81" fmla="*/ 65 h 69"/>
                <a:gd name="T82" fmla="*/ 57 w 68"/>
                <a:gd name="T83" fmla="*/ 66 h 69"/>
                <a:gd name="T84" fmla="*/ 61 w 68"/>
                <a:gd name="T85" fmla="*/ 65 h 69"/>
                <a:gd name="T86" fmla="*/ 68 w 68"/>
                <a:gd name="T87" fmla="*/ 61 h 69"/>
                <a:gd name="T88" fmla="*/ 63 w 68"/>
                <a:gd name="T8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69">
                  <a:moveTo>
                    <a:pt x="63" y="55"/>
                  </a:moveTo>
                  <a:cubicBezTo>
                    <a:pt x="63" y="52"/>
                    <a:pt x="61" y="52"/>
                    <a:pt x="61" y="49"/>
                  </a:cubicBezTo>
                  <a:cubicBezTo>
                    <a:pt x="61" y="46"/>
                    <a:pt x="61" y="44"/>
                    <a:pt x="60" y="44"/>
                  </a:cubicBezTo>
                  <a:cubicBezTo>
                    <a:pt x="59" y="44"/>
                    <a:pt x="60" y="41"/>
                    <a:pt x="61" y="39"/>
                  </a:cubicBezTo>
                  <a:cubicBezTo>
                    <a:pt x="63" y="37"/>
                    <a:pt x="59" y="37"/>
                    <a:pt x="58" y="34"/>
                  </a:cubicBezTo>
                  <a:cubicBezTo>
                    <a:pt x="58" y="33"/>
                    <a:pt x="59" y="29"/>
                    <a:pt x="61" y="24"/>
                  </a:cubicBezTo>
                  <a:cubicBezTo>
                    <a:pt x="56" y="21"/>
                    <a:pt x="50" y="17"/>
                    <a:pt x="50" y="1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6" y="6"/>
                    <a:pt x="24" y="6"/>
                  </a:cubicBezTo>
                  <a:cubicBezTo>
                    <a:pt x="22" y="7"/>
                    <a:pt x="27" y="10"/>
                    <a:pt x="25" y="10"/>
                  </a:cubicBezTo>
                  <a:cubicBezTo>
                    <a:pt x="22" y="11"/>
                    <a:pt x="18" y="8"/>
                    <a:pt x="14" y="10"/>
                  </a:cubicBezTo>
                  <a:cubicBezTo>
                    <a:pt x="12" y="11"/>
                    <a:pt x="13" y="5"/>
                    <a:pt x="14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9" y="7"/>
                    <a:pt x="8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6" y="11"/>
                    <a:pt x="6" y="13"/>
                    <a:pt x="6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4" y="20"/>
                    <a:pt x="2" y="21"/>
                  </a:cubicBezTo>
                  <a:cubicBezTo>
                    <a:pt x="2" y="21"/>
                    <a:pt x="1" y="22"/>
                    <a:pt x="0" y="23"/>
                  </a:cubicBezTo>
                  <a:cubicBezTo>
                    <a:pt x="1" y="27"/>
                    <a:pt x="2" y="33"/>
                    <a:pt x="4" y="35"/>
                  </a:cubicBezTo>
                  <a:cubicBezTo>
                    <a:pt x="7" y="37"/>
                    <a:pt x="6" y="41"/>
                    <a:pt x="7" y="43"/>
                  </a:cubicBezTo>
                  <a:cubicBezTo>
                    <a:pt x="8" y="45"/>
                    <a:pt x="10" y="47"/>
                    <a:pt x="8" y="48"/>
                  </a:cubicBezTo>
                  <a:cubicBezTo>
                    <a:pt x="7" y="48"/>
                    <a:pt x="6" y="47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6" y="48"/>
                    <a:pt x="8" y="49"/>
                    <a:pt x="9" y="49"/>
                  </a:cubicBezTo>
                  <a:cubicBezTo>
                    <a:pt x="10" y="49"/>
                    <a:pt x="13" y="51"/>
                    <a:pt x="15" y="51"/>
                  </a:cubicBezTo>
                  <a:cubicBezTo>
                    <a:pt x="16" y="51"/>
                    <a:pt x="22" y="54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6" y="55"/>
                    <a:pt x="27" y="55"/>
                  </a:cubicBezTo>
                  <a:cubicBezTo>
                    <a:pt x="27" y="55"/>
                    <a:pt x="28" y="55"/>
                    <a:pt x="28" y="55"/>
                  </a:cubicBezTo>
                  <a:cubicBezTo>
                    <a:pt x="30" y="55"/>
                    <a:pt x="33" y="63"/>
                    <a:pt x="33" y="67"/>
                  </a:cubicBezTo>
                  <a:cubicBezTo>
                    <a:pt x="34" y="68"/>
                    <a:pt x="36" y="68"/>
                    <a:pt x="36" y="68"/>
                  </a:cubicBezTo>
                  <a:cubicBezTo>
                    <a:pt x="37" y="68"/>
                    <a:pt x="38" y="67"/>
                    <a:pt x="40" y="67"/>
                  </a:cubicBezTo>
                  <a:cubicBezTo>
                    <a:pt x="41" y="68"/>
                    <a:pt x="40" y="69"/>
                    <a:pt x="42" y="69"/>
                  </a:cubicBezTo>
                  <a:cubicBezTo>
                    <a:pt x="43" y="69"/>
                    <a:pt x="46" y="68"/>
                    <a:pt x="47" y="68"/>
                  </a:cubicBezTo>
                  <a:cubicBezTo>
                    <a:pt x="48" y="68"/>
                    <a:pt x="51" y="69"/>
                    <a:pt x="51" y="68"/>
                  </a:cubicBezTo>
                  <a:cubicBezTo>
                    <a:pt x="51" y="67"/>
                    <a:pt x="52" y="65"/>
                    <a:pt x="53" y="65"/>
                  </a:cubicBezTo>
                  <a:cubicBezTo>
                    <a:pt x="54" y="66"/>
                    <a:pt x="55" y="67"/>
                    <a:pt x="57" y="66"/>
                  </a:cubicBezTo>
                  <a:cubicBezTo>
                    <a:pt x="58" y="64"/>
                    <a:pt x="60" y="66"/>
                    <a:pt x="61" y="65"/>
                  </a:cubicBezTo>
                  <a:cubicBezTo>
                    <a:pt x="61" y="64"/>
                    <a:pt x="65" y="62"/>
                    <a:pt x="68" y="61"/>
                  </a:cubicBezTo>
                  <a:cubicBezTo>
                    <a:pt x="67" y="57"/>
                    <a:pt x="63" y="59"/>
                    <a:pt x="6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3" name="Freeform 165"/>
            <p:cNvSpPr>
              <a:spLocks/>
            </p:cNvSpPr>
            <p:nvPr/>
          </p:nvSpPr>
          <p:spPr bwMode="auto">
            <a:xfrm>
              <a:off x="6480175" y="4119563"/>
              <a:ext cx="58738" cy="150813"/>
            </a:xfrm>
            <a:custGeom>
              <a:avLst/>
              <a:gdLst>
                <a:gd name="T0" fmla="*/ 19 w 20"/>
                <a:gd name="T1" fmla="*/ 31 h 48"/>
                <a:gd name="T2" fmla="*/ 15 w 20"/>
                <a:gd name="T3" fmla="*/ 28 h 48"/>
                <a:gd name="T4" fmla="*/ 15 w 20"/>
                <a:gd name="T5" fmla="*/ 29 h 48"/>
                <a:gd name="T6" fmla="*/ 8 w 20"/>
                <a:gd name="T7" fmla="*/ 19 h 48"/>
                <a:gd name="T8" fmla="*/ 9 w 20"/>
                <a:gd name="T9" fmla="*/ 8 h 48"/>
                <a:gd name="T10" fmla="*/ 7 w 20"/>
                <a:gd name="T11" fmla="*/ 0 h 48"/>
                <a:gd name="T12" fmla="*/ 3 w 20"/>
                <a:gd name="T13" fmla="*/ 0 h 48"/>
                <a:gd name="T14" fmla="*/ 5 w 20"/>
                <a:gd name="T15" fmla="*/ 6 h 48"/>
                <a:gd name="T16" fmla="*/ 3 w 20"/>
                <a:gd name="T17" fmla="*/ 8 h 48"/>
                <a:gd name="T18" fmla="*/ 4 w 20"/>
                <a:gd name="T19" fmla="*/ 18 h 48"/>
                <a:gd name="T20" fmla="*/ 1 w 20"/>
                <a:gd name="T21" fmla="*/ 19 h 48"/>
                <a:gd name="T22" fmla="*/ 0 w 20"/>
                <a:gd name="T23" fmla="*/ 25 h 48"/>
                <a:gd name="T24" fmla="*/ 1 w 20"/>
                <a:gd name="T25" fmla="*/ 28 h 48"/>
                <a:gd name="T26" fmla="*/ 1 w 20"/>
                <a:gd name="T27" fmla="*/ 28 h 48"/>
                <a:gd name="T28" fmla="*/ 5 w 20"/>
                <a:gd name="T29" fmla="*/ 31 h 48"/>
                <a:gd name="T30" fmla="*/ 10 w 20"/>
                <a:gd name="T31" fmla="*/ 32 h 48"/>
                <a:gd name="T32" fmla="*/ 9 w 20"/>
                <a:gd name="T33" fmla="*/ 40 h 48"/>
                <a:gd name="T34" fmla="*/ 15 w 20"/>
                <a:gd name="T35" fmla="*/ 47 h 48"/>
                <a:gd name="T36" fmla="*/ 15 w 20"/>
                <a:gd name="T37" fmla="*/ 42 h 48"/>
                <a:gd name="T38" fmla="*/ 19 w 20"/>
                <a:gd name="T39" fmla="*/ 38 h 48"/>
                <a:gd name="T40" fmla="*/ 19 w 20"/>
                <a:gd name="T4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48">
                  <a:moveTo>
                    <a:pt x="19" y="31"/>
                  </a:moveTo>
                  <a:cubicBezTo>
                    <a:pt x="18" y="30"/>
                    <a:pt x="16" y="29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3" y="31"/>
                    <a:pt x="9" y="24"/>
                    <a:pt x="8" y="19"/>
                  </a:cubicBezTo>
                  <a:cubicBezTo>
                    <a:pt x="7" y="15"/>
                    <a:pt x="11" y="13"/>
                    <a:pt x="9" y="8"/>
                  </a:cubicBezTo>
                  <a:cubicBezTo>
                    <a:pt x="7" y="5"/>
                    <a:pt x="6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4" y="2"/>
                    <a:pt x="5" y="5"/>
                    <a:pt x="5" y="6"/>
                  </a:cubicBezTo>
                  <a:cubicBezTo>
                    <a:pt x="5" y="8"/>
                    <a:pt x="4" y="6"/>
                    <a:pt x="3" y="8"/>
                  </a:cubicBezTo>
                  <a:cubicBezTo>
                    <a:pt x="3" y="9"/>
                    <a:pt x="2" y="16"/>
                    <a:pt x="4" y="18"/>
                  </a:cubicBezTo>
                  <a:cubicBezTo>
                    <a:pt x="5" y="19"/>
                    <a:pt x="1" y="18"/>
                    <a:pt x="1" y="19"/>
                  </a:cubicBezTo>
                  <a:cubicBezTo>
                    <a:pt x="1" y="21"/>
                    <a:pt x="1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4" y="31"/>
                    <a:pt x="5" y="31"/>
                  </a:cubicBezTo>
                  <a:cubicBezTo>
                    <a:pt x="7" y="31"/>
                    <a:pt x="10" y="29"/>
                    <a:pt x="10" y="32"/>
                  </a:cubicBezTo>
                  <a:cubicBezTo>
                    <a:pt x="11" y="34"/>
                    <a:pt x="9" y="39"/>
                    <a:pt x="9" y="40"/>
                  </a:cubicBezTo>
                  <a:cubicBezTo>
                    <a:pt x="9" y="41"/>
                    <a:pt x="14" y="48"/>
                    <a:pt x="15" y="47"/>
                  </a:cubicBezTo>
                  <a:cubicBezTo>
                    <a:pt x="15" y="47"/>
                    <a:pt x="14" y="43"/>
                    <a:pt x="15" y="42"/>
                  </a:cubicBezTo>
                  <a:cubicBezTo>
                    <a:pt x="17" y="40"/>
                    <a:pt x="19" y="42"/>
                    <a:pt x="19" y="38"/>
                  </a:cubicBezTo>
                  <a:cubicBezTo>
                    <a:pt x="19" y="33"/>
                    <a:pt x="20" y="33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4" name="Freeform 166"/>
            <p:cNvSpPr>
              <a:spLocks/>
            </p:cNvSpPr>
            <p:nvPr/>
          </p:nvSpPr>
          <p:spPr bwMode="auto">
            <a:xfrm>
              <a:off x="8886825" y="4338638"/>
              <a:ext cx="58738" cy="49213"/>
            </a:xfrm>
            <a:custGeom>
              <a:avLst/>
              <a:gdLst>
                <a:gd name="T0" fmla="*/ 0 w 20"/>
                <a:gd name="T1" fmla="*/ 2 h 16"/>
                <a:gd name="T2" fmla="*/ 18 w 20"/>
                <a:gd name="T3" fmla="*/ 15 h 16"/>
                <a:gd name="T4" fmla="*/ 0 w 20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cubicBezTo>
                    <a:pt x="0" y="0"/>
                    <a:pt x="20" y="13"/>
                    <a:pt x="18" y="15"/>
                  </a:cubicBezTo>
                  <a:cubicBezTo>
                    <a:pt x="16" y="16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5" name="Freeform 167"/>
            <p:cNvSpPr>
              <a:spLocks/>
            </p:cNvSpPr>
            <p:nvPr/>
          </p:nvSpPr>
          <p:spPr bwMode="auto">
            <a:xfrm>
              <a:off x="7129463" y="3084513"/>
              <a:ext cx="141288" cy="100013"/>
            </a:xfrm>
            <a:custGeom>
              <a:avLst/>
              <a:gdLst>
                <a:gd name="T0" fmla="*/ 39 w 48"/>
                <a:gd name="T1" fmla="*/ 26 h 32"/>
                <a:gd name="T2" fmla="*/ 42 w 48"/>
                <a:gd name="T3" fmla="*/ 28 h 32"/>
                <a:gd name="T4" fmla="*/ 46 w 48"/>
                <a:gd name="T5" fmla="*/ 29 h 32"/>
                <a:gd name="T6" fmla="*/ 48 w 48"/>
                <a:gd name="T7" fmla="*/ 29 h 32"/>
                <a:gd name="T8" fmla="*/ 47 w 48"/>
                <a:gd name="T9" fmla="*/ 20 h 32"/>
                <a:gd name="T10" fmla="*/ 41 w 48"/>
                <a:gd name="T11" fmla="*/ 16 h 32"/>
                <a:gd name="T12" fmla="*/ 40 w 48"/>
                <a:gd name="T13" fmla="*/ 11 h 32"/>
                <a:gd name="T14" fmla="*/ 31 w 48"/>
                <a:gd name="T15" fmla="*/ 11 h 32"/>
                <a:gd name="T16" fmla="*/ 26 w 48"/>
                <a:gd name="T17" fmla="*/ 10 h 32"/>
                <a:gd name="T18" fmla="*/ 21 w 48"/>
                <a:gd name="T19" fmla="*/ 10 h 32"/>
                <a:gd name="T20" fmla="*/ 12 w 48"/>
                <a:gd name="T21" fmla="*/ 9 h 32"/>
                <a:gd name="T22" fmla="*/ 16 w 48"/>
                <a:gd name="T23" fmla="*/ 6 h 32"/>
                <a:gd name="T24" fmla="*/ 18 w 48"/>
                <a:gd name="T25" fmla="*/ 6 h 32"/>
                <a:gd name="T26" fmla="*/ 20 w 48"/>
                <a:gd name="T27" fmla="*/ 1 h 32"/>
                <a:gd name="T28" fmla="*/ 16 w 48"/>
                <a:gd name="T29" fmla="*/ 2 h 32"/>
                <a:gd name="T30" fmla="*/ 11 w 48"/>
                <a:gd name="T31" fmla="*/ 3 h 32"/>
                <a:gd name="T32" fmla="*/ 8 w 48"/>
                <a:gd name="T33" fmla="*/ 6 h 32"/>
                <a:gd name="T34" fmla="*/ 6 w 48"/>
                <a:gd name="T35" fmla="*/ 9 h 32"/>
                <a:gd name="T36" fmla="*/ 0 w 48"/>
                <a:gd name="T37" fmla="*/ 12 h 32"/>
                <a:gd name="T38" fmla="*/ 4 w 48"/>
                <a:gd name="T39" fmla="*/ 16 h 32"/>
                <a:gd name="T40" fmla="*/ 5 w 48"/>
                <a:gd name="T41" fmla="*/ 22 h 32"/>
                <a:gd name="T42" fmla="*/ 2 w 48"/>
                <a:gd name="T43" fmla="*/ 28 h 32"/>
                <a:gd name="T44" fmla="*/ 5 w 48"/>
                <a:gd name="T45" fmla="*/ 29 h 32"/>
                <a:gd name="T46" fmla="*/ 12 w 48"/>
                <a:gd name="T47" fmla="*/ 27 h 32"/>
                <a:gd name="T48" fmla="*/ 18 w 48"/>
                <a:gd name="T49" fmla="*/ 24 h 32"/>
                <a:gd name="T50" fmla="*/ 23 w 48"/>
                <a:gd name="T51" fmla="*/ 19 h 32"/>
                <a:gd name="T52" fmla="*/ 26 w 48"/>
                <a:gd name="T53" fmla="*/ 24 h 32"/>
                <a:gd name="T54" fmla="*/ 26 w 48"/>
                <a:gd name="T55" fmla="*/ 31 h 32"/>
                <a:gd name="T56" fmla="*/ 29 w 48"/>
                <a:gd name="T57" fmla="*/ 31 h 32"/>
                <a:gd name="T58" fmla="*/ 32 w 48"/>
                <a:gd name="T59" fmla="*/ 30 h 32"/>
                <a:gd name="T60" fmla="*/ 39 w 48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2">
                  <a:moveTo>
                    <a:pt x="39" y="26"/>
                  </a:moveTo>
                  <a:cubicBezTo>
                    <a:pt x="41" y="27"/>
                    <a:pt x="40" y="28"/>
                    <a:pt x="42" y="28"/>
                  </a:cubicBezTo>
                  <a:cubicBezTo>
                    <a:pt x="43" y="27"/>
                    <a:pt x="45" y="28"/>
                    <a:pt x="46" y="29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48" y="29"/>
                    <a:pt x="47" y="22"/>
                    <a:pt x="47" y="20"/>
                  </a:cubicBezTo>
                  <a:cubicBezTo>
                    <a:pt x="46" y="18"/>
                    <a:pt x="41" y="16"/>
                    <a:pt x="41" y="16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3" y="12"/>
                    <a:pt x="31" y="11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5" y="9"/>
                    <a:pt x="23" y="12"/>
                    <a:pt x="21" y="10"/>
                  </a:cubicBezTo>
                  <a:cubicBezTo>
                    <a:pt x="18" y="9"/>
                    <a:pt x="12" y="11"/>
                    <a:pt x="12" y="9"/>
                  </a:cubicBezTo>
                  <a:cubicBezTo>
                    <a:pt x="12" y="8"/>
                    <a:pt x="14" y="5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4"/>
                    <a:pt x="21" y="1"/>
                    <a:pt x="20" y="1"/>
                  </a:cubicBezTo>
                  <a:cubicBezTo>
                    <a:pt x="20" y="0"/>
                    <a:pt x="18" y="0"/>
                    <a:pt x="16" y="2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11" y="4"/>
                    <a:pt x="10" y="6"/>
                    <a:pt x="8" y="6"/>
                  </a:cubicBezTo>
                  <a:cubicBezTo>
                    <a:pt x="7" y="6"/>
                    <a:pt x="8" y="9"/>
                    <a:pt x="6" y="9"/>
                  </a:cubicBezTo>
                  <a:cubicBezTo>
                    <a:pt x="5" y="10"/>
                    <a:pt x="1" y="10"/>
                    <a:pt x="0" y="12"/>
                  </a:cubicBezTo>
                  <a:cubicBezTo>
                    <a:pt x="0" y="13"/>
                    <a:pt x="5" y="14"/>
                    <a:pt x="4" y="16"/>
                  </a:cubicBezTo>
                  <a:cubicBezTo>
                    <a:pt x="4" y="18"/>
                    <a:pt x="7" y="21"/>
                    <a:pt x="5" y="22"/>
                  </a:cubicBezTo>
                  <a:cubicBezTo>
                    <a:pt x="4" y="23"/>
                    <a:pt x="2" y="25"/>
                    <a:pt x="2" y="28"/>
                  </a:cubicBezTo>
                  <a:cubicBezTo>
                    <a:pt x="4" y="29"/>
                    <a:pt x="5" y="30"/>
                    <a:pt x="5" y="29"/>
                  </a:cubicBezTo>
                  <a:cubicBezTo>
                    <a:pt x="6" y="27"/>
                    <a:pt x="12" y="29"/>
                    <a:pt x="12" y="27"/>
                  </a:cubicBezTo>
                  <a:cubicBezTo>
                    <a:pt x="12" y="25"/>
                    <a:pt x="18" y="26"/>
                    <a:pt x="18" y="24"/>
                  </a:cubicBezTo>
                  <a:cubicBezTo>
                    <a:pt x="18" y="22"/>
                    <a:pt x="21" y="18"/>
                    <a:pt x="23" y="19"/>
                  </a:cubicBezTo>
                  <a:cubicBezTo>
                    <a:pt x="26" y="19"/>
                    <a:pt x="23" y="23"/>
                    <a:pt x="26" y="24"/>
                  </a:cubicBezTo>
                  <a:cubicBezTo>
                    <a:pt x="29" y="25"/>
                    <a:pt x="25" y="30"/>
                    <a:pt x="26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5" y="28"/>
                    <a:pt x="38" y="25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6" name="Freeform 168"/>
            <p:cNvSpPr>
              <a:spLocks/>
            </p:cNvSpPr>
            <p:nvPr/>
          </p:nvSpPr>
          <p:spPr bwMode="auto">
            <a:xfrm>
              <a:off x="4443413" y="3424238"/>
              <a:ext cx="15875" cy="34925"/>
            </a:xfrm>
            <a:custGeom>
              <a:avLst/>
              <a:gdLst>
                <a:gd name="T0" fmla="*/ 4 w 5"/>
                <a:gd name="T1" fmla="*/ 11 h 11"/>
                <a:gd name="T2" fmla="*/ 2 w 5"/>
                <a:gd name="T3" fmla="*/ 8 h 11"/>
                <a:gd name="T4" fmla="*/ 0 w 5"/>
                <a:gd name="T5" fmla="*/ 4 h 11"/>
                <a:gd name="T6" fmla="*/ 2 w 5"/>
                <a:gd name="T7" fmla="*/ 2 h 11"/>
                <a:gd name="T8" fmla="*/ 3 w 5"/>
                <a:gd name="T9" fmla="*/ 7 h 11"/>
                <a:gd name="T10" fmla="*/ 4 w 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11"/>
                    <a:pt x="2" y="10"/>
                    <a:pt x="2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4"/>
                    <a:pt x="2" y="6"/>
                    <a:pt x="3" y="7"/>
                  </a:cubicBezTo>
                  <a:cubicBezTo>
                    <a:pt x="3" y="8"/>
                    <a:pt x="5" y="9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7" name="Freeform 169"/>
            <p:cNvSpPr>
              <a:spLocks/>
            </p:cNvSpPr>
            <p:nvPr/>
          </p:nvSpPr>
          <p:spPr bwMode="auto">
            <a:xfrm>
              <a:off x="4743450" y="3717925"/>
              <a:ext cx="23813" cy="22225"/>
            </a:xfrm>
            <a:custGeom>
              <a:avLst/>
              <a:gdLst>
                <a:gd name="T0" fmla="*/ 2 w 8"/>
                <a:gd name="T1" fmla="*/ 6 h 7"/>
                <a:gd name="T2" fmla="*/ 2 w 8"/>
                <a:gd name="T3" fmla="*/ 3 h 7"/>
                <a:gd name="T4" fmla="*/ 6 w 8"/>
                <a:gd name="T5" fmla="*/ 2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3" y="4"/>
                    <a:pt x="2" y="3"/>
                  </a:cubicBezTo>
                  <a:cubicBezTo>
                    <a:pt x="0" y="2"/>
                    <a:pt x="5" y="0"/>
                    <a:pt x="6" y="2"/>
                  </a:cubicBezTo>
                  <a:cubicBezTo>
                    <a:pt x="8" y="3"/>
                    <a:pt x="8" y="5"/>
                    <a:pt x="7" y="5"/>
                  </a:cubicBezTo>
                  <a:cubicBezTo>
                    <a:pt x="5" y="6"/>
                    <a:pt x="3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8" name="Freeform 170"/>
            <p:cNvSpPr>
              <a:spLocks/>
            </p:cNvSpPr>
            <p:nvPr/>
          </p:nvSpPr>
          <p:spPr bwMode="auto">
            <a:xfrm>
              <a:off x="6680200" y="3071813"/>
              <a:ext cx="58738" cy="55563"/>
            </a:xfrm>
            <a:custGeom>
              <a:avLst/>
              <a:gdLst>
                <a:gd name="T0" fmla="*/ 19 w 20"/>
                <a:gd name="T1" fmla="*/ 14 h 18"/>
                <a:gd name="T2" fmla="*/ 15 w 20"/>
                <a:gd name="T3" fmla="*/ 10 h 18"/>
                <a:gd name="T4" fmla="*/ 13 w 20"/>
                <a:gd name="T5" fmla="*/ 5 h 18"/>
                <a:gd name="T6" fmla="*/ 11 w 20"/>
                <a:gd name="T7" fmla="*/ 1 h 18"/>
                <a:gd name="T8" fmla="*/ 6 w 20"/>
                <a:gd name="T9" fmla="*/ 1 h 18"/>
                <a:gd name="T10" fmla="*/ 0 w 20"/>
                <a:gd name="T11" fmla="*/ 2 h 18"/>
                <a:gd name="T12" fmla="*/ 1 w 20"/>
                <a:gd name="T13" fmla="*/ 7 h 18"/>
                <a:gd name="T14" fmla="*/ 6 w 20"/>
                <a:gd name="T15" fmla="*/ 9 h 18"/>
                <a:gd name="T16" fmla="*/ 7 w 20"/>
                <a:gd name="T17" fmla="*/ 11 h 18"/>
                <a:gd name="T18" fmla="*/ 8 w 20"/>
                <a:gd name="T19" fmla="*/ 11 h 18"/>
                <a:gd name="T20" fmla="*/ 9 w 20"/>
                <a:gd name="T21" fmla="*/ 12 h 18"/>
                <a:gd name="T22" fmla="*/ 12 w 20"/>
                <a:gd name="T23" fmla="*/ 14 h 18"/>
                <a:gd name="T24" fmla="*/ 15 w 20"/>
                <a:gd name="T25" fmla="*/ 15 h 18"/>
                <a:gd name="T26" fmla="*/ 16 w 20"/>
                <a:gd name="T27" fmla="*/ 18 h 18"/>
                <a:gd name="T28" fmla="*/ 20 w 20"/>
                <a:gd name="T29" fmla="*/ 17 h 18"/>
                <a:gd name="T30" fmla="*/ 19 w 2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8">
                  <a:moveTo>
                    <a:pt x="19" y="14"/>
                  </a:moveTo>
                  <a:cubicBezTo>
                    <a:pt x="19" y="13"/>
                    <a:pt x="15" y="12"/>
                    <a:pt x="15" y="10"/>
                  </a:cubicBezTo>
                  <a:cubicBezTo>
                    <a:pt x="15" y="8"/>
                    <a:pt x="13" y="6"/>
                    <a:pt x="13" y="5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4"/>
                    <a:pt x="0" y="4"/>
                    <a:pt x="1" y="7"/>
                  </a:cubicBezTo>
                  <a:cubicBezTo>
                    <a:pt x="2" y="10"/>
                    <a:pt x="5" y="8"/>
                    <a:pt x="6" y="9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12" y="14"/>
                    <a:pt x="12" y="14"/>
                  </a:cubicBezTo>
                  <a:cubicBezTo>
                    <a:pt x="13" y="14"/>
                    <a:pt x="14" y="13"/>
                    <a:pt x="15" y="15"/>
                  </a:cubicBezTo>
                  <a:cubicBezTo>
                    <a:pt x="17" y="17"/>
                    <a:pt x="17" y="17"/>
                    <a:pt x="16" y="18"/>
                  </a:cubicBezTo>
                  <a:cubicBezTo>
                    <a:pt x="18" y="18"/>
                    <a:pt x="19" y="18"/>
                    <a:pt x="20" y="17"/>
                  </a:cubicBezTo>
                  <a:cubicBezTo>
                    <a:pt x="20" y="16"/>
                    <a:pt x="19" y="15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9" name="Freeform 171"/>
            <p:cNvSpPr>
              <a:spLocks noEditPoints="1"/>
            </p:cNvSpPr>
            <p:nvPr/>
          </p:nvSpPr>
          <p:spPr bwMode="auto">
            <a:xfrm>
              <a:off x="6705600" y="3059113"/>
              <a:ext cx="92075" cy="80963"/>
            </a:xfrm>
            <a:custGeom>
              <a:avLst/>
              <a:gdLst>
                <a:gd name="T0" fmla="*/ 29 w 31"/>
                <a:gd name="T1" fmla="*/ 9 h 26"/>
                <a:gd name="T2" fmla="*/ 24 w 31"/>
                <a:gd name="T3" fmla="*/ 2 h 26"/>
                <a:gd name="T4" fmla="*/ 20 w 31"/>
                <a:gd name="T5" fmla="*/ 5 h 26"/>
                <a:gd name="T6" fmla="*/ 17 w 31"/>
                <a:gd name="T7" fmla="*/ 5 h 26"/>
                <a:gd name="T8" fmla="*/ 12 w 31"/>
                <a:gd name="T9" fmla="*/ 1 h 26"/>
                <a:gd name="T10" fmla="*/ 10 w 31"/>
                <a:gd name="T11" fmla="*/ 0 h 26"/>
                <a:gd name="T12" fmla="*/ 9 w 31"/>
                <a:gd name="T13" fmla="*/ 3 h 26"/>
                <a:gd name="T14" fmla="*/ 11 w 31"/>
                <a:gd name="T15" fmla="*/ 5 h 26"/>
                <a:gd name="T16" fmla="*/ 6 w 31"/>
                <a:gd name="T17" fmla="*/ 5 h 26"/>
                <a:gd name="T18" fmla="*/ 2 w 31"/>
                <a:gd name="T19" fmla="*/ 4 h 26"/>
                <a:gd name="T20" fmla="*/ 4 w 31"/>
                <a:gd name="T21" fmla="*/ 9 h 26"/>
                <a:gd name="T22" fmla="*/ 6 w 31"/>
                <a:gd name="T23" fmla="*/ 14 h 26"/>
                <a:gd name="T24" fmla="*/ 10 w 31"/>
                <a:gd name="T25" fmla="*/ 18 h 26"/>
                <a:gd name="T26" fmla="*/ 11 w 31"/>
                <a:gd name="T27" fmla="*/ 21 h 26"/>
                <a:gd name="T28" fmla="*/ 19 w 31"/>
                <a:gd name="T29" fmla="*/ 17 h 26"/>
                <a:gd name="T30" fmla="*/ 20 w 31"/>
                <a:gd name="T31" fmla="*/ 23 h 26"/>
                <a:gd name="T32" fmla="*/ 25 w 31"/>
                <a:gd name="T33" fmla="*/ 26 h 26"/>
                <a:gd name="T34" fmla="*/ 26 w 31"/>
                <a:gd name="T35" fmla="*/ 22 h 26"/>
                <a:gd name="T36" fmla="*/ 29 w 31"/>
                <a:gd name="T37" fmla="*/ 9 h 26"/>
                <a:gd name="T38" fmla="*/ 3 w 31"/>
                <a:gd name="T39" fmla="*/ 18 h 26"/>
                <a:gd name="T40" fmla="*/ 0 w 31"/>
                <a:gd name="T41" fmla="*/ 16 h 26"/>
                <a:gd name="T42" fmla="*/ 2 w 31"/>
                <a:gd name="T43" fmla="*/ 20 h 26"/>
                <a:gd name="T44" fmla="*/ 6 w 31"/>
                <a:gd name="T45" fmla="*/ 22 h 26"/>
                <a:gd name="T46" fmla="*/ 7 w 31"/>
                <a:gd name="T47" fmla="*/ 22 h 26"/>
                <a:gd name="T48" fmla="*/ 6 w 31"/>
                <a:gd name="T49" fmla="*/ 19 h 26"/>
                <a:gd name="T50" fmla="*/ 3 w 31"/>
                <a:gd name="T5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6">
                  <a:moveTo>
                    <a:pt x="29" y="9"/>
                  </a:moveTo>
                  <a:cubicBezTo>
                    <a:pt x="29" y="7"/>
                    <a:pt x="26" y="5"/>
                    <a:pt x="24" y="2"/>
                  </a:cubicBezTo>
                  <a:cubicBezTo>
                    <a:pt x="23" y="4"/>
                    <a:pt x="20" y="3"/>
                    <a:pt x="20" y="5"/>
                  </a:cubicBezTo>
                  <a:cubicBezTo>
                    <a:pt x="19" y="6"/>
                    <a:pt x="18" y="4"/>
                    <a:pt x="17" y="5"/>
                  </a:cubicBezTo>
                  <a:cubicBezTo>
                    <a:pt x="16" y="5"/>
                    <a:pt x="14" y="1"/>
                    <a:pt x="12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10" y="4"/>
                    <a:pt x="12" y="5"/>
                    <a:pt x="11" y="5"/>
                  </a:cubicBezTo>
                  <a:cubicBezTo>
                    <a:pt x="10" y="6"/>
                    <a:pt x="7" y="6"/>
                    <a:pt x="6" y="5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2" y="5"/>
                    <a:pt x="5" y="7"/>
                    <a:pt x="4" y="9"/>
                  </a:cubicBezTo>
                  <a:cubicBezTo>
                    <a:pt x="4" y="10"/>
                    <a:pt x="6" y="12"/>
                    <a:pt x="6" y="14"/>
                  </a:cubicBezTo>
                  <a:cubicBezTo>
                    <a:pt x="6" y="16"/>
                    <a:pt x="10" y="17"/>
                    <a:pt x="10" y="18"/>
                  </a:cubicBezTo>
                  <a:cubicBezTo>
                    <a:pt x="10" y="19"/>
                    <a:pt x="11" y="20"/>
                    <a:pt x="11" y="21"/>
                  </a:cubicBezTo>
                  <a:cubicBezTo>
                    <a:pt x="15" y="20"/>
                    <a:pt x="17" y="18"/>
                    <a:pt x="19" y="17"/>
                  </a:cubicBezTo>
                  <a:cubicBezTo>
                    <a:pt x="22" y="15"/>
                    <a:pt x="21" y="22"/>
                    <a:pt x="20" y="23"/>
                  </a:cubicBezTo>
                  <a:cubicBezTo>
                    <a:pt x="20" y="23"/>
                    <a:pt x="22" y="25"/>
                    <a:pt x="25" y="26"/>
                  </a:cubicBezTo>
                  <a:cubicBezTo>
                    <a:pt x="25" y="24"/>
                    <a:pt x="25" y="23"/>
                    <a:pt x="26" y="22"/>
                  </a:cubicBezTo>
                  <a:cubicBezTo>
                    <a:pt x="29" y="18"/>
                    <a:pt x="31" y="12"/>
                    <a:pt x="29" y="9"/>
                  </a:cubicBezTo>
                  <a:close/>
                  <a:moveTo>
                    <a:pt x="3" y="18"/>
                  </a:moveTo>
                  <a:cubicBezTo>
                    <a:pt x="3" y="18"/>
                    <a:pt x="1" y="17"/>
                    <a:pt x="0" y="16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5" y="21"/>
                    <a:pt x="1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6" y="19"/>
                  </a:cubicBezTo>
                  <a:cubicBezTo>
                    <a:pt x="5" y="17"/>
                    <a:pt x="4" y="18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0" name="Freeform 172"/>
            <p:cNvSpPr>
              <a:spLocks/>
            </p:cNvSpPr>
            <p:nvPr/>
          </p:nvSpPr>
          <p:spPr bwMode="auto">
            <a:xfrm>
              <a:off x="6997700" y="3140075"/>
              <a:ext cx="265113" cy="203200"/>
            </a:xfrm>
            <a:custGeom>
              <a:avLst/>
              <a:gdLst>
                <a:gd name="T0" fmla="*/ 87 w 90"/>
                <a:gd name="T1" fmla="*/ 10 h 65"/>
                <a:gd name="T2" fmla="*/ 84 w 90"/>
                <a:gd name="T3" fmla="*/ 8 h 65"/>
                <a:gd name="T4" fmla="*/ 77 w 90"/>
                <a:gd name="T5" fmla="*/ 12 h 65"/>
                <a:gd name="T6" fmla="*/ 74 w 90"/>
                <a:gd name="T7" fmla="*/ 13 h 65"/>
                <a:gd name="T8" fmla="*/ 71 w 90"/>
                <a:gd name="T9" fmla="*/ 13 h 65"/>
                <a:gd name="T10" fmla="*/ 71 w 90"/>
                <a:gd name="T11" fmla="*/ 6 h 65"/>
                <a:gd name="T12" fmla="*/ 68 w 90"/>
                <a:gd name="T13" fmla="*/ 1 h 65"/>
                <a:gd name="T14" fmla="*/ 63 w 90"/>
                <a:gd name="T15" fmla="*/ 6 h 65"/>
                <a:gd name="T16" fmla="*/ 57 w 90"/>
                <a:gd name="T17" fmla="*/ 9 h 65"/>
                <a:gd name="T18" fmla="*/ 50 w 90"/>
                <a:gd name="T19" fmla="*/ 11 h 65"/>
                <a:gd name="T20" fmla="*/ 45 w 90"/>
                <a:gd name="T21" fmla="*/ 9 h 65"/>
                <a:gd name="T22" fmla="*/ 40 w 90"/>
                <a:gd name="T23" fmla="*/ 8 h 65"/>
                <a:gd name="T24" fmla="*/ 35 w 90"/>
                <a:gd name="T25" fmla="*/ 7 h 65"/>
                <a:gd name="T26" fmla="*/ 30 w 90"/>
                <a:gd name="T27" fmla="*/ 10 h 65"/>
                <a:gd name="T28" fmla="*/ 26 w 90"/>
                <a:gd name="T29" fmla="*/ 16 h 65"/>
                <a:gd name="T30" fmla="*/ 17 w 90"/>
                <a:gd name="T31" fmla="*/ 21 h 65"/>
                <a:gd name="T32" fmla="*/ 12 w 90"/>
                <a:gd name="T33" fmla="*/ 23 h 65"/>
                <a:gd name="T34" fmla="*/ 7 w 90"/>
                <a:gd name="T35" fmla="*/ 22 h 65"/>
                <a:gd name="T36" fmla="*/ 5 w 90"/>
                <a:gd name="T37" fmla="*/ 25 h 65"/>
                <a:gd name="T38" fmla="*/ 2 w 90"/>
                <a:gd name="T39" fmla="*/ 29 h 65"/>
                <a:gd name="T40" fmla="*/ 1 w 90"/>
                <a:gd name="T41" fmla="*/ 35 h 65"/>
                <a:gd name="T42" fmla="*/ 1 w 90"/>
                <a:gd name="T43" fmla="*/ 42 h 65"/>
                <a:gd name="T44" fmla="*/ 2 w 90"/>
                <a:gd name="T45" fmla="*/ 49 h 65"/>
                <a:gd name="T46" fmla="*/ 9 w 90"/>
                <a:gd name="T47" fmla="*/ 52 h 65"/>
                <a:gd name="T48" fmla="*/ 2 w 90"/>
                <a:gd name="T49" fmla="*/ 61 h 65"/>
                <a:gd name="T50" fmla="*/ 3 w 90"/>
                <a:gd name="T51" fmla="*/ 63 h 65"/>
                <a:gd name="T52" fmla="*/ 13 w 90"/>
                <a:gd name="T53" fmla="*/ 64 h 65"/>
                <a:gd name="T54" fmla="*/ 38 w 90"/>
                <a:gd name="T55" fmla="*/ 61 h 65"/>
                <a:gd name="T56" fmla="*/ 37 w 90"/>
                <a:gd name="T57" fmla="*/ 54 h 65"/>
                <a:gd name="T58" fmla="*/ 42 w 90"/>
                <a:gd name="T59" fmla="*/ 52 h 65"/>
                <a:gd name="T60" fmla="*/ 47 w 90"/>
                <a:gd name="T61" fmla="*/ 50 h 65"/>
                <a:gd name="T62" fmla="*/ 53 w 90"/>
                <a:gd name="T63" fmla="*/ 48 h 65"/>
                <a:gd name="T64" fmla="*/ 56 w 90"/>
                <a:gd name="T65" fmla="*/ 45 h 65"/>
                <a:gd name="T66" fmla="*/ 58 w 90"/>
                <a:gd name="T67" fmla="*/ 39 h 65"/>
                <a:gd name="T68" fmla="*/ 63 w 90"/>
                <a:gd name="T69" fmla="*/ 36 h 65"/>
                <a:gd name="T70" fmla="*/ 61 w 90"/>
                <a:gd name="T71" fmla="*/ 32 h 65"/>
                <a:gd name="T72" fmla="*/ 68 w 90"/>
                <a:gd name="T73" fmla="*/ 32 h 65"/>
                <a:gd name="T74" fmla="*/ 68 w 90"/>
                <a:gd name="T75" fmla="*/ 27 h 65"/>
                <a:gd name="T76" fmla="*/ 71 w 90"/>
                <a:gd name="T77" fmla="*/ 23 h 65"/>
                <a:gd name="T78" fmla="*/ 70 w 90"/>
                <a:gd name="T79" fmla="*/ 19 h 65"/>
                <a:gd name="T80" fmla="*/ 71 w 90"/>
                <a:gd name="T81" fmla="*/ 16 h 65"/>
                <a:gd name="T82" fmla="*/ 72 w 90"/>
                <a:gd name="T83" fmla="*/ 16 h 65"/>
                <a:gd name="T84" fmla="*/ 75 w 90"/>
                <a:gd name="T85" fmla="*/ 15 h 65"/>
                <a:gd name="T86" fmla="*/ 83 w 90"/>
                <a:gd name="T87" fmla="*/ 12 h 65"/>
                <a:gd name="T88" fmla="*/ 90 w 90"/>
                <a:gd name="T89" fmla="*/ 10 h 65"/>
                <a:gd name="T90" fmla="*/ 87 w 90"/>
                <a:gd name="T91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65">
                  <a:moveTo>
                    <a:pt x="87" y="10"/>
                  </a:moveTo>
                  <a:cubicBezTo>
                    <a:pt x="85" y="10"/>
                    <a:pt x="86" y="9"/>
                    <a:pt x="84" y="8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3"/>
                    <a:pt x="75" y="13"/>
                    <a:pt x="74" y="13"/>
                  </a:cubicBezTo>
                  <a:cubicBezTo>
                    <a:pt x="73" y="14"/>
                    <a:pt x="72" y="14"/>
                    <a:pt x="71" y="13"/>
                  </a:cubicBezTo>
                  <a:cubicBezTo>
                    <a:pt x="70" y="12"/>
                    <a:pt x="74" y="7"/>
                    <a:pt x="71" y="6"/>
                  </a:cubicBezTo>
                  <a:cubicBezTo>
                    <a:pt x="68" y="5"/>
                    <a:pt x="71" y="1"/>
                    <a:pt x="68" y="1"/>
                  </a:cubicBezTo>
                  <a:cubicBezTo>
                    <a:pt x="66" y="0"/>
                    <a:pt x="63" y="4"/>
                    <a:pt x="63" y="6"/>
                  </a:cubicBezTo>
                  <a:cubicBezTo>
                    <a:pt x="63" y="8"/>
                    <a:pt x="57" y="7"/>
                    <a:pt x="57" y="9"/>
                  </a:cubicBezTo>
                  <a:cubicBezTo>
                    <a:pt x="57" y="11"/>
                    <a:pt x="51" y="9"/>
                    <a:pt x="50" y="11"/>
                  </a:cubicBezTo>
                  <a:cubicBezTo>
                    <a:pt x="49" y="13"/>
                    <a:pt x="47" y="9"/>
                    <a:pt x="45" y="9"/>
                  </a:cubicBezTo>
                  <a:cubicBezTo>
                    <a:pt x="43" y="9"/>
                    <a:pt x="42" y="7"/>
                    <a:pt x="40" y="8"/>
                  </a:cubicBezTo>
                  <a:cubicBezTo>
                    <a:pt x="38" y="8"/>
                    <a:pt x="36" y="7"/>
                    <a:pt x="35" y="7"/>
                  </a:cubicBezTo>
                  <a:cubicBezTo>
                    <a:pt x="33" y="6"/>
                    <a:pt x="32" y="10"/>
                    <a:pt x="30" y="10"/>
                  </a:cubicBezTo>
                  <a:cubicBezTo>
                    <a:pt x="28" y="9"/>
                    <a:pt x="27" y="13"/>
                    <a:pt x="26" y="16"/>
                  </a:cubicBezTo>
                  <a:cubicBezTo>
                    <a:pt x="25" y="18"/>
                    <a:pt x="17" y="18"/>
                    <a:pt x="17" y="21"/>
                  </a:cubicBezTo>
                  <a:cubicBezTo>
                    <a:pt x="17" y="24"/>
                    <a:pt x="12" y="25"/>
                    <a:pt x="12" y="23"/>
                  </a:cubicBezTo>
                  <a:cubicBezTo>
                    <a:pt x="11" y="21"/>
                    <a:pt x="8" y="22"/>
                    <a:pt x="7" y="22"/>
                  </a:cubicBezTo>
                  <a:cubicBezTo>
                    <a:pt x="7" y="21"/>
                    <a:pt x="4" y="22"/>
                    <a:pt x="5" y="25"/>
                  </a:cubicBezTo>
                  <a:cubicBezTo>
                    <a:pt x="5" y="27"/>
                    <a:pt x="2" y="28"/>
                    <a:pt x="2" y="29"/>
                  </a:cubicBezTo>
                  <a:cubicBezTo>
                    <a:pt x="2" y="30"/>
                    <a:pt x="0" y="33"/>
                    <a:pt x="1" y="35"/>
                  </a:cubicBezTo>
                  <a:cubicBezTo>
                    <a:pt x="2" y="36"/>
                    <a:pt x="0" y="39"/>
                    <a:pt x="1" y="42"/>
                  </a:cubicBezTo>
                  <a:cubicBezTo>
                    <a:pt x="3" y="44"/>
                    <a:pt x="2" y="48"/>
                    <a:pt x="2" y="49"/>
                  </a:cubicBezTo>
                  <a:cubicBezTo>
                    <a:pt x="3" y="50"/>
                    <a:pt x="8" y="49"/>
                    <a:pt x="9" y="52"/>
                  </a:cubicBezTo>
                  <a:cubicBezTo>
                    <a:pt x="10" y="55"/>
                    <a:pt x="2" y="59"/>
                    <a:pt x="2" y="61"/>
                  </a:cubicBezTo>
                  <a:cubicBezTo>
                    <a:pt x="2" y="61"/>
                    <a:pt x="3" y="62"/>
                    <a:pt x="3" y="63"/>
                  </a:cubicBezTo>
                  <a:cubicBezTo>
                    <a:pt x="6" y="63"/>
                    <a:pt x="10" y="63"/>
                    <a:pt x="13" y="64"/>
                  </a:cubicBezTo>
                  <a:cubicBezTo>
                    <a:pt x="17" y="65"/>
                    <a:pt x="38" y="61"/>
                    <a:pt x="38" y="61"/>
                  </a:cubicBezTo>
                  <a:cubicBezTo>
                    <a:pt x="38" y="60"/>
                    <a:pt x="37" y="55"/>
                    <a:pt x="37" y="54"/>
                  </a:cubicBezTo>
                  <a:cubicBezTo>
                    <a:pt x="38" y="54"/>
                    <a:pt x="40" y="51"/>
                    <a:pt x="42" y="52"/>
                  </a:cubicBezTo>
                  <a:cubicBezTo>
                    <a:pt x="45" y="52"/>
                    <a:pt x="47" y="52"/>
                    <a:pt x="47" y="50"/>
                  </a:cubicBezTo>
                  <a:cubicBezTo>
                    <a:pt x="47" y="49"/>
                    <a:pt x="53" y="47"/>
                    <a:pt x="53" y="48"/>
                  </a:cubicBezTo>
                  <a:cubicBezTo>
                    <a:pt x="54" y="50"/>
                    <a:pt x="56" y="49"/>
                    <a:pt x="56" y="45"/>
                  </a:cubicBezTo>
                  <a:cubicBezTo>
                    <a:pt x="56" y="42"/>
                    <a:pt x="56" y="39"/>
                    <a:pt x="58" y="39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5"/>
                    <a:pt x="60" y="33"/>
                    <a:pt x="61" y="32"/>
                  </a:cubicBezTo>
                  <a:cubicBezTo>
                    <a:pt x="61" y="31"/>
                    <a:pt x="67" y="34"/>
                    <a:pt x="68" y="32"/>
                  </a:cubicBezTo>
                  <a:cubicBezTo>
                    <a:pt x="68" y="31"/>
                    <a:pt x="67" y="29"/>
                    <a:pt x="68" y="27"/>
                  </a:cubicBezTo>
                  <a:cubicBezTo>
                    <a:pt x="69" y="26"/>
                    <a:pt x="71" y="24"/>
                    <a:pt x="71" y="23"/>
                  </a:cubicBezTo>
                  <a:cubicBezTo>
                    <a:pt x="71" y="21"/>
                    <a:pt x="71" y="21"/>
                    <a:pt x="70" y="19"/>
                  </a:cubicBezTo>
                  <a:cubicBezTo>
                    <a:pt x="69" y="18"/>
                    <a:pt x="69" y="16"/>
                    <a:pt x="71" y="16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7" y="13"/>
                    <a:pt x="82" y="11"/>
                    <a:pt x="83" y="12"/>
                  </a:cubicBezTo>
                  <a:cubicBezTo>
                    <a:pt x="85" y="13"/>
                    <a:pt x="88" y="12"/>
                    <a:pt x="90" y="10"/>
                  </a:cubicBezTo>
                  <a:cubicBezTo>
                    <a:pt x="89" y="10"/>
                    <a:pt x="87" y="9"/>
                    <a:pt x="8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1" name="Freeform 173"/>
            <p:cNvSpPr>
              <a:spLocks/>
            </p:cNvSpPr>
            <p:nvPr/>
          </p:nvSpPr>
          <p:spPr bwMode="auto">
            <a:xfrm>
              <a:off x="7007225" y="3171825"/>
              <a:ext cx="301625" cy="290513"/>
            </a:xfrm>
            <a:custGeom>
              <a:avLst/>
              <a:gdLst>
                <a:gd name="T0" fmla="*/ 95 w 103"/>
                <a:gd name="T1" fmla="*/ 5 h 93"/>
                <a:gd name="T2" fmla="*/ 88 w 103"/>
                <a:gd name="T3" fmla="*/ 1 h 93"/>
                <a:gd name="T4" fmla="*/ 80 w 103"/>
                <a:gd name="T5" fmla="*/ 2 h 93"/>
                <a:gd name="T6" fmla="*/ 69 w 103"/>
                <a:gd name="T7" fmla="*/ 6 h 93"/>
                <a:gd name="T8" fmla="*/ 67 w 103"/>
                <a:gd name="T9" fmla="*/ 9 h 93"/>
                <a:gd name="T10" fmla="*/ 65 w 103"/>
                <a:gd name="T11" fmla="*/ 17 h 93"/>
                <a:gd name="T12" fmla="*/ 58 w 103"/>
                <a:gd name="T13" fmla="*/ 22 h 93"/>
                <a:gd name="T14" fmla="*/ 55 w 103"/>
                <a:gd name="T15" fmla="*/ 29 h 93"/>
                <a:gd name="T16" fmla="*/ 50 w 103"/>
                <a:gd name="T17" fmla="*/ 38 h 93"/>
                <a:gd name="T18" fmla="*/ 39 w 103"/>
                <a:gd name="T19" fmla="*/ 42 h 93"/>
                <a:gd name="T20" fmla="*/ 35 w 103"/>
                <a:gd name="T21" fmla="*/ 51 h 93"/>
                <a:gd name="T22" fmla="*/ 0 w 103"/>
                <a:gd name="T23" fmla="*/ 53 h 93"/>
                <a:gd name="T24" fmla="*/ 10 w 103"/>
                <a:gd name="T25" fmla="*/ 62 h 93"/>
                <a:gd name="T26" fmla="*/ 14 w 103"/>
                <a:gd name="T27" fmla="*/ 73 h 93"/>
                <a:gd name="T28" fmla="*/ 5 w 103"/>
                <a:gd name="T29" fmla="*/ 81 h 93"/>
                <a:gd name="T30" fmla="*/ 16 w 103"/>
                <a:gd name="T31" fmla="*/ 82 h 93"/>
                <a:gd name="T32" fmla="*/ 31 w 103"/>
                <a:gd name="T33" fmla="*/ 81 h 93"/>
                <a:gd name="T34" fmla="*/ 39 w 103"/>
                <a:gd name="T35" fmla="*/ 86 h 93"/>
                <a:gd name="T36" fmla="*/ 46 w 103"/>
                <a:gd name="T37" fmla="*/ 93 h 93"/>
                <a:gd name="T38" fmla="*/ 47 w 103"/>
                <a:gd name="T39" fmla="*/ 93 h 93"/>
                <a:gd name="T40" fmla="*/ 59 w 103"/>
                <a:gd name="T41" fmla="*/ 89 h 93"/>
                <a:gd name="T42" fmla="*/ 61 w 103"/>
                <a:gd name="T43" fmla="*/ 82 h 93"/>
                <a:gd name="T44" fmla="*/ 55 w 103"/>
                <a:gd name="T45" fmla="*/ 71 h 93"/>
                <a:gd name="T46" fmla="*/ 64 w 103"/>
                <a:gd name="T47" fmla="*/ 65 h 93"/>
                <a:gd name="T48" fmla="*/ 71 w 103"/>
                <a:gd name="T49" fmla="*/ 61 h 93"/>
                <a:gd name="T50" fmla="*/ 79 w 103"/>
                <a:gd name="T51" fmla="*/ 51 h 93"/>
                <a:gd name="T52" fmla="*/ 86 w 103"/>
                <a:gd name="T53" fmla="*/ 44 h 93"/>
                <a:gd name="T54" fmla="*/ 90 w 103"/>
                <a:gd name="T55" fmla="*/ 35 h 93"/>
                <a:gd name="T56" fmla="*/ 84 w 103"/>
                <a:gd name="T57" fmla="*/ 26 h 93"/>
                <a:gd name="T58" fmla="*/ 86 w 103"/>
                <a:gd name="T59" fmla="*/ 17 h 93"/>
                <a:gd name="T60" fmla="*/ 101 w 103"/>
                <a:gd name="T61" fmla="*/ 16 h 93"/>
                <a:gd name="T62" fmla="*/ 99 w 103"/>
                <a:gd name="T63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93">
                  <a:moveTo>
                    <a:pt x="99" y="10"/>
                  </a:moveTo>
                  <a:cubicBezTo>
                    <a:pt x="96" y="8"/>
                    <a:pt x="95" y="6"/>
                    <a:pt x="95" y="5"/>
                  </a:cubicBezTo>
                  <a:cubicBezTo>
                    <a:pt x="95" y="4"/>
                    <a:pt x="92" y="2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ubicBezTo>
                    <a:pt x="88" y="1"/>
                    <a:pt x="87" y="0"/>
                    <a:pt x="87" y="0"/>
                  </a:cubicBezTo>
                  <a:cubicBezTo>
                    <a:pt x="85" y="2"/>
                    <a:pt x="82" y="3"/>
                    <a:pt x="80" y="2"/>
                  </a:cubicBezTo>
                  <a:cubicBezTo>
                    <a:pt x="79" y="1"/>
                    <a:pt x="74" y="3"/>
                    <a:pt x="72" y="5"/>
                  </a:cubicBezTo>
                  <a:cubicBezTo>
                    <a:pt x="71" y="5"/>
                    <a:pt x="70" y="5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6"/>
                    <a:pt x="66" y="8"/>
                    <a:pt x="67" y="9"/>
                  </a:cubicBezTo>
                  <a:cubicBezTo>
                    <a:pt x="68" y="11"/>
                    <a:pt x="68" y="11"/>
                    <a:pt x="68" y="13"/>
                  </a:cubicBezTo>
                  <a:cubicBezTo>
                    <a:pt x="68" y="14"/>
                    <a:pt x="66" y="16"/>
                    <a:pt x="65" y="17"/>
                  </a:cubicBezTo>
                  <a:cubicBezTo>
                    <a:pt x="64" y="19"/>
                    <a:pt x="65" y="21"/>
                    <a:pt x="65" y="22"/>
                  </a:cubicBezTo>
                  <a:cubicBezTo>
                    <a:pt x="64" y="24"/>
                    <a:pt x="58" y="21"/>
                    <a:pt x="58" y="22"/>
                  </a:cubicBezTo>
                  <a:cubicBezTo>
                    <a:pt x="57" y="23"/>
                    <a:pt x="59" y="25"/>
                    <a:pt x="60" y="26"/>
                  </a:cubicBezTo>
                  <a:cubicBezTo>
                    <a:pt x="60" y="27"/>
                    <a:pt x="58" y="29"/>
                    <a:pt x="55" y="29"/>
                  </a:cubicBezTo>
                  <a:cubicBezTo>
                    <a:pt x="53" y="29"/>
                    <a:pt x="53" y="32"/>
                    <a:pt x="53" y="35"/>
                  </a:cubicBezTo>
                  <a:cubicBezTo>
                    <a:pt x="53" y="39"/>
                    <a:pt x="51" y="40"/>
                    <a:pt x="50" y="38"/>
                  </a:cubicBezTo>
                  <a:cubicBezTo>
                    <a:pt x="50" y="37"/>
                    <a:pt x="44" y="39"/>
                    <a:pt x="44" y="40"/>
                  </a:cubicBezTo>
                  <a:cubicBezTo>
                    <a:pt x="44" y="42"/>
                    <a:pt x="42" y="42"/>
                    <a:pt x="39" y="42"/>
                  </a:cubicBezTo>
                  <a:cubicBezTo>
                    <a:pt x="37" y="41"/>
                    <a:pt x="35" y="44"/>
                    <a:pt x="34" y="44"/>
                  </a:cubicBezTo>
                  <a:cubicBezTo>
                    <a:pt x="34" y="45"/>
                    <a:pt x="35" y="50"/>
                    <a:pt x="35" y="51"/>
                  </a:cubicBezTo>
                  <a:cubicBezTo>
                    <a:pt x="35" y="51"/>
                    <a:pt x="14" y="55"/>
                    <a:pt x="10" y="54"/>
                  </a:cubicBezTo>
                  <a:cubicBezTo>
                    <a:pt x="7" y="53"/>
                    <a:pt x="3" y="53"/>
                    <a:pt x="0" y="53"/>
                  </a:cubicBezTo>
                  <a:cubicBezTo>
                    <a:pt x="1" y="54"/>
                    <a:pt x="3" y="55"/>
                    <a:pt x="3" y="56"/>
                  </a:cubicBezTo>
                  <a:cubicBezTo>
                    <a:pt x="4" y="58"/>
                    <a:pt x="7" y="60"/>
                    <a:pt x="10" y="62"/>
                  </a:cubicBezTo>
                  <a:cubicBezTo>
                    <a:pt x="13" y="63"/>
                    <a:pt x="11" y="68"/>
                    <a:pt x="13" y="68"/>
                  </a:cubicBezTo>
                  <a:cubicBezTo>
                    <a:pt x="14" y="69"/>
                    <a:pt x="16" y="73"/>
                    <a:pt x="14" y="73"/>
                  </a:cubicBezTo>
                  <a:cubicBezTo>
                    <a:pt x="12" y="73"/>
                    <a:pt x="10" y="74"/>
                    <a:pt x="8" y="75"/>
                  </a:cubicBezTo>
                  <a:cubicBezTo>
                    <a:pt x="7" y="76"/>
                    <a:pt x="4" y="78"/>
                    <a:pt x="5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10" y="83"/>
                    <a:pt x="16" y="83"/>
                    <a:pt x="16" y="82"/>
                  </a:cubicBezTo>
                  <a:cubicBezTo>
                    <a:pt x="17" y="81"/>
                    <a:pt x="20" y="80"/>
                    <a:pt x="21" y="81"/>
                  </a:cubicBezTo>
                  <a:cubicBezTo>
                    <a:pt x="23" y="82"/>
                    <a:pt x="29" y="83"/>
                    <a:pt x="31" y="81"/>
                  </a:cubicBezTo>
                  <a:cubicBezTo>
                    <a:pt x="34" y="79"/>
                    <a:pt x="36" y="81"/>
                    <a:pt x="36" y="83"/>
                  </a:cubicBezTo>
                  <a:cubicBezTo>
                    <a:pt x="36" y="84"/>
                    <a:pt x="38" y="85"/>
                    <a:pt x="39" y="86"/>
                  </a:cubicBezTo>
                  <a:cubicBezTo>
                    <a:pt x="40" y="87"/>
                    <a:pt x="39" y="89"/>
                    <a:pt x="40" y="90"/>
                  </a:cubicBezTo>
                  <a:cubicBezTo>
                    <a:pt x="41" y="92"/>
                    <a:pt x="43" y="91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9" y="91"/>
                    <a:pt x="49" y="88"/>
                    <a:pt x="53" y="89"/>
                  </a:cubicBezTo>
                  <a:cubicBezTo>
                    <a:pt x="57" y="90"/>
                    <a:pt x="56" y="88"/>
                    <a:pt x="59" y="89"/>
                  </a:cubicBezTo>
                  <a:cubicBezTo>
                    <a:pt x="61" y="89"/>
                    <a:pt x="62" y="89"/>
                    <a:pt x="63" y="87"/>
                  </a:cubicBezTo>
                  <a:cubicBezTo>
                    <a:pt x="64" y="86"/>
                    <a:pt x="62" y="83"/>
                    <a:pt x="61" y="82"/>
                  </a:cubicBezTo>
                  <a:cubicBezTo>
                    <a:pt x="60" y="81"/>
                    <a:pt x="58" y="78"/>
                    <a:pt x="58" y="75"/>
                  </a:cubicBezTo>
                  <a:cubicBezTo>
                    <a:pt x="59" y="73"/>
                    <a:pt x="55" y="73"/>
                    <a:pt x="55" y="71"/>
                  </a:cubicBezTo>
                  <a:cubicBezTo>
                    <a:pt x="55" y="69"/>
                    <a:pt x="58" y="66"/>
                    <a:pt x="59" y="65"/>
                  </a:cubicBezTo>
                  <a:cubicBezTo>
                    <a:pt x="60" y="64"/>
                    <a:pt x="63" y="67"/>
                    <a:pt x="64" y="65"/>
                  </a:cubicBezTo>
                  <a:cubicBezTo>
                    <a:pt x="65" y="64"/>
                    <a:pt x="67" y="65"/>
                    <a:pt x="68" y="65"/>
                  </a:cubicBezTo>
                  <a:cubicBezTo>
                    <a:pt x="69" y="65"/>
                    <a:pt x="71" y="63"/>
                    <a:pt x="71" y="61"/>
                  </a:cubicBezTo>
                  <a:cubicBezTo>
                    <a:pt x="72" y="58"/>
                    <a:pt x="76" y="58"/>
                    <a:pt x="77" y="57"/>
                  </a:cubicBezTo>
                  <a:cubicBezTo>
                    <a:pt x="77" y="57"/>
                    <a:pt x="79" y="52"/>
                    <a:pt x="79" y="51"/>
                  </a:cubicBezTo>
                  <a:cubicBezTo>
                    <a:pt x="80" y="50"/>
                    <a:pt x="83" y="50"/>
                    <a:pt x="83" y="48"/>
                  </a:cubicBezTo>
                  <a:cubicBezTo>
                    <a:pt x="83" y="45"/>
                    <a:pt x="84" y="45"/>
                    <a:pt x="86" y="44"/>
                  </a:cubicBezTo>
                  <a:cubicBezTo>
                    <a:pt x="87" y="44"/>
                    <a:pt x="87" y="42"/>
                    <a:pt x="87" y="40"/>
                  </a:cubicBezTo>
                  <a:cubicBezTo>
                    <a:pt x="87" y="38"/>
                    <a:pt x="88" y="35"/>
                    <a:pt x="90" y="35"/>
                  </a:cubicBezTo>
                  <a:cubicBezTo>
                    <a:pt x="92" y="34"/>
                    <a:pt x="89" y="32"/>
                    <a:pt x="87" y="32"/>
                  </a:cubicBezTo>
                  <a:cubicBezTo>
                    <a:pt x="85" y="33"/>
                    <a:pt x="84" y="26"/>
                    <a:pt x="84" y="26"/>
                  </a:cubicBezTo>
                  <a:cubicBezTo>
                    <a:pt x="84" y="26"/>
                    <a:pt x="84" y="21"/>
                    <a:pt x="83" y="20"/>
                  </a:cubicBezTo>
                  <a:cubicBezTo>
                    <a:pt x="81" y="20"/>
                    <a:pt x="83" y="17"/>
                    <a:pt x="86" y="17"/>
                  </a:cubicBezTo>
                  <a:cubicBezTo>
                    <a:pt x="88" y="17"/>
                    <a:pt x="93" y="20"/>
                    <a:pt x="95" y="19"/>
                  </a:cubicBezTo>
                  <a:cubicBezTo>
                    <a:pt x="97" y="18"/>
                    <a:pt x="100" y="17"/>
                    <a:pt x="101" y="16"/>
                  </a:cubicBezTo>
                  <a:cubicBezTo>
                    <a:pt x="102" y="16"/>
                    <a:pt x="103" y="14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2" name="Freeform 174"/>
            <p:cNvSpPr>
              <a:spLocks noEditPoints="1"/>
            </p:cNvSpPr>
            <p:nvPr/>
          </p:nvSpPr>
          <p:spPr bwMode="auto">
            <a:xfrm>
              <a:off x="7615238" y="3821113"/>
              <a:ext cx="844550" cy="323850"/>
            </a:xfrm>
            <a:custGeom>
              <a:avLst/>
              <a:gdLst>
                <a:gd name="T0" fmla="*/ 21 w 287"/>
                <a:gd name="T1" fmla="*/ 44 h 104"/>
                <a:gd name="T2" fmla="*/ 81 w 287"/>
                <a:gd name="T3" fmla="*/ 55 h 104"/>
                <a:gd name="T4" fmla="*/ 12 w 287"/>
                <a:gd name="T5" fmla="*/ 28 h 104"/>
                <a:gd name="T6" fmla="*/ 154 w 287"/>
                <a:gd name="T7" fmla="*/ 73 h 104"/>
                <a:gd name="T8" fmla="*/ 160 w 287"/>
                <a:gd name="T9" fmla="*/ 59 h 104"/>
                <a:gd name="T10" fmla="*/ 169 w 287"/>
                <a:gd name="T11" fmla="*/ 61 h 104"/>
                <a:gd name="T12" fmla="*/ 175 w 287"/>
                <a:gd name="T13" fmla="*/ 42 h 104"/>
                <a:gd name="T14" fmla="*/ 175 w 287"/>
                <a:gd name="T15" fmla="*/ 35 h 104"/>
                <a:gd name="T16" fmla="*/ 164 w 287"/>
                <a:gd name="T17" fmla="*/ 29 h 104"/>
                <a:gd name="T18" fmla="*/ 147 w 287"/>
                <a:gd name="T19" fmla="*/ 53 h 104"/>
                <a:gd name="T20" fmla="*/ 68 w 287"/>
                <a:gd name="T21" fmla="*/ 58 h 104"/>
                <a:gd name="T22" fmla="*/ 65 w 287"/>
                <a:gd name="T23" fmla="*/ 48 h 104"/>
                <a:gd name="T24" fmla="*/ 63 w 287"/>
                <a:gd name="T25" fmla="*/ 52 h 104"/>
                <a:gd name="T26" fmla="*/ 52 w 287"/>
                <a:gd name="T27" fmla="*/ 39 h 104"/>
                <a:gd name="T28" fmla="*/ 43 w 287"/>
                <a:gd name="T29" fmla="*/ 27 h 104"/>
                <a:gd name="T30" fmla="*/ 29 w 287"/>
                <a:gd name="T31" fmla="*/ 18 h 104"/>
                <a:gd name="T32" fmla="*/ 1 w 287"/>
                <a:gd name="T33" fmla="*/ 2 h 104"/>
                <a:gd name="T34" fmla="*/ 25 w 287"/>
                <a:gd name="T35" fmla="*/ 35 h 104"/>
                <a:gd name="T36" fmla="*/ 55 w 287"/>
                <a:gd name="T37" fmla="*/ 70 h 104"/>
                <a:gd name="T38" fmla="*/ 67 w 287"/>
                <a:gd name="T39" fmla="*/ 64 h 104"/>
                <a:gd name="T40" fmla="*/ 206 w 287"/>
                <a:gd name="T41" fmla="*/ 29 h 104"/>
                <a:gd name="T42" fmla="*/ 207 w 287"/>
                <a:gd name="T43" fmla="*/ 35 h 104"/>
                <a:gd name="T44" fmla="*/ 192 w 287"/>
                <a:gd name="T45" fmla="*/ 58 h 104"/>
                <a:gd name="T46" fmla="*/ 153 w 287"/>
                <a:gd name="T47" fmla="*/ 92 h 104"/>
                <a:gd name="T48" fmla="*/ 178 w 287"/>
                <a:gd name="T49" fmla="*/ 89 h 104"/>
                <a:gd name="T50" fmla="*/ 214 w 287"/>
                <a:gd name="T51" fmla="*/ 59 h 104"/>
                <a:gd name="T52" fmla="*/ 120 w 287"/>
                <a:gd name="T53" fmla="*/ 87 h 104"/>
                <a:gd name="T54" fmla="*/ 108 w 287"/>
                <a:gd name="T55" fmla="*/ 81 h 104"/>
                <a:gd name="T56" fmla="*/ 67 w 287"/>
                <a:gd name="T57" fmla="*/ 76 h 104"/>
                <a:gd name="T58" fmla="*/ 72 w 287"/>
                <a:gd name="T59" fmla="*/ 84 h 104"/>
                <a:gd name="T60" fmla="*/ 111 w 287"/>
                <a:gd name="T61" fmla="*/ 90 h 104"/>
                <a:gd name="T62" fmla="*/ 120 w 287"/>
                <a:gd name="T63" fmla="*/ 87 h 104"/>
                <a:gd name="T64" fmla="*/ 250 w 287"/>
                <a:gd name="T65" fmla="*/ 58 h 104"/>
                <a:gd name="T66" fmla="*/ 223 w 287"/>
                <a:gd name="T67" fmla="*/ 45 h 104"/>
                <a:gd name="T68" fmla="*/ 240 w 287"/>
                <a:gd name="T69" fmla="*/ 52 h 104"/>
                <a:gd name="T70" fmla="*/ 231 w 287"/>
                <a:gd name="T71" fmla="*/ 55 h 104"/>
                <a:gd name="T72" fmla="*/ 245 w 287"/>
                <a:gd name="T73" fmla="*/ 63 h 104"/>
                <a:gd name="T74" fmla="*/ 272 w 287"/>
                <a:gd name="T75" fmla="*/ 79 h 104"/>
                <a:gd name="T76" fmla="*/ 280 w 287"/>
                <a:gd name="T77" fmla="*/ 89 h 104"/>
                <a:gd name="T78" fmla="*/ 265 w 287"/>
                <a:gd name="T79" fmla="*/ 47 h 104"/>
                <a:gd name="T80" fmla="*/ 182 w 287"/>
                <a:gd name="T81" fmla="*/ 96 h 104"/>
                <a:gd name="T82" fmla="*/ 185 w 287"/>
                <a:gd name="T83" fmla="*/ 98 h 104"/>
                <a:gd name="T84" fmla="*/ 187 w 287"/>
                <a:gd name="T85" fmla="*/ 96 h 104"/>
                <a:gd name="T86" fmla="*/ 138 w 287"/>
                <a:gd name="T87" fmla="*/ 37 h 104"/>
                <a:gd name="T88" fmla="*/ 141 w 287"/>
                <a:gd name="T89" fmla="*/ 21 h 104"/>
                <a:gd name="T90" fmla="*/ 140 w 287"/>
                <a:gd name="T91" fmla="*/ 11 h 104"/>
                <a:gd name="T92" fmla="*/ 124 w 287"/>
                <a:gd name="T93" fmla="*/ 19 h 104"/>
                <a:gd name="T94" fmla="*/ 111 w 287"/>
                <a:gd name="T95" fmla="*/ 28 h 104"/>
                <a:gd name="T96" fmla="*/ 91 w 287"/>
                <a:gd name="T97" fmla="*/ 28 h 104"/>
                <a:gd name="T98" fmla="*/ 85 w 287"/>
                <a:gd name="T99" fmla="*/ 33 h 104"/>
                <a:gd name="T100" fmla="*/ 99 w 287"/>
                <a:gd name="T101" fmla="*/ 56 h 104"/>
                <a:gd name="T102" fmla="*/ 120 w 287"/>
                <a:gd name="T103" fmla="*/ 61 h 104"/>
                <a:gd name="T104" fmla="*/ 148 w 287"/>
                <a:gd name="T105" fmla="*/ 98 h 104"/>
                <a:gd name="T106" fmla="*/ 148 w 287"/>
                <a:gd name="T107" fmla="*/ 98 h 104"/>
                <a:gd name="T108" fmla="*/ 130 w 287"/>
                <a:gd name="T109" fmla="*/ 93 h 104"/>
                <a:gd name="T110" fmla="*/ 139 w 287"/>
                <a:gd name="T111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7" h="104">
                  <a:moveTo>
                    <a:pt x="21" y="44"/>
                  </a:moveTo>
                  <a:cubicBezTo>
                    <a:pt x="20" y="45"/>
                    <a:pt x="22" y="49"/>
                    <a:pt x="24" y="47"/>
                  </a:cubicBezTo>
                  <a:cubicBezTo>
                    <a:pt x="25" y="46"/>
                    <a:pt x="22" y="41"/>
                    <a:pt x="21" y="44"/>
                  </a:cubicBezTo>
                  <a:close/>
                  <a:moveTo>
                    <a:pt x="81" y="55"/>
                  </a:moveTo>
                  <a:cubicBezTo>
                    <a:pt x="81" y="54"/>
                    <a:pt x="76" y="54"/>
                    <a:pt x="78" y="57"/>
                  </a:cubicBezTo>
                  <a:cubicBezTo>
                    <a:pt x="79" y="59"/>
                    <a:pt x="81" y="57"/>
                    <a:pt x="81" y="55"/>
                  </a:cubicBezTo>
                  <a:close/>
                  <a:moveTo>
                    <a:pt x="12" y="28"/>
                  </a:moveTo>
                  <a:cubicBezTo>
                    <a:pt x="11" y="30"/>
                    <a:pt x="13" y="35"/>
                    <a:pt x="16" y="33"/>
                  </a:cubicBezTo>
                  <a:cubicBezTo>
                    <a:pt x="18" y="31"/>
                    <a:pt x="12" y="26"/>
                    <a:pt x="12" y="28"/>
                  </a:cubicBezTo>
                  <a:close/>
                  <a:moveTo>
                    <a:pt x="151" y="60"/>
                  </a:moveTo>
                  <a:cubicBezTo>
                    <a:pt x="154" y="60"/>
                    <a:pt x="153" y="64"/>
                    <a:pt x="153" y="66"/>
                  </a:cubicBezTo>
                  <a:cubicBezTo>
                    <a:pt x="152" y="69"/>
                    <a:pt x="151" y="74"/>
                    <a:pt x="154" y="73"/>
                  </a:cubicBezTo>
                  <a:cubicBezTo>
                    <a:pt x="156" y="72"/>
                    <a:pt x="158" y="69"/>
                    <a:pt x="157" y="67"/>
                  </a:cubicBezTo>
                  <a:cubicBezTo>
                    <a:pt x="155" y="66"/>
                    <a:pt x="155" y="58"/>
                    <a:pt x="156" y="56"/>
                  </a:cubicBezTo>
                  <a:cubicBezTo>
                    <a:pt x="157" y="54"/>
                    <a:pt x="162" y="55"/>
                    <a:pt x="160" y="59"/>
                  </a:cubicBezTo>
                  <a:cubicBezTo>
                    <a:pt x="158" y="62"/>
                    <a:pt x="163" y="61"/>
                    <a:pt x="163" y="65"/>
                  </a:cubicBezTo>
                  <a:cubicBezTo>
                    <a:pt x="163" y="68"/>
                    <a:pt x="166" y="66"/>
                    <a:pt x="169" y="66"/>
                  </a:cubicBezTo>
                  <a:cubicBezTo>
                    <a:pt x="172" y="65"/>
                    <a:pt x="171" y="63"/>
                    <a:pt x="169" y="61"/>
                  </a:cubicBezTo>
                  <a:cubicBezTo>
                    <a:pt x="167" y="59"/>
                    <a:pt x="171" y="55"/>
                    <a:pt x="168" y="54"/>
                  </a:cubicBezTo>
                  <a:cubicBezTo>
                    <a:pt x="165" y="52"/>
                    <a:pt x="163" y="49"/>
                    <a:pt x="166" y="48"/>
                  </a:cubicBezTo>
                  <a:cubicBezTo>
                    <a:pt x="168" y="48"/>
                    <a:pt x="176" y="43"/>
                    <a:pt x="175" y="42"/>
                  </a:cubicBezTo>
                  <a:cubicBezTo>
                    <a:pt x="174" y="40"/>
                    <a:pt x="163" y="42"/>
                    <a:pt x="163" y="45"/>
                  </a:cubicBezTo>
                  <a:cubicBezTo>
                    <a:pt x="162" y="49"/>
                    <a:pt x="154" y="45"/>
                    <a:pt x="155" y="39"/>
                  </a:cubicBezTo>
                  <a:cubicBezTo>
                    <a:pt x="156" y="33"/>
                    <a:pt x="171" y="33"/>
                    <a:pt x="175" y="35"/>
                  </a:cubicBezTo>
                  <a:cubicBezTo>
                    <a:pt x="180" y="37"/>
                    <a:pt x="185" y="31"/>
                    <a:pt x="186" y="28"/>
                  </a:cubicBezTo>
                  <a:cubicBezTo>
                    <a:pt x="188" y="25"/>
                    <a:pt x="183" y="29"/>
                    <a:pt x="180" y="31"/>
                  </a:cubicBezTo>
                  <a:cubicBezTo>
                    <a:pt x="177" y="33"/>
                    <a:pt x="168" y="31"/>
                    <a:pt x="164" y="29"/>
                  </a:cubicBezTo>
                  <a:cubicBezTo>
                    <a:pt x="160" y="28"/>
                    <a:pt x="160" y="32"/>
                    <a:pt x="156" y="32"/>
                  </a:cubicBezTo>
                  <a:cubicBezTo>
                    <a:pt x="153" y="33"/>
                    <a:pt x="154" y="40"/>
                    <a:pt x="152" y="41"/>
                  </a:cubicBezTo>
                  <a:cubicBezTo>
                    <a:pt x="150" y="42"/>
                    <a:pt x="150" y="48"/>
                    <a:pt x="147" y="53"/>
                  </a:cubicBezTo>
                  <a:cubicBezTo>
                    <a:pt x="144" y="59"/>
                    <a:pt x="148" y="59"/>
                    <a:pt x="151" y="60"/>
                  </a:cubicBezTo>
                  <a:close/>
                  <a:moveTo>
                    <a:pt x="67" y="64"/>
                  </a:moveTo>
                  <a:cubicBezTo>
                    <a:pt x="67" y="62"/>
                    <a:pt x="68" y="59"/>
                    <a:pt x="68" y="58"/>
                  </a:cubicBezTo>
                  <a:cubicBezTo>
                    <a:pt x="68" y="57"/>
                    <a:pt x="69" y="56"/>
                    <a:pt x="70" y="57"/>
                  </a:cubicBezTo>
                  <a:cubicBezTo>
                    <a:pt x="72" y="57"/>
                    <a:pt x="72" y="53"/>
                    <a:pt x="70" y="53"/>
                  </a:cubicBezTo>
                  <a:cubicBezTo>
                    <a:pt x="69" y="52"/>
                    <a:pt x="68" y="48"/>
                    <a:pt x="65" y="48"/>
                  </a:cubicBezTo>
                  <a:cubicBezTo>
                    <a:pt x="62" y="48"/>
                    <a:pt x="63" y="50"/>
                    <a:pt x="64" y="50"/>
                  </a:cubicBezTo>
                  <a:cubicBezTo>
                    <a:pt x="66" y="51"/>
                    <a:pt x="67" y="52"/>
                    <a:pt x="67" y="53"/>
                  </a:cubicBezTo>
                  <a:cubicBezTo>
                    <a:pt x="66" y="55"/>
                    <a:pt x="66" y="52"/>
                    <a:pt x="63" y="52"/>
                  </a:cubicBezTo>
                  <a:cubicBezTo>
                    <a:pt x="60" y="52"/>
                    <a:pt x="62" y="49"/>
                    <a:pt x="59" y="49"/>
                  </a:cubicBezTo>
                  <a:cubicBezTo>
                    <a:pt x="56" y="49"/>
                    <a:pt x="57" y="43"/>
                    <a:pt x="54" y="43"/>
                  </a:cubicBezTo>
                  <a:cubicBezTo>
                    <a:pt x="50" y="43"/>
                    <a:pt x="50" y="41"/>
                    <a:pt x="52" y="39"/>
                  </a:cubicBezTo>
                  <a:cubicBezTo>
                    <a:pt x="54" y="37"/>
                    <a:pt x="49" y="35"/>
                    <a:pt x="49" y="33"/>
                  </a:cubicBezTo>
                  <a:cubicBezTo>
                    <a:pt x="49" y="31"/>
                    <a:pt x="46" y="32"/>
                    <a:pt x="46" y="31"/>
                  </a:cubicBezTo>
                  <a:cubicBezTo>
                    <a:pt x="46" y="29"/>
                    <a:pt x="44" y="30"/>
                    <a:pt x="43" y="27"/>
                  </a:cubicBezTo>
                  <a:cubicBezTo>
                    <a:pt x="41" y="25"/>
                    <a:pt x="40" y="27"/>
                    <a:pt x="39" y="26"/>
                  </a:cubicBezTo>
                  <a:cubicBezTo>
                    <a:pt x="37" y="24"/>
                    <a:pt x="35" y="23"/>
                    <a:pt x="34" y="24"/>
                  </a:cubicBezTo>
                  <a:cubicBezTo>
                    <a:pt x="33" y="24"/>
                    <a:pt x="30" y="21"/>
                    <a:pt x="29" y="18"/>
                  </a:cubicBezTo>
                  <a:cubicBezTo>
                    <a:pt x="28" y="16"/>
                    <a:pt x="19" y="12"/>
                    <a:pt x="18" y="9"/>
                  </a:cubicBezTo>
                  <a:cubicBezTo>
                    <a:pt x="17" y="6"/>
                    <a:pt x="14" y="4"/>
                    <a:pt x="9" y="5"/>
                  </a:cubicBezTo>
                  <a:cubicBezTo>
                    <a:pt x="4" y="5"/>
                    <a:pt x="2" y="0"/>
                    <a:pt x="1" y="2"/>
                  </a:cubicBezTo>
                  <a:cubicBezTo>
                    <a:pt x="0" y="5"/>
                    <a:pt x="6" y="12"/>
                    <a:pt x="10" y="14"/>
                  </a:cubicBezTo>
                  <a:cubicBezTo>
                    <a:pt x="13" y="16"/>
                    <a:pt x="14" y="23"/>
                    <a:pt x="18" y="23"/>
                  </a:cubicBezTo>
                  <a:cubicBezTo>
                    <a:pt x="22" y="23"/>
                    <a:pt x="22" y="35"/>
                    <a:pt x="25" y="35"/>
                  </a:cubicBezTo>
                  <a:cubicBezTo>
                    <a:pt x="28" y="36"/>
                    <a:pt x="34" y="45"/>
                    <a:pt x="34" y="50"/>
                  </a:cubicBezTo>
                  <a:cubicBezTo>
                    <a:pt x="35" y="55"/>
                    <a:pt x="41" y="57"/>
                    <a:pt x="43" y="61"/>
                  </a:cubicBezTo>
                  <a:cubicBezTo>
                    <a:pt x="46" y="64"/>
                    <a:pt x="54" y="69"/>
                    <a:pt x="55" y="70"/>
                  </a:cubicBezTo>
                  <a:cubicBezTo>
                    <a:pt x="56" y="72"/>
                    <a:pt x="57" y="75"/>
                    <a:pt x="58" y="73"/>
                  </a:cubicBezTo>
                  <a:cubicBezTo>
                    <a:pt x="59" y="72"/>
                    <a:pt x="63" y="73"/>
                    <a:pt x="64" y="74"/>
                  </a:cubicBezTo>
                  <a:cubicBezTo>
                    <a:pt x="66" y="74"/>
                    <a:pt x="67" y="67"/>
                    <a:pt x="67" y="64"/>
                  </a:cubicBezTo>
                  <a:close/>
                  <a:moveTo>
                    <a:pt x="207" y="35"/>
                  </a:moveTo>
                  <a:cubicBezTo>
                    <a:pt x="212" y="35"/>
                    <a:pt x="210" y="33"/>
                    <a:pt x="210" y="30"/>
                  </a:cubicBezTo>
                  <a:cubicBezTo>
                    <a:pt x="210" y="28"/>
                    <a:pt x="206" y="30"/>
                    <a:pt x="206" y="29"/>
                  </a:cubicBezTo>
                  <a:cubicBezTo>
                    <a:pt x="206" y="27"/>
                    <a:pt x="205" y="22"/>
                    <a:pt x="202" y="26"/>
                  </a:cubicBezTo>
                  <a:cubicBezTo>
                    <a:pt x="199" y="30"/>
                    <a:pt x="203" y="40"/>
                    <a:pt x="205" y="40"/>
                  </a:cubicBezTo>
                  <a:cubicBezTo>
                    <a:pt x="207" y="40"/>
                    <a:pt x="203" y="35"/>
                    <a:pt x="207" y="35"/>
                  </a:cubicBezTo>
                  <a:close/>
                  <a:moveTo>
                    <a:pt x="192" y="58"/>
                  </a:moveTo>
                  <a:cubicBezTo>
                    <a:pt x="193" y="61"/>
                    <a:pt x="198" y="63"/>
                    <a:pt x="200" y="60"/>
                  </a:cubicBezTo>
                  <a:cubicBezTo>
                    <a:pt x="201" y="57"/>
                    <a:pt x="192" y="55"/>
                    <a:pt x="192" y="58"/>
                  </a:cubicBezTo>
                  <a:close/>
                  <a:moveTo>
                    <a:pt x="178" y="89"/>
                  </a:moveTo>
                  <a:cubicBezTo>
                    <a:pt x="173" y="88"/>
                    <a:pt x="170" y="92"/>
                    <a:pt x="165" y="90"/>
                  </a:cubicBezTo>
                  <a:cubicBezTo>
                    <a:pt x="160" y="88"/>
                    <a:pt x="152" y="90"/>
                    <a:pt x="153" y="92"/>
                  </a:cubicBezTo>
                  <a:cubicBezTo>
                    <a:pt x="154" y="93"/>
                    <a:pt x="158" y="94"/>
                    <a:pt x="163" y="94"/>
                  </a:cubicBezTo>
                  <a:cubicBezTo>
                    <a:pt x="168" y="94"/>
                    <a:pt x="172" y="91"/>
                    <a:pt x="176" y="91"/>
                  </a:cubicBezTo>
                  <a:cubicBezTo>
                    <a:pt x="179" y="91"/>
                    <a:pt x="183" y="90"/>
                    <a:pt x="178" y="89"/>
                  </a:cubicBezTo>
                  <a:close/>
                  <a:moveTo>
                    <a:pt x="217" y="55"/>
                  </a:moveTo>
                  <a:cubicBezTo>
                    <a:pt x="212" y="54"/>
                    <a:pt x="204" y="55"/>
                    <a:pt x="205" y="58"/>
                  </a:cubicBezTo>
                  <a:cubicBezTo>
                    <a:pt x="206" y="60"/>
                    <a:pt x="210" y="59"/>
                    <a:pt x="214" y="59"/>
                  </a:cubicBezTo>
                  <a:cubicBezTo>
                    <a:pt x="217" y="59"/>
                    <a:pt x="219" y="62"/>
                    <a:pt x="222" y="62"/>
                  </a:cubicBezTo>
                  <a:cubicBezTo>
                    <a:pt x="224" y="62"/>
                    <a:pt x="222" y="57"/>
                    <a:pt x="217" y="55"/>
                  </a:cubicBezTo>
                  <a:close/>
                  <a:moveTo>
                    <a:pt x="120" y="87"/>
                  </a:moveTo>
                  <a:cubicBezTo>
                    <a:pt x="120" y="85"/>
                    <a:pt x="113" y="87"/>
                    <a:pt x="109" y="85"/>
                  </a:cubicBezTo>
                  <a:cubicBezTo>
                    <a:pt x="106" y="84"/>
                    <a:pt x="113" y="83"/>
                    <a:pt x="116" y="81"/>
                  </a:cubicBezTo>
                  <a:cubicBezTo>
                    <a:pt x="118" y="80"/>
                    <a:pt x="114" y="79"/>
                    <a:pt x="108" y="81"/>
                  </a:cubicBezTo>
                  <a:cubicBezTo>
                    <a:pt x="102" y="83"/>
                    <a:pt x="95" y="77"/>
                    <a:pt x="95" y="80"/>
                  </a:cubicBezTo>
                  <a:cubicBezTo>
                    <a:pt x="95" y="82"/>
                    <a:pt x="85" y="78"/>
                    <a:pt x="82" y="77"/>
                  </a:cubicBezTo>
                  <a:cubicBezTo>
                    <a:pt x="79" y="75"/>
                    <a:pt x="69" y="72"/>
                    <a:pt x="67" y="76"/>
                  </a:cubicBezTo>
                  <a:cubicBezTo>
                    <a:pt x="65" y="79"/>
                    <a:pt x="64" y="76"/>
                    <a:pt x="64" y="80"/>
                  </a:cubicBezTo>
                  <a:cubicBezTo>
                    <a:pt x="65" y="82"/>
                    <a:pt x="67" y="80"/>
                    <a:pt x="69" y="80"/>
                  </a:cubicBezTo>
                  <a:cubicBezTo>
                    <a:pt x="71" y="80"/>
                    <a:pt x="70" y="84"/>
                    <a:pt x="72" y="84"/>
                  </a:cubicBezTo>
                  <a:cubicBezTo>
                    <a:pt x="75" y="84"/>
                    <a:pt x="83" y="87"/>
                    <a:pt x="83" y="85"/>
                  </a:cubicBezTo>
                  <a:cubicBezTo>
                    <a:pt x="84" y="83"/>
                    <a:pt x="92" y="85"/>
                    <a:pt x="95" y="88"/>
                  </a:cubicBezTo>
                  <a:cubicBezTo>
                    <a:pt x="99" y="91"/>
                    <a:pt x="107" y="91"/>
                    <a:pt x="111" y="90"/>
                  </a:cubicBezTo>
                  <a:cubicBezTo>
                    <a:pt x="114" y="90"/>
                    <a:pt x="118" y="93"/>
                    <a:pt x="119" y="91"/>
                  </a:cubicBezTo>
                  <a:cubicBezTo>
                    <a:pt x="120" y="89"/>
                    <a:pt x="123" y="94"/>
                    <a:pt x="126" y="91"/>
                  </a:cubicBezTo>
                  <a:cubicBezTo>
                    <a:pt x="130" y="88"/>
                    <a:pt x="120" y="89"/>
                    <a:pt x="120" y="87"/>
                  </a:cubicBezTo>
                  <a:close/>
                  <a:moveTo>
                    <a:pt x="265" y="47"/>
                  </a:moveTo>
                  <a:cubicBezTo>
                    <a:pt x="262" y="47"/>
                    <a:pt x="262" y="52"/>
                    <a:pt x="260" y="52"/>
                  </a:cubicBezTo>
                  <a:cubicBezTo>
                    <a:pt x="257" y="52"/>
                    <a:pt x="254" y="57"/>
                    <a:pt x="250" y="58"/>
                  </a:cubicBezTo>
                  <a:cubicBezTo>
                    <a:pt x="245" y="60"/>
                    <a:pt x="245" y="46"/>
                    <a:pt x="243" y="43"/>
                  </a:cubicBezTo>
                  <a:cubicBezTo>
                    <a:pt x="241" y="40"/>
                    <a:pt x="230" y="38"/>
                    <a:pt x="229" y="41"/>
                  </a:cubicBezTo>
                  <a:cubicBezTo>
                    <a:pt x="228" y="44"/>
                    <a:pt x="224" y="43"/>
                    <a:pt x="223" y="45"/>
                  </a:cubicBezTo>
                  <a:cubicBezTo>
                    <a:pt x="223" y="47"/>
                    <a:pt x="224" y="47"/>
                    <a:pt x="227" y="47"/>
                  </a:cubicBezTo>
                  <a:cubicBezTo>
                    <a:pt x="229" y="47"/>
                    <a:pt x="229" y="49"/>
                    <a:pt x="230" y="51"/>
                  </a:cubicBezTo>
                  <a:cubicBezTo>
                    <a:pt x="231" y="53"/>
                    <a:pt x="238" y="52"/>
                    <a:pt x="240" y="52"/>
                  </a:cubicBezTo>
                  <a:cubicBezTo>
                    <a:pt x="242" y="51"/>
                    <a:pt x="243" y="54"/>
                    <a:pt x="240" y="53"/>
                  </a:cubicBezTo>
                  <a:cubicBezTo>
                    <a:pt x="236" y="52"/>
                    <a:pt x="236" y="55"/>
                    <a:pt x="234" y="54"/>
                  </a:cubicBezTo>
                  <a:cubicBezTo>
                    <a:pt x="232" y="54"/>
                    <a:pt x="229" y="54"/>
                    <a:pt x="231" y="55"/>
                  </a:cubicBezTo>
                  <a:cubicBezTo>
                    <a:pt x="232" y="57"/>
                    <a:pt x="234" y="58"/>
                    <a:pt x="234" y="61"/>
                  </a:cubicBezTo>
                  <a:cubicBezTo>
                    <a:pt x="234" y="64"/>
                    <a:pt x="239" y="63"/>
                    <a:pt x="239" y="61"/>
                  </a:cubicBezTo>
                  <a:cubicBezTo>
                    <a:pt x="239" y="58"/>
                    <a:pt x="241" y="61"/>
                    <a:pt x="245" y="63"/>
                  </a:cubicBezTo>
                  <a:cubicBezTo>
                    <a:pt x="249" y="64"/>
                    <a:pt x="246" y="65"/>
                    <a:pt x="251" y="66"/>
                  </a:cubicBezTo>
                  <a:cubicBezTo>
                    <a:pt x="255" y="66"/>
                    <a:pt x="264" y="69"/>
                    <a:pt x="268" y="72"/>
                  </a:cubicBezTo>
                  <a:cubicBezTo>
                    <a:pt x="272" y="74"/>
                    <a:pt x="269" y="76"/>
                    <a:pt x="272" y="79"/>
                  </a:cubicBezTo>
                  <a:cubicBezTo>
                    <a:pt x="274" y="81"/>
                    <a:pt x="275" y="84"/>
                    <a:pt x="271" y="84"/>
                  </a:cubicBezTo>
                  <a:cubicBezTo>
                    <a:pt x="268" y="84"/>
                    <a:pt x="265" y="88"/>
                    <a:pt x="266" y="89"/>
                  </a:cubicBezTo>
                  <a:cubicBezTo>
                    <a:pt x="266" y="91"/>
                    <a:pt x="277" y="89"/>
                    <a:pt x="280" y="89"/>
                  </a:cubicBezTo>
                  <a:cubicBezTo>
                    <a:pt x="282" y="89"/>
                    <a:pt x="283" y="92"/>
                    <a:pt x="287" y="9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79" y="52"/>
                    <a:pt x="267" y="47"/>
                    <a:pt x="265" y="47"/>
                  </a:cubicBezTo>
                  <a:close/>
                  <a:moveTo>
                    <a:pt x="185" y="94"/>
                  </a:moveTo>
                  <a:cubicBezTo>
                    <a:pt x="185" y="94"/>
                    <a:pt x="184" y="94"/>
                    <a:pt x="183" y="94"/>
                  </a:cubicBezTo>
                  <a:cubicBezTo>
                    <a:pt x="183" y="95"/>
                    <a:pt x="183" y="96"/>
                    <a:pt x="182" y="96"/>
                  </a:cubicBezTo>
                  <a:cubicBezTo>
                    <a:pt x="182" y="97"/>
                    <a:pt x="181" y="96"/>
                    <a:pt x="180" y="95"/>
                  </a:cubicBezTo>
                  <a:cubicBezTo>
                    <a:pt x="177" y="97"/>
                    <a:pt x="175" y="101"/>
                    <a:pt x="177" y="102"/>
                  </a:cubicBezTo>
                  <a:cubicBezTo>
                    <a:pt x="180" y="103"/>
                    <a:pt x="183" y="100"/>
                    <a:pt x="185" y="98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6"/>
                    <a:pt x="186" y="96"/>
                    <a:pt x="187" y="96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87" y="95"/>
                    <a:pt x="186" y="94"/>
                    <a:pt x="185" y="94"/>
                  </a:cubicBezTo>
                  <a:close/>
                  <a:moveTo>
                    <a:pt x="134" y="46"/>
                  </a:moveTo>
                  <a:cubicBezTo>
                    <a:pt x="137" y="44"/>
                    <a:pt x="138" y="40"/>
                    <a:pt x="138" y="37"/>
                  </a:cubicBezTo>
                  <a:cubicBezTo>
                    <a:pt x="137" y="33"/>
                    <a:pt x="146" y="33"/>
                    <a:pt x="147" y="31"/>
                  </a:cubicBezTo>
                  <a:cubicBezTo>
                    <a:pt x="149" y="30"/>
                    <a:pt x="145" y="27"/>
                    <a:pt x="143" y="26"/>
                  </a:cubicBezTo>
                  <a:cubicBezTo>
                    <a:pt x="141" y="25"/>
                    <a:pt x="143" y="23"/>
                    <a:pt x="141" y="21"/>
                  </a:cubicBezTo>
                  <a:cubicBezTo>
                    <a:pt x="139" y="20"/>
                    <a:pt x="137" y="16"/>
                    <a:pt x="139" y="16"/>
                  </a:cubicBezTo>
                  <a:cubicBezTo>
                    <a:pt x="141" y="16"/>
                    <a:pt x="137" y="12"/>
                    <a:pt x="139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0"/>
                    <a:pt x="138" y="10"/>
                    <a:pt x="137" y="10"/>
                  </a:cubicBezTo>
                  <a:cubicBezTo>
                    <a:pt x="134" y="10"/>
                    <a:pt x="127" y="9"/>
                    <a:pt x="128" y="14"/>
                  </a:cubicBezTo>
                  <a:cubicBezTo>
                    <a:pt x="128" y="19"/>
                    <a:pt x="124" y="17"/>
                    <a:pt x="124" y="19"/>
                  </a:cubicBezTo>
                  <a:cubicBezTo>
                    <a:pt x="124" y="22"/>
                    <a:pt x="122" y="22"/>
                    <a:pt x="122" y="25"/>
                  </a:cubicBezTo>
                  <a:cubicBezTo>
                    <a:pt x="123" y="28"/>
                    <a:pt x="120" y="27"/>
                    <a:pt x="117" y="29"/>
                  </a:cubicBezTo>
                  <a:cubicBezTo>
                    <a:pt x="113" y="31"/>
                    <a:pt x="114" y="28"/>
                    <a:pt x="111" y="28"/>
                  </a:cubicBezTo>
                  <a:cubicBezTo>
                    <a:pt x="107" y="28"/>
                    <a:pt x="107" y="30"/>
                    <a:pt x="104" y="30"/>
                  </a:cubicBezTo>
                  <a:cubicBezTo>
                    <a:pt x="102" y="31"/>
                    <a:pt x="98" y="30"/>
                    <a:pt x="96" y="31"/>
                  </a:cubicBezTo>
                  <a:cubicBezTo>
                    <a:pt x="95" y="32"/>
                    <a:pt x="93" y="28"/>
                    <a:pt x="91" y="28"/>
                  </a:cubicBezTo>
                  <a:cubicBezTo>
                    <a:pt x="90" y="28"/>
                    <a:pt x="90" y="26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6" y="25"/>
                    <a:pt x="82" y="31"/>
                    <a:pt x="85" y="33"/>
                  </a:cubicBezTo>
                  <a:cubicBezTo>
                    <a:pt x="87" y="36"/>
                    <a:pt x="87" y="40"/>
                    <a:pt x="88" y="42"/>
                  </a:cubicBezTo>
                  <a:cubicBezTo>
                    <a:pt x="89" y="44"/>
                    <a:pt x="93" y="44"/>
                    <a:pt x="93" y="48"/>
                  </a:cubicBezTo>
                  <a:cubicBezTo>
                    <a:pt x="93" y="52"/>
                    <a:pt x="97" y="58"/>
                    <a:pt x="99" y="56"/>
                  </a:cubicBezTo>
                  <a:cubicBezTo>
                    <a:pt x="102" y="55"/>
                    <a:pt x="103" y="57"/>
                    <a:pt x="104" y="59"/>
                  </a:cubicBezTo>
                  <a:cubicBezTo>
                    <a:pt x="105" y="60"/>
                    <a:pt x="111" y="57"/>
                    <a:pt x="112" y="58"/>
                  </a:cubicBezTo>
                  <a:cubicBezTo>
                    <a:pt x="114" y="58"/>
                    <a:pt x="120" y="59"/>
                    <a:pt x="120" y="61"/>
                  </a:cubicBezTo>
                  <a:cubicBezTo>
                    <a:pt x="121" y="64"/>
                    <a:pt x="126" y="61"/>
                    <a:pt x="129" y="60"/>
                  </a:cubicBezTo>
                  <a:cubicBezTo>
                    <a:pt x="133" y="59"/>
                    <a:pt x="131" y="48"/>
                    <a:pt x="134" y="46"/>
                  </a:cubicBezTo>
                  <a:close/>
                  <a:moveTo>
                    <a:pt x="148" y="98"/>
                  </a:moveTo>
                  <a:cubicBezTo>
                    <a:pt x="149" y="99"/>
                    <a:pt x="152" y="99"/>
                    <a:pt x="154" y="101"/>
                  </a:cubicBezTo>
                  <a:cubicBezTo>
                    <a:pt x="155" y="102"/>
                    <a:pt x="159" y="104"/>
                    <a:pt x="159" y="101"/>
                  </a:cubicBezTo>
                  <a:cubicBezTo>
                    <a:pt x="159" y="98"/>
                    <a:pt x="147" y="96"/>
                    <a:pt x="148" y="98"/>
                  </a:cubicBezTo>
                  <a:close/>
                  <a:moveTo>
                    <a:pt x="139" y="89"/>
                  </a:moveTo>
                  <a:cubicBezTo>
                    <a:pt x="138" y="90"/>
                    <a:pt x="135" y="91"/>
                    <a:pt x="133" y="89"/>
                  </a:cubicBezTo>
                  <a:cubicBezTo>
                    <a:pt x="131" y="88"/>
                    <a:pt x="129" y="91"/>
                    <a:pt x="130" y="93"/>
                  </a:cubicBezTo>
                  <a:cubicBezTo>
                    <a:pt x="131" y="94"/>
                    <a:pt x="135" y="96"/>
                    <a:pt x="139" y="94"/>
                  </a:cubicBezTo>
                  <a:cubicBezTo>
                    <a:pt x="144" y="92"/>
                    <a:pt x="147" y="94"/>
                    <a:pt x="148" y="92"/>
                  </a:cubicBezTo>
                  <a:cubicBezTo>
                    <a:pt x="149" y="89"/>
                    <a:pt x="139" y="87"/>
                    <a:pt x="13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3" name="Freeform 175"/>
            <p:cNvSpPr>
              <a:spLocks noEditPoints="1"/>
            </p:cNvSpPr>
            <p:nvPr/>
          </p:nvSpPr>
          <p:spPr bwMode="auto">
            <a:xfrm>
              <a:off x="8145463" y="4095750"/>
              <a:ext cx="61913" cy="26988"/>
            </a:xfrm>
            <a:custGeom>
              <a:avLst/>
              <a:gdLst>
                <a:gd name="T0" fmla="*/ 2 w 21"/>
                <a:gd name="T1" fmla="*/ 7 h 9"/>
                <a:gd name="T2" fmla="*/ 0 w 21"/>
                <a:gd name="T3" fmla="*/ 7 h 9"/>
                <a:gd name="T4" fmla="*/ 2 w 21"/>
                <a:gd name="T5" fmla="*/ 8 h 9"/>
                <a:gd name="T6" fmla="*/ 3 w 21"/>
                <a:gd name="T7" fmla="*/ 6 h 9"/>
                <a:gd name="T8" fmla="*/ 3 w 21"/>
                <a:gd name="T9" fmla="*/ 7 h 9"/>
                <a:gd name="T10" fmla="*/ 2 w 21"/>
                <a:gd name="T11" fmla="*/ 7 h 9"/>
                <a:gd name="T12" fmla="*/ 11 w 21"/>
                <a:gd name="T13" fmla="*/ 2 h 9"/>
                <a:gd name="T14" fmla="*/ 6 w 21"/>
                <a:gd name="T15" fmla="*/ 5 h 9"/>
                <a:gd name="T16" fmla="*/ 5 w 21"/>
                <a:gd name="T17" fmla="*/ 6 h 9"/>
                <a:gd name="T18" fmla="*/ 7 w 21"/>
                <a:gd name="T19" fmla="*/ 8 h 9"/>
                <a:gd name="T20" fmla="*/ 20 w 21"/>
                <a:gd name="T21" fmla="*/ 2 h 9"/>
                <a:gd name="T22" fmla="*/ 11 w 21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1" y="8"/>
                    <a:pt x="2" y="9"/>
                    <a:pt x="2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  <a:moveTo>
                    <a:pt x="11" y="2"/>
                  </a:moveTo>
                  <a:cubicBezTo>
                    <a:pt x="9" y="2"/>
                    <a:pt x="8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11" y="6"/>
                    <a:pt x="20" y="3"/>
                    <a:pt x="20" y="2"/>
                  </a:cubicBezTo>
                  <a:cubicBezTo>
                    <a:pt x="21" y="0"/>
                    <a:pt x="15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4" name="Freeform 176"/>
            <p:cNvSpPr>
              <a:spLocks noEditPoints="1"/>
            </p:cNvSpPr>
            <p:nvPr/>
          </p:nvSpPr>
          <p:spPr bwMode="auto">
            <a:xfrm>
              <a:off x="6246813" y="1801813"/>
              <a:ext cx="3133725" cy="1276350"/>
            </a:xfrm>
            <a:custGeom>
              <a:avLst/>
              <a:gdLst>
                <a:gd name="T0" fmla="*/ 473 w 1065"/>
                <a:gd name="T1" fmla="*/ 4 h 409"/>
                <a:gd name="T2" fmla="*/ 318 w 1065"/>
                <a:gd name="T3" fmla="*/ 114 h 409"/>
                <a:gd name="T4" fmla="*/ 736 w 1065"/>
                <a:gd name="T5" fmla="*/ 93 h 409"/>
                <a:gd name="T6" fmla="*/ 816 w 1065"/>
                <a:gd name="T7" fmla="*/ 91 h 409"/>
                <a:gd name="T8" fmla="*/ 504 w 1065"/>
                <a:gd name="T9" fmla="*/ 34 h 409"/>
                <a:gd name="T10" fmla="*/ 9 w 1065"/>
                <a:gd name="T11" fmla="*/ 294 h 409"/>
                <a:gd name="T12" fmla="*/ 761 w 1065"/>
                <a:gd name="T13" fmla="*/ 331 h 409"/>
                <a:gd name="T14" fmla="*/ 171 w 1065"/>
                <a:gd name="T15" fmla="*/ 14 h 409"/>
                <a:gd name="T16" fmla="*/ 1036 w 1065"/>
                <a:gd name="T17" fmla="*/ 190 h 409"/>
                <a:gd name="T18" fmla="*/ 931 w 1065"/>
                <a:gd name="T19" fmla="*/ 161 h 409"/>
                <a:gd name="T20" fmla="*/ 825 w 1065"/>
                <a:gd name="T21" fmla="*/ 141 h 409"/>
                <a:gd name="T22" fmla="*/ 764 w 1065"/>
                <a:gd name="T23" fmla="*/ 119 h 409"/>
                <a:gd name="T24" fmla="*/ 703 w 1065"/>
                <a:gd name="T25" fmla="*/ 131 h 409"/>
                <a:gd name="T26" fmla="*/ 661 w 1065"/>
                <a:gd name="T27" fmla="*/ 110 h 409"/>
                <a:gd name="T28" fmla="*/ 581 w 1065"/>
                <a:gd name="T29" fmla="*/ 112 h 409"/>
                <a:gd name="T30" fmla="*/ 568 w 1065"/>
                <a:gd name="T31" fmla="*/ 95 h 409"/>
                <a:gd name="T32" fmla="*/ 537 w 1065"/>
                <a:gd name="T33" fmla="*/ 71 h 409"/>
                <a:gd name="T34" fmla="*/ 493 w 1065"/>
                <a:gd name="T35" fmla="*/ 76 h 409"/>
                <a:gd name="T36" fmla="*/ 426 w 1065"/>
                <a:gd name="T37" fmla="*/ 88 h 409"/>
                <a:gd name="T38" fmla="*/ 411 w 1065"/>
                <a:gd name="T39" fmla="*/ 106 h 409"/>
                <a:gd name="T40" fmla="*/ 365 w 1065"/>
                <a:gd name="T41" fmla="*/ 135 h 409"/>
                <a:gd name="T42" fmla="*/ 346 w 1065"/>
                <a:gd name="T43" fmla="*/ 160 h 409"/>
                <a:gd name="T44" fmla="*/ 332 w 1065"/>
                <a:gd name="T45" fmla="*/ 189 h 409"/>
                <a:gd name="T46" fmla="*/ 339 w 1065"/>
                <a:gd name="T47" fmla="*/ 168 h 409"/>
                <a:gd name="T48" fmla="*/ 301 w 1065"/>
                <a:gd name="T49" fmla="*/ 141 h 409"/>
                <a:gd name="T50" fmla="*/ 248 w 1065"/>
                <a:gd name="T51" fmla="*/ 150 h 409"/>
                <a:gd name="T52" fmla="*/ 216 w 1065"/>
                <a:gd name="T53" fmla="*/ 161 h 409"/>
                <a:gd name="T54" fmla="*/ 150 w 1065"/>
                <a:gd name="T55" fmla="*/ 164 h 409"/>
                <a:gd name="T56" fmla="*/ 122 w 1065"/>
                <a:gd name="T57" fmla="*/ 205 h 409"/>
                <a:gd name="T58" fmla="*/ 86 w 1065"/>
                <a:gd name="T59" fmla="*/ 186 h 409"/>
                <a:gd name="T60" fmla="*/ 89 w 1065"/>
                <a:gd name="T61" fmla="*/ 156 h 409"/>
                <a:gd name="T62" fmla="*/ 65 w 1065"/>
                <a:gd name="T63" fmla="*/ 174 h 409"/>
                <a:gd name="T64" fmla="*/ 52 w 1065"/>
                <a:gd name="T65" fmla="*/ 246 h 409"/>
                <a:gd name="T66" fmla="*/ 54 w 1065"/>
                <a:gd name="T67" fmla="*/ 286 h 409"/>
                <a:gd name="T68" fmla="*/ 83 w 1065"/>
                <a:gd name="T69" fmla="*/ 319 h 409"/>
                <a:gd name="T70" fmla="*/ 126 w 1065"/>
                <a:gd name="T71" fmla="*/ 348 h 409"/>
                <a:gd name="T72" fmla="*/ 125 w 1065"/>
                <a:gd name="T73" fmla="*/ 391 h 409"/>
                <a:gd name="T74" fmla="*/ 173 w 1065"/>
                <a:gd name="T75" fmla="*/ 376 h 409"/>
                <a:gd name="T76" fmla="*/ 181 w 1065"/>
                <a:gd name="T77" fmla="*/ 337 h 409"/>
                <a:gd name="T78" fmla="*/ 249 w 1065"/>
                <a:gd name="T79" fmla="*/ 334 h 409"/>
                <a:gd name="T80" fmla="*/ 283 w 1065"/>
                <a:gd name="T81" fmla="*/ 303 h 409"/>
                <a:gd name="T82" fmla="*/ 343 w 1065"/>
                <a:gd name="T83" fmla="*/ 310 h 409"/>
                <a:gd name="T84" fmla="*/ 417 w 1065"/>
                <a:gd name="T85" fmla="*/ 343 h 409"/>
                <a:gd name="T86" fmla="*/ 484 w 1065"/>
                <a:gd name="T87" fmla="*/ 339 h 409"/>
                <a:gd name="T88" fmla="*/ 535 w 1065"/>
                <a:gd name="T89" fmla="*/ 338 h 409"/>
                <a:gd name="T90" fmla="*/ 619 w 1065"/>
                <a:gd name="T91" fmla="*/ 332 h 409"/>
                <a:gd name="T92" fmla="*/ 684 w 1065"/>
                <a:gd name="T93" fmla="*/ 349 h 409"/>
                <a:gd name="T94" fmla="*/ 691 w 1065"/>
                <a:gd name="T95" fmla="*/ 397 h 409"/>
                <a:gd name="T96" fmla="*/ 749 w 1065"/>
                <a:gd name="T97" fmla="*/ 309 h 409"/>
                <a:gd name="T98" fmla="*/ 744 w 1065"/>
                <a:gd name="T99" fmla="*/ 277 h 409"/>
                <a:gd name="T100" fmla="*/ 831 w 1065"/>
                <a:gd name="T101" fmla="*/ 262 h 409"/>
                <a:gd name="T102" fmla="*/ 892 w 1065"/>
                <a:gd name="T103" fmla="*/ 238 h 409"/>
                <a:gd name="T104" fmla="*/ 849 w 1065"/>
                <a:gd name="T105" fmla="*/ 318 h 409"/>
                <a:gd name="T106" fmla="*/ 892 w 1065"/>
                <a:gd name="T107" fmla="*/ 277 h 409"/>
                <a:gd name="T108" fmla="*/ 953 w 1065"/>
                <a:gd name="T109" fmla="*/ 242 h 409"/>
                <a:gd name="T110" fmla="*/ 993 w 1065"/>
                <a:gd name="T111" fmla="*/ 208 h 409"/>
                <a:gd name="T112" fmla="*/ 1047 w 1065"/>
                <a:gd name="T113" fmla="*/ 211 h 409"/>
                <a:gd name="T114" fmla="*/ 564 w 1065"/>
                <a:gd name="T115" fmla="*/ 291 h 409"/>
                <a:gd name="T116" fmla="*/ 229 w 1065"/>
                <a:gd name="T117" fmla="*/ 134 h 409"/>
                <a:gd name="T118" fmla="*/ 243 w 1065"/>
                <a:gd name="T119" fmla="*/ 82 h 409"/>
                <a:gd name="T120" fmla="*/ 237 w 1065"/>
                <a:gd name="T121" fmla="*/ 6 h 409"/>
                <a:gd name="T122" fmla="*/ 184 w 1065"/>
                <a:gd name="T123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5" h="409">
                  <a:moveTo>
                    <a:pt x="372" y="117"/>
                  </a:moveTo>
                  <a:cubicBezTo>
                    <a:pt x="375" y="119"/>
                    <a:pt x="377" y="118"/>
                    <a:pt x="377" y="115"/>
                  </a:cubicBezTo>
                  <a:cubicBezTo>
                    <a:pt x="377" y="112"/>
                    <a:pt x="370" y="116"/>
                    <a:pt x="372" y="117"/>
                  </a:cubicBezTo>
                  <a:close/>
                  <a:moveTo>
                    <a:pt x="450" y="7"/>
                  </a:moveTo>
                  <a:cubicBezTo>
                    <a:pt x="450" y="4"/>
                    <a:pt x="438" y="6"/>
                    <a:pt x="441" y="8"/>
                  </a:cubicBezTo>
                  <a:cubicBezTo>
                    <a:pt x="443" y="9"/>
                    <a:pt x="449" y="10"/>
                    <a:pt x="450" y="7"/>
                  </a:cubicBezTo>
                  <a:close/>
                  <a:moveTo>
                    <a:pt x="454" y="20"/>
                  </a:moveTo>
                  <a:cubicBezTo>
                    <a:pt x="458" y="22"/>
                    <a:pt x="457" y="23"/>
                    <a:pt x="453" y="23"/>
                  </a:cubicBezTo>
                  <a:cubicBezTo>
                    <a:pt x="449" y="23"/>
                    <a:pt x="446" y="24"/>
                    <a:pt x="449" y="25"/>
                  </a:cubicBezTo>
                  <a:cubicBezTo>
                    <a:pt x="450" y="25"/>
                    <a:pt x="450" y="28"/>
                    <a:pt x="454" y="28"/>
                  </a:cubicBezTo>
                  <a:cubicBezTo>
                    <a:pt x="458" y="29"/>
                    <a:pt x="462" y="26"/>
                    <a:pt x="461" y="24"/>
                  </a:cubicBezTo>
                  <a:cubicBezTo>
                    <a:pt x="461" y="22"/>
                    <a:pt x="475" y="20"/>
                    <a:pt x="479" y="19"/>
                  </a:cubicBezTo>
                  <a:cubicBezTo>
                    <a:pt x="482" y="18"/>
                    <a:pt x="476" y="14"/>
                    <a:pt x="480" y="14"/>
                  </a:cubicBezTo>
                  <a:cubicBezTo>
                    <a:pt x="484" y="13"/>
                    <a:pt x="483" y="11"/>
                    <a:pt x="478" y="11"/>
                  </a:cubicBezTo>
                  <a:cubicBezTo>
                    <a:pt x="473" y="10"/>
                    <a:pt x="475" y="6"/>
                    <a:pt x="473" y="4"/>
                  </a:cubicBezTo>
                  <a:cubicBezTo>
                    <a:pt x="471" y="3"/>
                    <a:pt x="471" y="6"/>
                    <a:pt x="464" y="7"/>
                  </a:cubicBezTo>
                  <a:cubicBezTo>
                    <a:pt x="458" y="9"/>
                    <a:pt x="454" y="10"/>
                    <a:pt x="457" y="12"/>
                  </a:cubicBezTo>
                  <a:cubicBezTo>
                    <a:pt x="460" y="13"/>
                    <a:pt x="457" y="16"/>
                    <a:pt x="454" y="16"/>
                  </a:cubicBezTo>
                  <a:cubicBezTo>
                    <a:pt x="452" y="16"/>
                    <a:pt x="451" y="19"/>
                    <a:pt x="454" y="20"/>
                  </a:cubicBezTo>
                  <a:close/>
                  <a:moveTo>
                    <a:pt x="464" y="25"/>
                  </a:moveTo>
                  <a:cubicBezTo>
                    <a:pt x="464" y="27"/>
                    <a:pt x="458" y="29"/>
                    <a:pt x="460" y="31"/>
                  </a:cubicBezTo>
                  <a:cubicBezTo>
                    <a:pt x="461" y="32"/>
                    <a:pt x="463" y="32"/>
                    <a:pt x="465" y="32"/>
                  </a:cubicBezTo>
                  <a:cubicBezTo>
                    <a:pt x="466" y="33"/>
                    <a:pt x="467" y="37"/>
                    <a:pt x="471" y="36"/>
                  </a:cubicBezTo>
                  <a:cubicBezTo>
                    <a:pt x="474" y="36"/>
                    <a:pt x="483" y="40"/>
                    <a:pt x="488" y="40"/>
                  </a:cubicBezTo>
                  <a:cubicBezTo>
                    <a:pt x="494" y="40"/>
                    <a:pt x="494" y="36"/>
                    <a:pt x="493" y="35"/>
                  </a:cubicBezTo>
                  <a:cubicBezTo>
                    <a:pt x="491" y="35"/>
                    <a:pt x="492" y="33"/>
                    <a:pt x="495" y="28"/>
                  </a:cubicBezTo>
                  <a:cubicBezTo>
                    <a:pt x="498" y="24"/>
                    <a:pt x="486" y="21"/>
                    <a:pt x="486" y="24"/>
                  </a:cubicBezTo>
                  <a:cubicBezTo>
                    <a:pt x="486" y="28"/>
                    <a:pt x="483" y="24"/>
                    <a:pt x="482" y="22"/>
                  </a:cubicBezTo>
                  <a:cubicBezTo>
                    <a:pt x="480" y="20"/>
                    <a:pt x="464" y="23"/>
                    <a:pt x="464" y="25"/>
                  </a:cubicBezTo>
                  <a:close/>
                  <a:moveTo>
                    <a:pt x="318" y="114"/>
                  </a:moveTo>
                  <a:cubicBezTo>
                    <a:pt x="321" y="115"/>
                    <a:pt x="327" y="113"/>
                    <a:pt x="328" y="112"/>
                  </a:cubicBezTo>
                  <a:cubicBezTo>
                    <a:pt x="329" y="111"/>
                    <a:pt x="325" y="109"/>
                    <a:pt x="321" y="109"/>
                  </a:cubicBezTo>
                  <a:cubicBezTo>
                    <a:pt x="317" y="109"/>
                    <a:pt x="316" y="114"/>
                    <a:pt x="318" y="114"/>
                  </a:cubicBezTo>
                  <a:close/>
                  <a:moveTo>
                    <a:pt x="269" y="13"/>
                  </a:moveTo>
                  <a:cubicBezTo>
                    <a:pt x="271" y="11"/>
                    <a:pt x="267" y="11"/>
                    <a:pt x="267" y="9"/>
                  </a:cubicBezTo>
                  <a:cubicBezTo>
                    <a:pt x="266" y="8"/>
                    <a:pt x="256" y="7"/>
                    <a:pt x="256" y="9"/>
                  </a:cubicBezTo>
                  <a:cubicBezTo>
                    <a:pt x="257" y="11"/>
                    <a:pt x="249" y="13"/>
                    <a:pt x="252" y="15"/>
                  </a:cubicBezTo>
                  <a:cubicBezTo>
                    <a:pt x="256" y="18"/>
                    <a:pt x="268" y="14"/>
                    <a:pt x="269" y="13"/>
                  </a:cubicBezTo>
                  <a:close/>
                  <a:moveTo>
                    <a:pt x="283" y="12"/>
                  </a:moveTo>
                  <a:cubicBezTo>
                    <a:pt x="290" y="11"/>
                    <a:pt x="290" y="7"/>
                    <a:pt x="286" y="7"/>
                  </a:cubicBezTo>
                  <a:cubicBezTo>
                    <a:pt x="282" y="6"/>
                    <a:pt x="282" y="9"/>
                    <a:pt x="280" y="9"/>
                  </a:cubicBezTo>
                  <a:cubicBezTo>
                    <a:pt x="278" y="8"/>
                    <a:pt x="271" y="10"/>
                    <a:pt x="272" y="11"/>
                  </a:cubicBezTo>
                  <a:cubicBezTo>
                    <a:pt x="274" y="13"/>
                    <a:pt x="279" y="12"/>
                    <a:pt x="283" y="12"/>
                  </a:cubicBezTo>
                  <a:close/>
                  <a:moveTo>
                    <a:pt x="731" y="89"/>
                  </a:moveTo>
                  <a:cubicBezTo>
                    <a:pt x="733" y="91"/>
                    <a:pt x="734" y="92"/>
                    <a:pt x="736" y="93"/>
                  </a:cubicBezTo>
                  <a:cubicBezTo>
                    <a:pt x="737" y="95"/>
                    <a:pt x="743" y="93"/>
                    <a:pt x="745" y="92"/>
                  </a:cubicBezTo>
                  <a:cubicBezTo>
                    <a:pt x="747" y="91"/>
                    <a:pt x="747" y="95"/>
                    <a:pt x="751" y="93"/>
                  </a:cubicBezTo>
                  <a:cubicBezTo>
                    <a:pt x="754" y="91"/>
                    <a:pt x="758" y="92"/>
                    <a:pt x="762" y="92"/>
                  </a:cubicBezTo>
                  <a:cubicBezTo>
                    <a:pt x="766" y="92"/>
                    <a:pt x="761" y="87"/>
                    <a:pt x="761" y="85"/>
                  </a:cubicBezTo>
                  <a:cubicBezTo>
                    <a:pt x="761" y="82"/>
                    <a:pt x="766" y="84"/>
                    <a:pt x="764" y="86"/>
                  </a:cubicBezTo>
                  <a:cubicBezTo>
                    <a:pt x="763" y="88"/>
                    <a:pt x="767" y="92"/>
                    <a:pt x="773" y="91"/>
                  </a:cubicBezTo>
                  <a:cubicBezTo>
                    <a:pt x="778" y="91"/>
                    <a:pt x="774" y="87"/>
                    <a:pt x="777" y="86"/>
                  </a:cubicBezTo>
                  <a:cubicBezTo>
                    <a:pt x="780" y="85"/>
                    <a:pt x="780" y="83"/>
                    <a:pt x="775" y="81"/>
                  </a:cubicBezTo>
                  <a:cubicBezTo>
                    <a:pt x="771" y="78"/>
                    <a:pt x="766" y="80"/>
                    <a:pt x="762" y="78"/>
                  </a:cubicBezTo>
                  <a:cubicBezTo>
                    <a:pt x="758" y="76"/>
                    <a:pt x="753" y="76"/>
                    <a:pt x="753" y="80"/>
                  </a:cubicBezTo>
                  <a:cubicBezTo>
                    <a:pt x="753" y="84"/>
                    <a:pt x="745" y="76"/>
                    <a:pt x="741" y="75"/>
                  </a:cubicBezTo>
                  <a:cubicBezTo>
                    <a:pt x="737" y="73"/>
                    <a:pt x="724" y="86"/>
                    <a:pt x="731" y="89"/>
                  </a:cubicBezTo>
                  <a:close/>
                  <a:moveTo>
                    <a:pt x="786" y="89"/>
                  </a:moveTo>
                  <a:cubicBezTo>
                    <a:pt x="791" y="89"/>
                    <a:pt x="793" y="94"/>
                    <a:pt x="802" y="94"/>
                  </a:cubicBezTo>
                  <a:cubicBezTo>
                    <a:pt x="810" y="95"/>
                    <a:pt x="816" y="93"/>
                    <a:pt x="816" y="91"/>
                  </a:cubicBezTo>
                  <a:cubicBezTo>
                    <a:pt x="817" y="89"/>
                    <a:pt x="809" y="87"/>
                    <a:pt x="806" y="88"/>
                  </a:cubicBezTo>
                  <a:cubicBezTo>
                    <a:pt x="804" y="90"/>
                    <a:pt x="802" y="86"/>
                    <a:pt x="799" y="87"/>
                  </a:cubicBezTo>
                  <a:cubicBezTo>
                    <a:pt x="796" y="88"/>
                    <a:pt x="792" y="87"/>
                    <a:pt x="791" y="85"/>
                  </a:cubicBezTo>
                  <a:cubicBezTo>
                    <a:pt x="789" y="82"/>
                    <a:pt x="784" y="89"/>
                    <a:pt x="786" y="89"/>
                  </a:cubicBezTo>
                  <a:close/>
                  <a:moveTo>
                    <a:pt x="754" y="101"/>
                  </a:moveTo>
                  <a:cubicBezTo>
                    <a:pt x="754" y="98"/>
                    <a:pt x="744" y="102"/>
                    <a:pt x="748" y="103"/>
                  </a:cubicBezTo>
                  <a:cubicBezTo>
                    <a:pt x="751" y="104"/>
                    <a:pt x="754" y="103"/>
                    <a:pt x="754" y="101"/>
                  </a:cubicBezTo>
                  <a:close/>
                  <a:moveTo>
                    <a:pt x="493" y="51"/>
                  </a:moveTo>
                  <a:cubicBezTo>
                    <a:pt x="495" y="53"/>
                    <a:pt x="504" y="49"/>
                    <a:pt x="509" y="50"/>
                  </a:cubicBezTo>
                  <a:cubicBezTo>
                    <a:pt x="515" y="50"/>
                    <a:pt x="530" y="45"/>
                    <a:pt x="531" y="42"/>
                  </a:cubicBezTo>
                  <a:cubicBezTo>
                    <a:pt x="531" y="40"/>
                    <a:pt x="525" y="40"/>
                    <a:pt x="523" y="37"/>
                  </a:cubicBezTo>
                  <a:cubicBezTo>
                    <a:pt x="520" y="35"/>
                    <a:pt x="515" y="37"/>
                    <a:pt x="514" y="39"/>
                  </a:cubicBezTo>
                  <a:cubicBezTo>
                    <a:pt x="512" y="41"/>
                    <a:pt x="511" y="39"/>
                    <a:pt x="514" y="36"/>
                  </a:cubicBezTo>
                  <a:cubicBezTo>
                    <a:pt x="518" y="32"/>
                    <a:pt x="511" y="29"/>
                    <a:pt x="511" y="32"/>
                  </a:cubicBezTo>
                  <a:cubicBezTo>
                    <a:pt x="511" y="34"/>
                    <a:pt x="504" y="32"/>
                    <a:pt x="504" y="34"/>
                  </a:cubicBezTo>
                  <a:cubicBezTo>
                    <a:pt x="504" y="36"/>
                    <a:pt x="502" y="37"/>
                    <a:pt x="502" y="39"/>
                  </a:cubicBezTo>
                  <a:cubicBezTo>
                    <a:pt x="502" y="41"/>
                    <a:pt x="497" y="38"/>
                    <a:pt x="497" y="42"/>
                  </a:cubicBezTo>
                  <a:cubicBezTo>
                    <a:pt x="497" y="47"/>
                    <a:pt x="490" y="50"/>
                    <a:pt x="493" y="51"/>
                  </a:cubicBezTo>
                  <a:close/>
                  <a:moveTo>
                    <a:pt x="769" y="113"/>
                  </a:moveTo>
                  <a:cubicBezTo>
                    <a:pt x="772" y="112"/>
                    <a:pt x="767" y="106"/>
                    <a:pt x="761" y="105"/>
                  </a:cubicBezTo>
                  <a:cubicBezTo>
                    <a:pt x="755" y="104"/>
                    <a:pt x="750" y="109"/>
                    <a:pt x="751" y="110"/>
                  </a:cubicBezTo>
                  <a:cubicBezTo>
                    <a:pt x="752" y="112"/>
                    <a:pt x="766" y="114"/>
                    <a:pt x="769" y="113"/>
                  </a:cubicBezTo>
                  <a:close/>
                  <a:moveTo>
                    <a:pt x="992" y="141"/>
                  </a:moveTo>
                  <a:cubicBezTo>
                    <a:pt x="996" y="143"/>
                    <a:pt x="998" y="138"/>
                    <a:pt x="1001" y="140"/>
                  </a:cubicBezTo>
                  <a:cubicBezTo>
                    <a:pt x="1004" y="143"/>
                    <a:pt x="1011" y="140"/>
                    <a:pt x="1014" y="139"/>
                  </a:cubicBezTo>
                  <a:cubicBezTo>
                    <a:pt x="1017" y="138"/>
                    <a:pt x="1015" y="135"/>
                    <a:pt x="1007" y="134"/>
                  </a:cubicBezTo>
                  <a:cubicBezTo>
                    <a:pt x="999" y="133"/>
                    <a:pt x="988" y="139"/>
                    <a:pt x="992" y="141"/>
                  </a:cubicBezTo>
                  <a:close/>
                  <a:moveTo>
                    <a:pt x="16" y="296"/>
                  </a:moveTo>
                  <a:cubicBezTo>
                    <a:pt x="15" y="296"/>
                    <a:pt x="13" y="295"/>
                    <a:pt x="12" y="294"/>
                  </a:cubicBezTo>
                  <a:cubicBezTo>
                    <a:pt x="12" y="294"/>
                    <a:pt x="10" y="294"/>
                    <a:pt x="9" y="294"/>
                  </a:cubicBezTo>
                  <a:cubicBezTo>
                    <a:pt x="9" y="294"/>
                    <a:pt x="9" y="294"/>
                    <a:pt x="10" y="295"/>
                  </a:cubicBezTo>
                  <a:cubicBezTo>
                    <a:pt x="10" y="296"/>
                    <a:pt x="6" y="297"/>
                    <a:pt x="7" y="298"/>
                  </a:cubicBezTo>
                  <a:cubicBezTo>
                    <a:pt x="9" y="300"/>
                    <a:pt x="5" y="300"/>
                    <a:pt x="5" y="298"/>
                  </a:cubicBezTo>
                  <a:cubicBezTo>
                    <a:pt x="5" y="296"/>
                    <a:pt x="0" y="297"/>
                    <a:pt x="0" y="299"/>
                  </a:cubicBezTo>
                  <a:cubicBezTo>
                    <a:pt x="0" y="299"/>
                    <a:pt x="0" y="300"/>
                    <a:pt x="0" y="300"/>
                  </a:cubicBezTo>
                  <a:cubicBezTo>
                    <a:pt x="1" y="301"/>
                    <a:pt x="3" y="301"/>
                    <a:pt x="3" y="301"/>
                  </a:cubicBezTo>
                  <a:cubicBezTo>
                    <a:pt x="4" y="302"/>
                    <a:pt x="15" y="303"/>
                    <a:pt x="19" y="302"/>
                  </a:cubicBezTo>
                  <a:cubicBezTo>
                    <a:pt x="19" y="301"/>
                    <a:pt x="20" y="299"/>
                    <a:pt x="20" y="298"/>
                  </a:cubicBezTo>
                  <a:cubicBezTo>
                    <a:pt x="20" y="297"/>
                    <a:pt x="17" y="295"/>
                    <a:pt x="16" y="296"/>
                  </a:cubicBezTo>
                  <a:close/>
                  <a:moveTo>
                    <a:pt x="768" y="326"/>
                  </a:moveTo>
                  <a:cubicBezTo>
                    <a:pt x="766" y="320"/>
                    <a:pt x="771" y="315"/>
                    <a:pt x="767" y="312"/>
                  </a:cubicBezTo>
                  <a:cubicBezTo>
                    <a:pt x="763" y="310"/>
                    <a:pt x="765" y="304"/>
                    <a:pt x="763" y="305"/>
                  </a:cubicBezTo>
                  <a:cubicBezTo>
                    <a:pt x="761" y="306"/>
                    <a:pt x="763" y="311"/>
                    <a:pt x="760" y="312"/>
                  </a:cubicBezTo>
                  <a:cubicBezTo>
                    <a:pt x="757" y="312"/>
                    <a:pt x="760" y="315"/>
                    <a:pt x="759" y="318"/>
                  </a:cubicBezTo>
                  <a:cubicBezTo>
                    <a:pt x="757" y="322"/>
                    <a:pt x="759" y="327"/>
                    <a:pt x="761" y="331"/>
                  </a:cubicBezTo>
                  <a:cubicBezTo>
                    <a:pt x="762" y="334"/>
                    <a:pt x="759" y="352"/>
                    <a:pt x="760" y="355"/>
                  </a:cubicBezTo>
                  <a:cubicBezTo>
                    <a:pt x="762" y="358"/>
                    <a:pt x="758" y="371"/>
                    <a:pt x="759" y="372"/>
                  </a:cubicBezTo>
                  <a:cubicBezTo>
                    <a:pt x="761" y="375"/>
                    <a:pt x="760" y="369"/>
                    <a:pt x="763" y="368"/>
                  </a:cubicBezTo>
                  <a:cubicBezTo>
                    <a:pt x="766" y="368"/>
                    <a:pt x="766" y="372"/>
                    <a:pt x="768" y="373"/>
                  </a:cubicBezTo>
                  <a:cubicBezTo>
                    <a:pt x="770" y="374"/>
                    <a:pt x="769" y="367"/>
                    <a:pt x="767" y="367"/>
                  </a:cubicBezTo>
                  <a:cubicBezTo>
                    <a:pt x="765" y="368"/>
                    <a:pt x="764" y="363"/>
                    <a:pt x="763" y="360"/>
                  </a:cubicBezTo>
                  <a:cubicBezTo>
                    <a:pt x="762" y="357"/>
                    <a:pt x="765" y="353"/>
                    <a:pt x="765" y="350"/>
                  </a:cubicBezTo>
                  <a:cubicBezTo>
                    <a:pt x="765" y="346"/>
                    <a:pt x="769" y="346"/>
                    <a:pt x="772" y="349"/>
                  </a:cubicBezTo>
                  <a:cubicBezTo>
                    <a:pt x="775" y="352"/>
                    <a:pt x="775" y="350"/>
                    <a:pt x="774" y="348"/>
                  </a:cubicBezTo>
                  <a:cubicBezTo>
                    <a:pt x="773" y="346"/>
                    <a:pt x="770" y="331"/>
                    <a:pt x="768" y="326"/>
                  </a:cubicBezTo>
                  <a:close/>
                  <a:moveTo>
                    <a:pt x="180" y="162"/>
                  </a:moveTo>
                  <a:cubicBezTo>
                    <a:pt x="185" y="166"/>
                    <a:pt x="189" y="159"/>
                    <a:pt x="192" y="159"/>
                  </a:cubicBezTo>
                  <a:cubicBezTo>
                    <a:pt x="194" y="159"/>
                    <a:pt x="190" y="156"/>
                    <a:pt x="186" y="155"/>
                  </a:cubicBezTo>
                  <a:cubicBezTo>
                    <a:pt x="182" y="154"/>
                    <a:pt x="176" y="158"/>
                    <a:pt x="180" y="162"/>
                  </a:cubicBezTo>
                  <a:close/>
                  <a:moveTo>
                    <a:pt x="171" y="14"/>
                  </a:moveTo>
                  <a:cubicBezTo>
                    <a:pt x="175" y="10"/>
                    <a:pt x="180" y="14"/>
                    <a:pt x="181" y="12"/>
                  </a:cubicBezTo>
                  <a:cubicBezTo>
                    <a:pt x="182" y="10"/>
                    <a:pt x="173" y="10"/>
                    <a:pt x="170" y="11"/>
                  </a:cubicBezTo>
                  <a:cubicBezTo>
                    <a:pt x="167" y="13"/>
                    <a:pt x="160" y="12"/>
                    <a:pt x="161" y="14"/>
                  </a:cubicBezTo>
                  <a:cubicBezTo>
                    <a:pt x="161" y="15"/>
                    <a:pt x="166" y="18"/>
                    <a:pt x="171" y="14"/>
                  </a:cubicBezTo>
                  <a:close/>
                  <a:moveTo>
                    <a:pt x="572" y="97"/>
                  </a:moveTo>
                  <a:cubicBezTo>
                    <a:pt x="572" y="99"/>
                    <a:pt x="568" y="99"/>
                    <a:pt x="569" y="100"/>
                  </a:cubicBezTo>
                  <a:cubicBezTo>
                    <a:pt x="571" y="103"/>
                    <a:pt x="580" y="101"/>
                    <a:pt x="580" y="98"/>
                  </a:cubicBezTo>
                  <a:cubicBezTo>
                    <a:pt x="580" y="96"/>
                    <a:pt x="573" y="96"/>
                    <a:pt x="572" y="97"/>
                  </a:cubicBezTo>
                  <a:close/>
                  <a:moveTo>
                    <a:pt x="1063" y="193"/>
                  </a:moveTo>
                  <a:cubicBezTo>
                    <a:pt x="1061" y="192"/>
                    <a:pt x="1055" y="189"/>
                    <a:pt x="1054" y="186"/>
                  </a:cubicBezTo>
                  <a:cubicBezTo>
                    <a:pt x="1052" y="184"/>
                    <a:pt x="1045" y="183"/>
                    <a:pt x="1045" y="184"/>
                  </a:cubicBezTo>
                  <a:cubicBezTo>
                    <a:pt x="1045" y="185"/>
                    <a:pt x="1043" y="184"/>
                    <a:pt x="1042" y="183"/>
                  </a:cubicBezTo>
                  <a:cubicBezTo>
                    <a:pt x="1042" y="182"/>
                    <a:pt x="1034" y="182"/>
                    <a:pt x="1034" y="183"/>
                  </a:cubicBezTo>
                  <a:cubicBezTo>
                    <a:pt x="1034" y="184"/>
                    <a:pt x="1036" y="184"/>
                    <a:pt x="1037" y="186"/>
                  </a:cubicBezTo>
                  <a:cubicBezTo>
                    <a:pt x="1038" y="187"/>
                    <a:pt x="1036" y="188"/>
                    <a:pt x="1036" y="190"/>
                  </a:cubicBezTo>
                  <a:cubicBezTo>
                    <a:pt x="1037" y="191"/>
                    <a:pt x="1033" y="189"/>
                    <a:pt x="1032" y="188"/>
                  </a:cubicBezTo>
                  <a:cubicBezTo>
                    <a:pt x="1031" y="187"/>
                    <a:pt x="1031" y="183"/>
                    <a:pt x="1032" y="182"/>
                  </a:cubicBezTo>
                  <a:cubicBezTo>
                    <a:pt x="1032" y="180"/>
                    <a:pt x="1030" y="180"/>
                    <a:pt x="1029" y="178"/>
                  </a:cubicBezTo>
                  <a:cubicBezTo>
                    <a:pt x="1029" y="176"/>
                    <a:pt x="1021" y="173"/>
                    <a:pt x="1017" y="171"/>
                  </a:cubicBezTo>
                  <a:cubicBezTo>
                    <a:pt x="1014" y="170"/>
                    <a:pt x="1009" y="168"/>
                    <a:pt x="1008" y="166"/>
                  </a:cubicBezTo>
                  <a:cubicBezTo>
                    <a:pt x="1007" y="165"/>
                    <a:pt x="1001" y="164"/>
                    <a:pt x="998" y="162"/>
                  </a:cubicBezTo>
                  <a:cubicBezTo>
                    <a:pt x="996" y="159"/>
                    <a:pt x="985" y="155"/>
                    <a:pt x="981" y="155"/>
                  </a:cubicBezTo>
                  <a:cubicBezTo>
                    <a:pt x="976" y="155"/>
                    <a:pt x="977" y="152"/>
                    <a:pt x="975" y="152"/>
                  </a:cubicBezTo>
                  <a:cubicBezTo>
                    <a:pt x="973" y="153"/>
                    <a:pt x="963" y="152"/>
                    <a:pt x="961" y="152"/>
                  </a:cubicBezTo>
                  <a:cubicBezTo>
                    <a:pt x="958" y="151"/>
                    <a:pt x="957" y="154"/>
                    <a:pt x="955" y="153"/>
                  </a:cubicBezTo>
                  <a:cubicBezTo>
                    <a:pt x="953" y="152"/>
                    <a:pt x="942" y="148"/>
                    <a:pt x="940" y="149"/>
                  </a:cubicBezTo>
                  <a:cubicBezTo>
                    <a:pt x="939" y="151"/>
                    <a:pt x="940" y="153"/>
                    <a:pt x="938" y="153"/>
                  </a:cubicBezTo>
                  <a:cubicBezTo>
                    <a:pt x="937" y="154"/>
                    <a:pt x="938" y="156"/>
                    <a:pt x="941" y="158"/>
                  </a:cubicBezTo>
                  <a:cubicBezTo>
                    <a:pt x="945" y="161"/>
                    <a:pt x="943" y="163"/>
                    <a:pt x="940" y="164"/>
                  </a:cubicBezTo>
                  <a:cubicBezTo>
                    <a:pt x="937" y="166"/>
                    <a:pt x="933" y="163"/>
                    <a:pt x="931" y="161"/>
                  </a:cubicBezTo>
                  <a:cubicBezTo>
                    <a:pt x="930" y="159"/>
                    <a:pt x="926" y="160"/>
                    <a:pt x="925" y="157"/>
                  </a:cubicBezTo>
                  <a:cubicBezTo>
                    <a:pt x="924" y="155"/>
                    <a:pt x="926" y="154"/>
                    <a:pt x="928" y="156"/>
                  </a:cubicBezTo>
                  <a:cubicBezTo>
                    <a:pt x="930" y="157"/>
                    <a:pt x="933" y="156"/>
                    <a:pt x="933" y="154"/>
                  </a:cubicBezTo>
                  <a:cubicBezTo>
                    <a:pt x="933" y="152"/>
                    <a:pt x="928" y="150"/>
                    <a:pt x="925" y="151"/>
                  </a:cubicBezTo>
                  <a:cubicBezTo>
                    <a:pt x="922" y="151"/>
                    <a:pt x="921" y="155"/>
                    <a:pt x="918" y="156"/>
                  </a:cubicBezTo>
                  <a:cubicBezTo>
                    <a:pt x="915" y="158"/>
                    <a:pt x="903" y="156"/>
                    <a:pt x="902" y="155"/>
                  </a:cubicBezTo>
                  <a:cubicBezTo>
                    <a:pt x="901" y="154"/>
                    <a:pt x="885" y="155"/>
                    <a:pt x="883" y="156"/>
                  </a:cubicBezTo>
                  <a:cubicBezTo>
                    <a:pt x="882" y="157"/>
                    <a:pt x="883" y="161"/>
                    <a:pt x="882" y="162"/>
                  </a:cubicBezTo>
                  <a:cubicBezTo>
                    <a:pt x="881" y="162"/>
                    <a:pt x="880" y="157"/>
                    <a:pt x="880" y="156"/>
                  </a:cubicBezTo>
                  <a:cubicBezTo>
                    <a:pt x="880" y="155"/>
                    <a:pt x="878" y="154"/>
                    <a:pt x="875" y="154"/>
                  </a:cubicBezTo>
                  <a:cubicBezTo>
                    <a:pt x="873" y="154"/>
                    <a:pt x="871" y="154"/>
                    <a:pt x="872" y="153"/>
                  </a:cubicBezTo>
                  <a:cubicBezTo>
                    <a:pt x="873" y="151"/>
                    <a:pt x="871" y="150"/>
                    <a:pt x="873" y="149"/>
                  </a:cubicBezTo>
                  <a:cubicBezTo>
                    <a:pt x="875" y="147"/>
                    <a:pt x="869" y="142"/>
                    <a:pt x="863" y="140"/>
                  </a:cubicBezTo>
                  <a:cubicBezTo>
                    <a:pt x="857" y="137"/>
                    <a:pt x="843" y="139"/>
                    <a:pt x="840" y="140"/>
                  </a:cubicBezTo>
                  <a:cubicBezTo>
                    <a:pt x="836" y="141"/>
                    <a:pt x="829" y="141"/>
                    <a:pt x="825" y="141"/>
                  </a:cubicBezTo>
                  <a:cubicBezTo>
                    <a:pt x="821" y="141"/>
                    <a:pt x="824" y="139"/>
                    <a:pt x="823" y="138"/>
                  </a:cubicBezTo>
                  <a:cubicBezTo>
                    <a:pt x="822" y="136"/>
                    <a:pt x="816" y="134"/>
                    <a:pt x="816" y="135"/>
                  </a:cubicBezTo>
                  <a:cubicBezTo>
                    <a:pt x="815" y="137"/>
                    <a:pt x="813" y="135"/>
                    <a:pt x="813" y="134"/>
                  </a:cubicBezTo>
                  <a:cubicBezTo>
                    <a:pt x="813" y="133"/>
                    <a:pt x="807" y="131"/>
                    <a:pt x="805" y="132"/>
                  </a:cubicBezTo>
                  <a:cubicBezTo>
                    <a:pt x="803" y="132"/>
                    <a:pt x="802" y="130"/>
                    <a:pt x="805" y="130"/>
                  </a:cubicBezTo>
                  <a:cubicBezTo>
                    <a:pt x="807" y="130"/>
                    <a:pt x="812" y="130"/>
                    <a:pt x="810" y="127"/>
                  </a:cubicBezTo>
                  <a:cubicBezTo>
                    <a:pt x="808" y="124"/>
                    <a:pt x="791" y="123"/>
                    <a:pt x="790" y="124"/>
                  </a:cubicBezTo>
                  <a:cubicBezTo>
                    <a:pt x="788" y="125"/>
                    <a:pt x="790" y="127"/>
                    <a:pt x="786" y="130"/>
                  </a:cubicBezTo>
                  <a:cubicBezTo>
                    <a:pt x="782" y="133"/>
                    <a:pt x="779" y="131"/>
                    <a:pt x="779" y="130"/>
                  </a:cubicBezTo>
                  <a:cubicBezTo>
                    <a:pt x="780" y="128"/>
                    <a:pt x="784" y="128"/>
                    <a:pt x="784" y="126"/>
                  </a:cubicBezTo>
                  <a:cubicBezTo>
                    <a:pt x="784" y="125"/>
                    <a:pt x="778" y="126"/>
                    <a:pt x="777" y="124"/>
                  </a:cubicBezTo>
                  <a:cubicBezTo>
                    <a:pt x="776" y="123"/>
                    <a:pt x="778" y="122"/>
                    <a:pt x="781" y="123"/>
                  </a:cubicBezTo>
                  <a:cubicBezTo>
                    <a:pt x="783" y="123"/>
                    <a:pt x="787" y="124"/>
                    <a:pt x="787" y="123"/>
                  </a:cubicBezTo>
                  <a:cubicBezTo>
                    <a:pt x="787" y="122"/>
                    <a:pt x="785" y="122"/>
                    <a:pt x="781" y="121"/>
                  </a:cubicBezTo>
                  <a:cubicBezTo>
                    <a:pt x="777" y="120"/>
                    <a:pt x="768" y="118"/>
                    <a:pt x="764" y="119"/>
                  </a:cubicBezTo>
                  <a:cubicBezTo>
                    <a:pt x="759" y="119"/>
                    <a:pt x="757" y="117"/>
                    <a:pt x="754" y="117"/>
                  </a:cubicBezTo>
                  <a:cubicBezTo>
                    <a:pt x="752" y="116"/>
                    <a:pt x="752" y="118"/>
                    <a:pt x="753" y="119"/>
                  </a:cubicBezTo>
                  <a:cubicBezTo>
                    <a:pt x="754" y="121"/>
                    <a:pt x="750" y="122"/>
                    <a:pt x="747" y="121"/>
                  </a:cubicBezTo>
                  <a:cubicBezTo>
                    <a:pt x="744" y="121"/>
                    <a:pt x="740" y="123"/>
                    <a:pt x="742" y="125"/>
                  </a:cubicBezTo>
                  <a:cubicBezTo>
                    <a:pt x="743" y="128"/>
                    <a:pt x="745" y="125"/>
                    <a:pt x="747" y="125"/>
                  </a:cubicBezTo>
                  <a:cubicBezTo>
                    <a:pt x="748" y="126"/>
                    <a:pt x="743" y="128"/>
                    <a:pt x="745" y="129"/>
                  </a:cubicBezTo>
                  <a:cubicBezTo>
                    <a:pt x="747" y="130"/>
                    <a:pt x="747" y="132"/>
                    <a:pt x="747" y="133"/>
                  </a:cubicBezTo>
                  <a:cubicBezTo>
                    <a:pt x="747" y="134"/>
                    <a:pt x="743" y="135"/>
                    <a:pt x="742" y="133"/>
                  </a:cubicBezTo>
                  <a:cubicBezTo>
                    <a:pt x="740" y="131"/>
                    <a:pt x="738" y="133"/>
                    <a:pt x="736" y="133"/>
                  </a:cubicBezTo>
                  <a:cubicBezTo>
                    <a:pt x="733" y="132"/>
                    <a:pt x="731" y="134"/>
                    <a:pt x="734" y="134"/>
                  </a:cubicBezTo>
                  <a:cubicBezTo>
                    <a:pt x="737" y="134"/>
                    <a:pt x="738" y="136"/>
                    <a:pt x="734" y="136"/>
                  </a:cubicBezTo>
                  <a:cubicBezTo>
                    <a:pt x="730" y="137"/>
                    <a:pt x="731" y="133"/>
                    <a:pt x="729" y="133"/>
                  </a:cubicBezTo>
                  <a:cubicBezTo>
                    <a:pt x="727" y="134"/>
                    <a:pt x="722" y="132"/>
                    <a:pt x="720" y="132"/>
                  </a:cubicBezTo>
                  <a:cubicBezTo>
                    <a:pt x="717" y="132"/>
                    <a:pt x="716" y="134"/>
                    <a:pt x="712" y="134"/>
                  </a:cubicBezTo>
                  <a:cubicBezTo>
                    <a:pt x="709" y="135"/>
                    <a:pt x="704" y="132"/>
                    <a:pt x="703" y="131"/>
                  </a:cubicBezTo>
                  <a:cubicBezTo>
                    <a:pt x="702" y="129"/>
                    <a:pt x="701" y="128"/>
                    <a:pt x="700" y="130"/>
                  </a:cubicBezTo>
                  <a:cubicBezTo>
                    <a:pt x="698" y="132"/>
                    <a:pt x="698" y="137"/>
                    <a:pt x="696" y="137"/>
                  </a:cubicBezTo>
                  <a:cubicBezTo>
                    <a:pt x="694" y="137"/>
                    <a:pt x="694" y="141"/>
                    <a:pt x="692" y="142"/>
                  </a:cubicBezTo>
                  <a:cubicBezTo>
                    <a:pt x="690" y="143"/>
                    <a:pt x="690" y="140"/>
                    <a:pt x="688" y="140"/>
                  </a:cubicBezTo>
                  <a:cubicBezTo>
                    <a:pt x="686" y="141"/>
                    <a:pt x="679" y="134"/>
                    <a:pt x="679" y="132"/>
                  </a:cubicBezTo>
                  <a:cubicBezTo>
                    <a:pt x="679" y="130"/>
                    <a:pt x="674" y="126"/>
                    <a:pt x="673" y="126"/>
                  </a:cubicBezTo>
                  <a:cubicBezTo>
                    <a:pt x="672" y="125"/>
                    <a:pt x="674" y="125"/>
                    <a:pt x="676" y="126"/>
                  </a:cubicBezTo>
                  <a:cubicBezTo>
                    <a:pt x="677" y="127"/>
                    <a:pt x="679" y="127"/>
                    <a:pt x="680" y="126"/>
                  </a:cubicBezTo>
                  <a:cubicBezTo>
                    <a:pt x="682" y="125"/>
                    <a:pt x="681" y="122"/>
                    <a:pt x="679" y="122"/>
                  </a:cubicBezTo>
                  <a:cubicBezTo>
                    <a:pt x="677" y="122"/>
                    <a:pt x="678" y="120"/>
                    <a:pt x="679" y="119"/>
                  </a:cubicBezTo>
                  <a:cubicBezTo>
                    <a:pt x="680" y="119"/>
                    <a:pt x="676" y="116"/>
                    <a:pt x="677" y="115"/>
                  </a:cubicBezTo>
                  <a:cubicBezTo>
                    <a:pt x="679" y="115"/>
                    <a:pt x="678" y="113"/>
                    <a:pt x="676" y="113"/>
                  </a:cubicBezTo>
                  <a:cubicBezTo>
                    <a:pt x="674" y="113"/>
                    <a:pt x="672" y="111"/>
                    <a:pt x="672" y="110"/>
                  </a:cubicBezTo>
                  <a:cubicBezTo>
                    <a:pt x="672" y="109"/>
                    <a:pt x="663" y="109"/>
                    <a:pt x="664" y="110"/>
                  </a:cubicBezTo>
                  <a:cubicBezTo>
                    <a:pt x="664" y="112"/>
                    <a:pt x="661" y="111"/>
                    <a:pt x="661" y="110"/>
                  </a:cubicBezTo>
                  <a:cubicBezTo>
                    <a:pt x="662" y="109"/>
                    <a:pt x="658" y="109"/>
                    <a:pt x="654" y="108"/>
                  </a:cubicBezTo>
                  <a:cubicBezTo>
                    <a:pt x="650" y="107"/>
                    <a:pt x="650" y="104"/>
                    <a:pt x="649" y="104"/>
                  </a:cubicBezTo>
                  <a:cubicBezTo>
                    <a:pt x="647" y="104"/>
                    <a:pt x="648" y="108"/>
                    <a:pt x="646" y="107"/>
                  </a:cubicBezTo>
                  <a:cubicBezTo>
                    <a:pt x="644" y="106"/>
                    <a:pt x="642" y="108"/>
                    <a:pt x="643" y="110"/>
                  </a:cubicBezTo>
                  <a:cubicBezTo>
                    <a:pt x="644" y="112"/>
                    <a:pt x="643" y="113"/>
                    <a:pt x="643" y="115"/>
                  </a:cubicBezTo>
                  <a:cubicBezTo>
                    <a:pt x="642" y="117"/>
                    <a:pt x="641" y="116"/>
                    <a:pt x="639" y="115"/>
                  </a:cubicBezTo>
                  <a:cubicBezTo>
                    <a:pt x="637" y="114"/>
                    <a:pt x="637" y="117"/>
                    <a:pt x="631" y="116"/>
                  </a:cubicBezTo>
                  <a:cubicBezTo>
                    <a:pt x="626" y="115"/>
                    <a:pt x="624" y="116"/>
                    <a:pt x="623" y="114"/>
                  </a:cubicBezTo>
                  <a:cubicBezTo>
                    <a:pt x="622" y="113"/>
                    <a:pt x="621" y="112"/>
                    <a:pt x="620" y="114"/>
                  </a:cubicBezTo>
                  <a:cubicBezTo>
                    <a:pt x="620" y="115"/>
                    <a:pt x="612" y="115"/>
                    <a:pt x="612" y="113"/>
                  </a:cubicBezTo>
                  <a:cubicBezTo>
                    <a:pt x="611" y="111"/>
                    <a:pt x="613" y="110"/>
                    <a:pt x="614" y="110"/>
                  </a:cubicBezTo>
                  <a:cubicBezTo>
                    <a:pt x="615" y="109"/>
                    <a:pt x="613" y="108"/>
                    <a:pt x="609" y="109"/>
                  </a:cubicBezTo>
                  <a:cubicBezTo>
                    <a:pt x="604" y="109"/>
                    <a:pt x="601" y="106"/>
                    <a:pt x="597" y="107"/>
                  </a:cubicBezTo>
                  <a:cubicBezTo>
                    <a:pt x="593" y="107"/>
                    <a:pt x="583" y="108"/>
                    <a:pt x="581" y="109"/>
                  </a:cubicBezTo>
                  <a:cubicBezTo>
                    <a:pt x="580" y="109"/>
                    <a:pt x="583" y="112"/>
                    <a:pt x="581" y="112"/>
                  </a:cubicBezTo>
                  <a:cubicBezTo>
                    <a:pt x="578" y="112"/>
                    <a:pt x="580" y="108"/>
                    <a:pt x="580" y="106"/>
                  </a:cubicBezTo>
                  <a:cubicBezTo>
                    <a:pt x="579" y="104"/>
                    <a:pt x="576" y="104"/>
                    <a:pt x="576" y="105"/>
                  </a:cubicBezTo>
                  <a:cubicBezTo>
                    <a:pt x="577" y="107"/>
                    <a:pt x="571" y="107"/>
                    <a:pt x="570" y="106"/>
                  </a:cubicBezTo>
                  <a:cubicBezTo>
                    <a:pt x="569" y="105"/>
                    <a:pt x="566" y="103"/>
                    <a:pt x="563" y="103"/>
                  </a:cubicBezTo>
                  <a:cubicBezTo>
                    <a:pt x="559" y="102"/>
                    <a:pt x="555" y="105"/>
                    <a:pt x="556" y="107"/>
                  </a:cubicBezTo>
                  <a:cubicBezTo>
                    <a:pt x="557" y="108"/>
                    <a:pt x="559" y="107"/>
                    <a:pt x="560" y="108"/>
                  </a:cubicBezTo>
                  <a:cubicBezTo>
                    <a:pt x="560" y="109"/>
                    <a:pt x="552" y="109"/>
                    <a:pt x="552" y="110"/>
                  </a:cubicBezTo>
                  <a:cubicBezTo>
                    <a:pt x="552" y="111"/>
                    <a:pt x="545" y="113"/>
                    <a:pt x="542" y="113"/>
                  </a:cubicBezTo>
                  <a:cubicBezTo>
                    <a:pt x="536" y="114"/>
                    <a:pt x="535" y="114"/>
                    <a:pt x="532" y="116"/>
                  </a:cubicBezTo>
                  <a:cubicBezTo>
                    <a:pt x="529" y="119"/>
                    <a:pt x="532" y="114"/>
                    <a:pt x="534" y="112"/>
                  </a:cubicBezTo>
                  <a:cubicBezTo>
                    <a:pt x="536" y="110"/>
                    <a:pt x="538" y="111"/>
                    <a:pt x="540" y="109"/>
                  </a:cubicBezTo>
                  <a:cubicBezTo>
                    <a:pt x="541" y="107"/>
                    <a:pt x="543" y="107"/>
                    <a:pt x="546" y="107"/>
                  </a:cubicBezTo>
                  <a:cubicBezTo>
                    <a:pt x="550" y="106"/>
                    <a:pt x="550" y="104"/>
                    <a:pt x="551" y="103"/>
                  </a:cubicBezTo>
                  <a:cubicBezTo>
                    <a:pt x="553" y="103"/>
                    <a:pt x="557" y="101"/>
                    <a:pt x="558" y="99"/>
                  </a:cubicBezTo>
                  <a:cubicBezTo>
                    <a:pt x="559" y="98"/>
                    <a:pt x="567" y="95"/>
                    <a:pt x="568" y="95"/>
                  </a:cubicBezTo>
                  <a:cubicBezTo>
                    <a:pt x="570" y="95"/>
                    <a:pt x="570" y="92"/>
                    <a:pt x="571" y="92"/>
                  </a:cubicBezTo>
                  <a:cubicBezTo>
                    <a:pt x="572" y="92"/>
                    <a:pt x="577" y="90"/>
                    <a:pt x="579" y="89"/>
                  </a:cubicBezTo>
                  <a:cubicBezTo>
                    <a:pt x="581" y="88"/>
                    <a:pt x="582" y="86"/>
                    <a:pt x="582" y="85"/>
                  </a:cubicBezTo>
                  <a:cubicBezTo>
                    <a:pt x="582" y="84"/>
                    <a:pt x="579" y="84"/>
                    <a:pt x="579" y="83"/>
                  </a:cubicBezTo>
                  <a:cubicBezTo>
                    <a:pt x="579" y="82"/>
                    <a:pt x="580" y="83"/>
                    <a:pt x="582" y="82"/>
                  </a:cubicBezTo>
                  <a:cubicBezTo>
                    <a:pt x="584" y="81"/>
                    <a:pt x="582" y="79"/>
                    <a:pt x="581" y="79"/>
                  </a:cubicBezTo>
                  <a:cubicBezTo>
                    <a:pt x="579" y="79"/>
                    <a:pt x="581" y="78"/>
                    <a:pt x="580" y="76"/>
                  </a:cubicBezTo>
                  <a:cubicBezTo>
                    <a:pt x="579" y="74"/>
                    <a:pt x="576" y="77"/>
                    <a:pt x="576" y="75"/>
                  </a:cubicBezTo>
                  <a:cubicBezTo>
                    <a:pt x="576" y="74"/>
                    <a:pt x="576" y="71"/>
                    <a:pt x="575" y="70"/>
                  </a:cubicBezTo>
                  <a:cubicBezTo>
                    <a:pt x="574" y="69"/>
                    <a:pt x="572" y="72"/>
                    <a:pt x="569" y="70"/>
                  </a:cubicBezTo>
                  <a:cubicBezTo>
                    <a:pt x="567" y="69"/>
                    <a:pt x="560" y="68"/>
                    <a:pt x="560" y="68"/>
                  </a:cubicBezTo>
                  <a:cubicBezTo>
                    <a:pt x="560" y="69"/>
                    <a:pt x="557" y="67"/>
                    <a:pt x="556" y="68"/>
                  </a:cubicBezTo>
                  <a:cubicBezTo>
                    <a:pt x="556" y="69"/>
                    <a:pt x="550" y="69"/>
                    <a:pt x="549" y="68"/>
                  </a:cubicBezTo>
                  <a:cubicBezTo>
                    <a:pt x="547" y="68"/>
                    <a:pt x="545" y="69"/>
                    <a:pt x="545" y="70"/>
                  </a:cubicBezTo>
                  <a:cubicBezTo>
                    <a:pt x="545" y="72"/>
                    <a:pt x="538" y="71"/>
                    <a:pt x="537" y="71"/>
                  </a:cubicBezTo>
                  <a:cubicBezTo>
                    <a:pt x="536" y="71"/>
                    <a:pt x="541" y="66"/>
                    <a:pt x="541" y="65"/>
                  </a:cubicBezTo>
                  <a:cubicBezTo>
                    <a:pt x="541" y="64"/>
                    <a:pt x="532" y="65"/>
                    <a:pt x="531" y="65"/>
                  </a:cubicBezTo>
                  <a:cubicBezTo>
                    <a:pt x="531" y="64"/>
                    <a:pt x="526" y="63"/>
                    <a:pt x="524" y="63"/>
                  </a:cubicBezTo>
                  <a:cubicBezTo>
                    <a:pt x="522" y="64"/>
                    <a:pt x="524" y="63"/>
                    <a:pt x="526" y="63"/>
                  </a:cubicBezTo>
                  <a:cubicBezTo>
                    <a:pt x="528" y="63"/>
                    <a:pt x="529" y="61"/>
                    <a:pt x="531" y="61"/>
                  </a:cubicBezTo>
                  <a:cubicBezTo>
                    <a:pt x="534" y="60"/>
                    <a:pt x="533" y="59"/>
                    <a:pt x="532" y="58"/>
                  </a:cubicBezTo>
                  <a:cubicBezTo>
                    <a:pt x="531" y="57"/>
                    <a:pt x="529" y="57"/>
                    <a:pt x="527" y="57"/>
                  </a:cubicBezTo>
                  <a:cubicBezTo>
                    <a:pt x="525" y="56"/>
                    <a:pt x="522" y="55"/>
                    <a:pt x="520" y="55"/>
                  </a:cubicBezTo>
                  <a:cubicBezTo>
                    <a:pt x="519" y="55"/>
                    <a:pt x="517" y="56"/>
                    <a:pt x="512" y="57"/>
                  </a:cubicBezTo>
                  <a:cubicBezTo>
                    <a:pt x="508" y="58"/>
                    <a:pt x="507" y="61"/>
                    <a:pt x="505" y="62"/>
                  </a:cubicBezTo>
                  <a:cubicBezTo>
                    <a:pt x="503" y="63"/>
                    <a:pt x="499" y="67"/>
                    <a:pt x="501" y="68"/>
                  </a:cubicBezTo>
                  <a:cubicBezTo>
                    <a:pt x="503" y="68"/>
                    <a:pt x="502" y="69"/>
                    <a:pt x="502" y="70"/>
                  </a:cubicBezTo>
                  <a:cubicBezTo>
                    <a:pt x="502" y="71"/>
                    <a:pt x="501" y="72"/>
                    <a:pt x="499" y="71"/>
                  </a:cubicBezTo>
                  <a:cubicBezTo>
                    <a:pt x="497" y="71"/>
                    <a:pt x="489" y="71"/>
                    <a:pt x="489" y="73"/>
                  </a:cubicBezTo>
                  <a:cubicBezTo>
                    <a:pt x="489" y="74"/>
                    <a:pt x="494" y="75"/>
                    <a:pt x="493" y="76"/>
                  </a:cubicBezTo>
                  <a:cubicBezTo>
                    <a:pt x="493" y="77"/>
                    <a:pt x="490" y="76"/>
                    <a:pt x="489" y="75"/>
                  </a:cubicBezTo>
                  <a:cubicBezTo>
                    <a:pt x="487" y="74"/>
                    <a:pt x="484" y="74"/>
                    <a:pt x="483" y="76"/>
                  </a:cubicBezTo>
                  <a:cubicBezTo>
                    <a:pt x="482" y="78"/>
                    <a:pt x="480" y="77"/>
                    <a:pt x="479" y="77"/>
                  </a:cubicBezTo>
                  <a:cubicBezTo>
                    <a:pt x="478" y="76"/>
                    <a:pt x="476" y="78"/>
                    <a:pt x="475" y="77"/>
                  </a:cubicBezTo>
                  <a:cubicBezTo>
                    <a:pt x="474" y="77"/>
                    <a:pt x="478" y="75"/>
                    <a:pt x="477" y="74"/>
                  </a:cubicBezTo>
                  <a:cubicBezTo>
                    <a:pt x="476" y="73"/>
                    <a:pt x="471" y="74"/>
                    <a:pt x="471" y="75"/>
                  </a:cubicBezTo>
                  <a:cubicBezTo>
                    <a:pt x="470" y="77"/>
                    <a:pt x="468" y="74"/>
                    <a:pt x="467" y="75"/>
                  </a:cubicBezTo>
                  <a:cubicBezTo>
                    <a:pt x="466" y="75"/>
                    <a:pt x="465" y="76"/>
                    <a:pt x="463" y="77"/>
                  </a:cubicBezTo>
                  <a:cubicBezTo>
                    <a:pt x="461" y="77"/>
                    <a:pt x="457" y="76"/>
                    <a:pt x="457" y="77"/>
                  </a:cubicBezTo>
                  <a:cubicBezTo>
                    <a:pt x="456" y="79"/>
                    <a:pt x="460" y="79"/>
                    <a:pt x="460" y="80"/>
                  </a:cubicBezTo>
                  <a:cubicBezTo>
                    <a:pt x="461" y="80"/>
                    <a:pt x="450" y="80"/>
                    <a:pt x="450" y="81"/>
                  </a:cubicBezTo>
                  <a:cubicBezTo>
                    <a:pt x="450" y="82"/>
                    <a:pt x="446" y="82"/>
                    <a:pt x="442" y="82"/>
                  </a:cubicBezTo>
                  <a:cubicBezTo>
                    <a:pt x="438" y="82"/>
                    <a:pt x="440" y="84"/>
                    <a:pt x="437" y="85"/>
                  </a:cubicBezTo>
                  <a:cubicBezTo>
                    <a:pt x="433" y="86"/>
                    <a:pt x="432" y="86"/>
                    <a:pt x="431" y="88"/>
                  </a:cubicBezTo>
                  <a:cubicBezTo>
                    <a:pt x="430" y="89"/>
                    <a:pt x="427" y="89"/>
                    <a:pt x="426" y="88"/>
                  </a:cubicBezTo>
                  <a:cubicBezTo>
                    <a:pt x="425" y="87"/>
                    <a:pt x="422" y="89"/>
                    <a:pt x="423" y="89"/>
                  </a:cubicBezTo>
                  <a:cubicBezTo>
                    <a:pt x="425" y="89"/>
                    <a:pt x="423" y="91"/>
                    <a:pt x="422" y="90"/>
                  </a:cubicBezTo>
                  <a:cubicBezTo>
                    <a:pt x="421" y="90"/>
                    <a:pt x="418" y="92"/>
                    <a:pt x="420" y="92"/>
                  </a:cubicBezTo>
                  <a:cubicBezTo>
                    <a:pt x="422" y="92"/>
                    <a:pt x="423" y="93"/>
                    <a:pt x="422" y="94"/>
                  </a:cubicBezTo>
                  <a:cubicBezTo>
                    <a:pt x="421" y="95"/>
                    <a:pt x="417" y="93"/>
                    <a:pt x="416" y="94"/>
                  </a:cubicBezTo>
                  <a:cubicBezTo>
                    <a:pt x="416" y="95"/>
                    <a:pt x="418" y="96"/>
                    <a:pt x="420" y="96"/>
                  </a:cubicBezTo>
                  <a:cubicBezTo>
                    <a:pt x="422" y="96"/>
                    <a:pt x="422" y="97"/>
                    <a:pt x="423" y="98"/>
                  </a:cubicBezTo>
                  <a:cubicBezTo>
                    <a:pt x="423" y="99"/>
                    <a:pt x="419" y="97"/>
                    <a:pt x="418" y="98"/>
                  </a:cubicBezTo>
                  <a:cubicBezTo>
                    <a:pt x="417" y="99"/>
                    <a:pt x="419" y="100"/>
                    <a:pt x="420" y="100"/>
                  </a:cubicBezTo>
                  <a:cubicBezTo>
                    <a:pt x="422" y="100"/>
                    <a:pt x="421" y="101"/>
                    <a:pt x="422" y="102"/>
                  </a:cubicBezTo>
                  <a:cubicBezTo>
                    <a:pt x="422" y="102"/>
                    <a:pt x="423" y="102"/>
                    <a:pt x="423" y="102"/>
                  </a:cubicBezTo>
                  <a:cubicBezTo>
                    <a:pt x="424" y="104"/>
                    <a:pt x="422" y="104"/>
                    <a:pt x="422" y="105"/>
                  </a:cubicBezTo>
                  <a:cubicBezTo>
                    <a:pt x="422" y="106"/>
                    <a:pt x="420" y="107"/>
                    <a:pt x="420" y="106"/>
                  </a:cubicBezTo>
                  <a:cubicBezTo>
                    <a:pt x="420" y="105"/>
                    <a:pt x="415" y="104"/>
                    <a:pt x="414" y="105"/>
                  </a:cubicBezTo>
                  <a:cubicBezTo>
                    <a:pt x="413" y="107"/>
                    <a:pt x="413" y="108"/>
                    <a:pt x="411" y="106"/>
                  </a:cubicBezTo>
                  <a:cubicBezTo>
                    <a:pt x="410" y="105"/>
                    <a:pt x="407" y="107"/>
                    <a:pt x="402" y="107"/>
                  </a:cubicBezTo>
                  <a:cubicBezTo>
                    <a:pt x="398" y="107"/>
                    <a:pt x="388" y="107"/>
                    <a:pt x="386" y="108"/>
                  </a:cubicBezTo>
                  <a:cubicBezTo>
                    <a:pt x="384" y="109"/>
                    <a:pt x="382" y="112"/>
                    <a:pt x="384" y="114"/>
                  </a:cubicBezTo>
                  <a:cubicBezTo>
                    <a:pt x="386" y="117"/>
                    <a:pt x="384" y="117"/>
                    <a:pt x="384" y="119"/>
                  </a:cubicBezTo>
                  <a:cubicBezTo>
                    <a:pt x="384" y="120"/>
                    <a:pt x="390" y="123"/>
                    <a:pt x="392" y="123"/>
                  </a:cubicBezTo>
                  <a:cubicBezTo>
                    <a:pt x="395" y="124"/>
                    <a:pt x="398" y="127"/>
                    <a:pt x="396" y="129"/>
                  </a:cubicBezTo>
                  <a:cubicBezTo>
                    <a:pt x="394" y="132"/>
                    <a:pt x="389" y="129"/>
                    <a:pt x="385" y="126"/>
                  </a:cubicBezTo>
                  <a:cubicBezTo>
                    <a:pt x="382" y="123"/>
                    <a:pt x="374" y="122"/>
                    <a:pt x="371" y="122"/>
                  </a:cubicBezTo>
                  <a:cubicBezTo>
                    <a:pt x="369" y="123"/>
                    <a:pt x="370" y="120"/>
                    <a:pt x="367" y="120"/>
                  </a:cubicBezTo>
                  <a:cubicBezTo>
                    <a:pt x="363" y="120"/>
                    <a:pt x="360" y="123"/>
                    <a:pt x="363" y="123"/>
                  </a:cubicBezTo>
                  <a:cubicBezTo>
                    <a:pt x="365" y="123"/>
                    <a:pt x="366" y="123"/>
                    <a:pt x="365" y="124"/>
                  </a:cubicBezTo>
                  <a:cubicBezTo>
                    <a:pt x="364" y="125"/>
                    <a:pt x="366" y="125"/>
                    <a:pt x="369" y="126"/>
                  </a:cubicBezTo>
                  <a:cubicBezTo>
                    <a:pt x="371" y="127"/>
                    <a:pt x="366" y="129"/>
                    <a:pt x="364" y="127"/>
                  </a:cubicBezTo>
                  <a:cubicBezTo>
                    <a:pt x="361" y="125"/>
                    <a:pt x="358" y="127"/>
                    <a:pt x="357" y="128"/>
                  </a:cubicBezTo>
                  <a:cubicBezTo>
                    <a:pt x="356" y="130"/>
                    <a:pt x="360" y="134"/>
                    <a:pt x="365" y="135"/>
                  </a:cubicBezTo>
                  <a:cubicBezTo>
                    <a:pt x="370" y="136"/>
                    <a:pt x="368" y="137"/>
                    <a:pt x="371" y="138"/>
                  </a:cubicBezTo>
                  <a:cubicBezTo>
                    <a:pt x="373" y="139"/>
                    <a:pt x="371" y="140"/>
                    <a:pt x="370" y="140"/>
                  </a:cubicBezTo>
                  <a:cubicBezTo>
                    <a:pt x="368" y="140"/>
                    <a:pt x="365" y="137"/>
                    <a:pt x="363" y="136"/>
                  </a:cubicBezTo>
                  <a:cubicBezTo>
                    <a:pt x="360" y="135"/>
                    <a:pt x="353" y="137"/>
                    <a:pt x="352" y="135"/>
                  </a:cubicBezTo>
                  <a:cubicBezTo>
                    <a:pt x="351" y="134"/>
                    <a:pt x="353" y="132"/>
                    <a:pt x="352" y="131"/>
                  </a:cubicBezTo>
                  <a:cubicBezTo>
                    <a:pt x="350" y="130"/>
                    <a:pt x="351" y="128"/>
                    <a:pt x="353" y="125"/>
                  </a:cubicBezTo>
                  <a:cubicBezTo>
                    <a:pt x="355" y="122"/>
                    <a:pt x="353" y="118"/>
                    <a:pt x="350" y="117"/>
                  </a:cubicBezTo>
                  <a:cubicBezTo>
                    <a:pt x="348" y="117"/>
                    <a:pt x="348" y="119"/>
                    <a:pt x="349" y="120"/>
                  </a:cubicBezTo>
                  <a:cubicBezTo>
                    <a:pt x="349" y="120"/>
                    <a:pt x="349" y="124"/>
                    <a:pt x="347" y="126"/>
                  </a:cubicBezTo>
                  <a:cubicBezTo>
                    <a:pt x="345" y="129"/>
                    <a:pt x="340" y="129"/>
                    <a:pt x="340" y="130"/>
                  </a:cubicBezTo>
                  <a:cubicBezTo>
                    <a:pt x="340" y="132"/>
                    <a:pt x="336" y="133"/>
                    <a:pt x="337" y="134"/>
                  </a:cubicBezTo>
                  <a:cubicBezTo>
                    <a:pt x="339" y="135"/>
                    <a:pt x="344" y="141"/>
                    <a:pt x="344" y="143"/>
                  </a:cubicBezTo>
                  <a:cubicBezTo>
                    <a:pt x="345" y="144"/>
                    <a:pt x="340" y="150"/>
                    <a:pt x="341" y="153"/>
                  </a:cubicBezTo>
                  <a:cubicBezTo>
                    <a:pt x="342" y="156"/>
                    <a:pt x="340" y="158"/>
                    <a:pt x="341" y="159"/>
                  </a:cubicBezTo>
                  <a:cubicBezTo>
                    <a:pt x="342" y="161"/>
                    <a:pt x="344" y="160"/>
                    <a:pt x="346" y="160"/>
                  </a:cubicBezTo>
                  <a:cubicBezTo>
                    <a:pt x="347" y="161"/>
                    <a:pt x="350" y="159"/>
                    <a:pt x="353" y="159"/>
                  </a:cubicBezTo>
                  <a:cubicBezTo>
                    <a:pt x="356" y="158"/>
                    <a:pt x="363" y="162"/>
                    <a:pt x="365" y="163"/>
                  </a:cubicBezTo>
                  <a:cubicBezTo>
                    <a:pt x="367" y="164"/>
                    <a:pt x="366" y="166"/>
                    <a:pt x="367" y="167"/>
                  </a:cubicBezTo>
                  <a:cubicBezTo>
                    <a:pt x="369" y="169"/>
                    <a:pt x="365" y="169"/>
                    <a:pt x="364" y="172"/>
                  </a:cubicBezTo>
                  <a:cubicBezTo>
                    <a:pt x="364" y="175"/>
                    <a:pt x="371" y="176"/>
                    <a:pt x="372" y="177"/>
                  </a:cubicBezTo>
                  <a:cubicBezTo>
                    <a:pt x="372" y="178"/>
                    <a:pt x="367" y="177"/>
                    <a:pt x="365" y="176"/>
                  </a:cubicBezTo>
                  <a:cubicBezTo>
                    <a:pt x="363" y="176"/>
                    <a:pt x="362" y="173"/>
                    <a:pt x="362" y="172"/>
                  </a:cubicBezTo>
                  <a:cubicBezTo>
                    <a:pt x="361" y="172"/>
                    <a:pt x="363" y="170"/>
                    <a:pt x="363" y="168"/>
                  </a:cubicBezTo>
                  <a:cubicBezTo>
                    <a:pt x="364" y="166"/>
                    <a:pt x="361" y="165"/>
                    <a:pt x="360" y="164"/>
                  </a:cubicBezTo>
                  <a:cubicBezTo>
                    <a:pt x="359" y="163"/>
                    <a:pt x="358" y="161"/>
                    <a:pt x="356" y="161"/>
                  </a:cubicBezTo>
                  <a:cubicBezTo>
                    <a:pt x="355" y="162"/>
                    <a:pt x="349" y="162"/>
                    <a:pt x="347" y="164"/>
                  </a:cubicBezTo>
                  <a:cubicBezTo>
                    <a:pt x="345" y="166"/>
                    <a:pt x="347" y="170"/>
                    <a:pt x="348" y="173"/>
                  </a:cubicBezTo>
                  <a:cubicBezTo>
                    <a:pt x="349" y="175"/>
                    <a:pt x="343" y="178"/>
                    <a:pt x="343" y="180"/>
                  </a:cubicBezTo>
                  <a:cubicBezTo>
                    <a:pt x="343" y="182"/>
                    <a:pt x="341" y="183"/>
                    <a:pt x="338" y="184"/>
                  </a:cubicBezTo>
                  <a:cubicBezTo>
                    <a:pt x="335" y="186"/>
                    <a:pt x="332" y="187"/>
                    <a:pt x="332" y="189"/>
                  </a:cubicBezTo>
                  <a:cubicBezTo>
                    <a:pt x="332" y="191"/>
                    <a:pt x="329" y="190"/>
                    <a:pt x="327" y="189"/>
                  </a:cubicBezTo>
                  <a:cubicBezTo>
                    <a:pt x="325" y="188"/>
                    <a:pt x="322" y="190"/>
                    <a:pt x="320" y="190"/>
                  </a:cubicBezTo>
                  <a:cubicBezTo>
                    <a:pt x="317" y="190"/>
                    <a:pt x="317" y="187"/>
                    <a:pt x="315" y="188"/>
                  </a:cubicBezTo>
                  <a:cubicBezTo>
                    <a:pt x="312" y="189"/>
                    <a:pt x="311" y="187"/>
                    <a:pt x="312" y="185"/>
                  </a:cubicBezTo>
                  <a:cubicBezTo>
                    <a:pt x="312" y="184"/>
                    <a:pt x="315" y="185"/>
                    <a:pt x="315" y="186"/>
                  </a:cubicBezTo>
                  <a:cubicBezTo>
                    <a:pt x="315" y="187"/>
                    <a:pt x="317" y="187"/>
                    <a:pt x="318" y="186"/>
                  </a:cubicBezTo>
                  <a:cubicBezTo>
                    <a:pt x="320" y="185"/>
                    <a:pt x="319" y="187"/>
                    <a:pt x="322" y="187"/>
                  </a:cubicBezTo>
                  <a:cubicBezTo>
                    <a:pt x="325" y="187"/>
                    <a:pt x="323" y="186"/>
                    <a:pt x="325" y="186"/>
                  </a:cubicBezTo>
                  <a:cubicBezTo>
                    <a:pt x="327" y="186"/>
                    <a:pt x="327" y="186"/>
                    <a:pt x="327" y="185"/>
                  </a:cubicBezTo>
                  <a:cubicBezTo>
                    <a:pt x="326" y="184"/>
                    <a:pt x="328" y="183"/>
                    <a:pt x="330" y="182"/>
                  </a:cubicBezTo>
                  <a:cubicBezTo>
                    <a:pt x="331" y="182"/>
                    <a:pt x="330" y="180"/>
                    <a:pt x="331" y="179"/>
                  </a:cubicBezTo>
                  <a:cubicBezTo>
                    <a:pt x="333" y="178"/>
                    <a:pt x="332" y="177"/>
                    <a:pt x="333" y="177"/>
                  </a:cubicBezTo>
                  <a:cubicBezTo>
                    <a:pt x="334" y="177"/>
                    <a:pt x="335" y="175"/>
                    <a:pt x="336" y="175"/>
                  </a:cubicBezTo>
                  <a:cubicBezTo>
                    <a:pt x="337" y="175"/>
                    <a:pt x="338" y="173"/>
                    <a:pt x="337" y="172"/>
                  </a:cubicBezTo>
                  <a:cubicBezTo>
                    <a:pt x="337" y="171"/>
                    <a:pt x="338" y="168"/>
                    <a:pt x="339" y="168"/>
                  </a:cubicBezTo>
                  <a:cubicBezTo>
                    <a:pt x="340" y="167"/>
                    <a:pt x="340" y="166"/>
                    <a:pt x="339" y="166"/>
                  </a:cubicBezTo>
                  <a:cubicBezTo>
                    <a:pt x="338" y="165"/>
                    <a:pt x="334" y="162"/>
                    <a:pt x="334" y="160"/>
                  </a:cubicBezTo>
                  <a:cubicBezTo>
                    <a:pt x="335" y="158"/>
                    <a:pt x="333" y="155"/>
                    <a:pt x="334" y="154"/>
                  </a:cubicBezTo>
                  <a:cubicBezTo>
                    <a:pt x="335" y="152"/>
                    <a:pt x="334" y="150"/>
                    <a:pt x="334" y="148"/>
                  </a:cubicBezTo>
                  <a:cubicBezTo>
                    <a:pt x="334" y="146"/>
                    <a:pt x="335" y="144"/>
                    <a:pt x="336" y="141"/>
                  </a:cubicBezTo>
                  <a:cubicBezTo>
                    <a:pt x="336" y="138"/>
                    <a:pt x="332" y="135"/>
                    <a:pt x="330" y="134"/>
                  </a:cubicBezTo>
                  <a:cubicBezTo>
                    <a:pt x="329" y="133"/>
                    <a:pt x="330" y="132"/>
                    <a:pt x="332" y="130"/>
                  </a:cubicBezTo>
                  <a:cubicBezTo>
                    <a:pt x="335" y="127"/>
                    <a:pt x="335" y="121"/>
                    <a:pt x="335" y="119"/>
                  </a:cubicBezTo>
                  <a:cubicBezTo>
                    <a:pt x="335" y="118"/>
                    <a:pt x="330" y="116"/>
                    <a:pt x="327" y="116"/>
                  </a:cubicBezTo>
                  <a:cubicBezTo>
                    <a:pt x="325" y="117"/>
                    <a:pt x="317" y="116"/>
                    <a:pt x="316" y="116"/>
                  </a:cubicBezTo>
                  <a:cubicBezTo>
                    <a:pt x="314" y="116"/>
                    <a:pt x="313" y="118"/>
                    <a:pt x="312" y="119"/>
                  </a:cubicBezTo>
                  <a:cubicBezTo>
                    <a:pt x="311" y="121"/>
                    <a:pt x="309" y="124"/>
                    <a:pt x="308" y="128"/>
                  </a:cubicBezTo>
                  <a:cubicBezTo>
                    <a:pt x="307" y="132"/>
                    <a:pt x="302" y="134"/>
                    <a:pt x="300" y="135"/>
                  </a:cubicBezTo>
                  <a:cubicBezTo>
                    <a:pt x="297" y="136"/>
                    <a:pt x="296" y="139"/>
                    <a:pt x="297" y="140"/>
                  </a:cubicBezTo>
                  <a:cubicBezTo>
                    <a:pt x="298" y="142"/>
                    <a:pt x="299" y="140"/>
                    <a:pt x="301" y="141"/>
                  </a:cubicBezTo>
                  <a:cubicBezTo>
                    <a:pt x="302" y="141"/>
                    <a:pt x="300" y="145"/>
                    <a:pt x="300" y="146"/>
                  </a:cubicBezTo>
                  <a:cubicBezTo>
                    <a:pt x="299" y="146"/>
                    <a:pt x="301" y="148"/>
                    <a:pt x="299" y="149"/>
                  </a:cubicBezTo>
                  <a:cubicBezTo>
                    <a:pt x="298" y="150"/>
                    <a:pt x="296" y="152"/>
                    <a:pt x="297" y="153"/>
                  </a:cubicBezTo>
                  <a:cubicBezTo>
                    <a:pt x="298" y="154"/>
                    <a:pt x="303" y="155"/>
                    <a:pt x="305" y="156"/>
                  </a:cubicBezTo>
                  <a:cubicBezTo>
                    <a:pt x="307" y="157"/>
                    <a:pt x="306" y="159"/>
                    <a:pt x="307" y="161"/>
                  </a:cubicBezTo>
                  <a:cubicBezTo>
                    <a:pt x="309" y="163"/>
                    <a:pt x="310" y="162"/>
                    <a:pt x="311" y="163"/>
                  </a:cubicBezTo>
                  <a:cubicBezTo>
                    <a:pt x="312" y="164"/>
                    <a:pt x="308" y="169"/>
                    <a:pt x="307" y="169"/>
                  </a:cubicBezTo>
                  <a:cubicBezTo>
                    <a:pt x="306" y="169"/>
                    <a:pt x="301" y="164"/>
                    <a:pt x="300" y="163"/>
                  </a:cubicBezTo>
                  <a:cubicBezTo>
                    <a:pt x="298" y="162"/>
                    <a:pt x="292" y="160"/>
                    <a:pt x="290" y="159"/>
                  </a:cubicBezTo>
                  <a:cubicBezTo>
                    <a:pt x="287" y="157"/>
                    <a:pt x="284" y="157"/>
                    <a:pt x="281" y="155"/>
                  </a:cubicBezTo>
                  <a:cubicBezTo>
                    <a:pt x="278" y="153"/>
                    <a:pt x="276" y="152"/>
                    <a:pt x="270" y="152"/>
                  </a:cubicBezTo>
                  <a:cubicBezTo>
                    <a:pt x="264" y="152"/>
                    <a:pt x="260" y="151"/>
                    <a:pt x="258" y="151"/>
                  </a:cubicBezTo>
                  <a:cubicBezTo>
                    <a:pt x="257" y="151"/>
                    <a:pt x="257" y="149"/>
                    <a:pt x="254" y="148"/>
                  </a:cubicBezTo>
                  <a:cubicBezTo>
                    <a:pt x="250" y="146"/>
                    <a:pt x="248" y="144"/>
                    <a:pt x="246" y="145"/>
                  </a:cubicBezTo>
                  <a:cubicBezTo>
                    <a:pt x="244" y="146"/>
                    <a:pt x="245" y="150"/>
                    <a:pt x="248" y="150"/>
                  </a:cubicBezTo>
                  <a:cubicBezTo>
                    <a:pt x="251" y="151"/>
                    <a:pt x="250" y="152"/>
                    <a:pt x="253" y="152"/>
                  </a:cubicBezTo>
                  <a:cubicBezTo>
                    <a:pt x="256" y="152"/>
                    <a:pt x="257" y="153"/>
                    <a:pt x="257" y="155"/>
                  </a:cubicBezTo>
                  <a:cubicBezTo>
                    <a:pt x="257" y="157"/>
                    <a:pt x="258" y="159"/>
                    <a:pt x="260" y="160"/>
                  </a:cubicBezTo>
                  <a:cubicBezTo>
                    <a:pt x="261" y="162"/>
                    <a:pt x="260" y="164"/>
                    <a:pt x="258" y="164"/>
                  </a:cubicBezTo>
                  <a:cubicBezTo>
                    <a:pt x="255" y="164"/>
                    <a:pt x="252" y="164"/>
                    <a:pt x="253" y="166"/>
                  </a:cubicBezTo>
                  <a:cubicBezTo>
                    <a:pt x="254" y="168"/>
                    <a:pt x="253" y="168"/>
                    <a:pt x="250" y="167"/>
                  </a:cubicBezTo>
                  <a:cubicBezTo>
                    <a:pt x="248" y="166"/>
                    <a:pt x="249" y="164"/>
                    <a:pt x="250" y="163"/>
                  </a:cubicBezTo>
                  <a:cubicBezTo>
                    <a:pt x="251" y="162"/>
                    <a:pt x="248" y="161"/>
                    <a:pt x="246" y="161"/>
                  </a:cubicBezTo>
                  <a:cubicBezTo>
                    <a:pt x="245" y="160"/>
                    <a:pt x="238" y="165"/>
                    <a:pt x="237" y="165"/>
                  </a:cubicBezTo>
                  <a:cubicBezTo>
                    <a:pt x="235" y="166"/>
                    <a:pt x="231" y="164"/>
                    <a:pt x="226" y="165"/>
                  </a:cubicBezTo>
                  <a:cubicBezTo>
                    <a:pt x="222" y="166"/>
                    <a:pt x="222" y="170"/>
                    <a:pt x="220" y="170"/>
                  </a:cubicBezTo>
                  <a:cubicBezTo>
                    <a:pt x="219" y="169"/>
                    <a:pt x="214" y="170"/>
                    <a:pt x="212" y="169"/>
                  </a:cubicBezTo>
                  <a:cubicBezTo>
                    <a:pt x="210" y="168"/>
                    <a:pt x="212" y="167"/>
                    <a:pt x="214" y="167"/>
                  </a:cubicBezTo>
                  <a:cubicBezTo>
                    <a:pt x="216" y="167"/>
                    <a:pt x="216" y="167"/>
                    <a:pt x="215" y="165"/>
                  </a:cubicBezTo>
                  <a:cubicBezTo>
                    <a:pt x="214" y="164"/>
                    <a:pt x="217" y="162"/>
                    <a:pt x="216" y="161"/>
                  </a:cubicBezTo>
                  <a:cubicBezTo>
                    <a:pt x="216" y="160"/>
                    <a:pt x="209" y="163"/>
                    <a:pt x="208" y="164"/>
                  </a:cubicBezTo>
                  <a:cubicBezTo>
                    <a:pt x="207" y="165"/>
                    <a:pt x="208" y="167"/>
                    <a:pt x="207" y="167"/>
                  </a:cubicBezTo>
                  <a:cubicBezTo>
                    <a:pt x="206" y="168"/>
                    <a:pt x="206" y="166"/>
                    <a:pt x="204" y="166"/>
                  </a:cubicBezTo>
                  <a:cubicBezTo>
                    <a:pt x="203" y="165"/>
                    <a:pt x="192" y="167"/>
                    <a:pt x="190" y="170"/>
                  </a:cubicBezTo>
                  <a:cubicBezTo>
                    <a:pt x="188" y="172"/>
                    <a:pt x="184" y="172"/>
                    <a:pt x="184" y="173"/>
                  </a:cubicBezTo>
                  <a:cubicBezTo>
                    <a:pt x="184" y="175"/>
                    <a:pt x="179" y="175"/>
                    <a:pt x="177" y="176"/>
                  </a:cubicBezTo>
                  <a:cubicBezTo>
                    <a:pt x="175" y="177"/>
                    <a:pt x="176" y="180"/>
                    <a:pt x="176" y="182"/>
                  </a:cubicBezTo>
                  <a:cubicBezTo>
                    <a:pt x="175" y="184"/>
                    <a:pt x="167" y="183"/>
                    <a:pt x="165" y="184"/>
                  </a:cubicBezTo>
                  <a:cubicBezTo>
                    <a:pt x="163" y="184"/>
                    <a:pt x="162" y="179"/>
                    <a:pt x="160" y="179"/>
                  </a:cubicBezTo>
                  <a:cubicBezTo>
                    <a:pt x="158" y="179"/>
                    <a:pt x="159" y="176"/>
                    <a:pt x="160" y="175"/>
                  </a:cubicBezTo>
                  <a:cubicBezTo>
                    <a:pt x="160" y="174"/>
                    <a:pt x="162" y="175"/>
                    <a:pt x="164" y="173"/>
                  </a:cubicBezTo>
                  <a:cubicBezTo>
                    <a:pt x="166" y="172"/>
                    <a:pt x="169" y="174"/>
                    <a:pt x="170" y="173"/>
                  </a:cubicBezTo>
                  <a:cubicBezTo>
                    <a:pt x="171" y="172"/>
                    <a:pt x="166" y="169"/>
                    <a:pt x="166" y="167"/>
                  </a:cubicBezTo>
                  <a:cubicBezTo>
                    <a:pt x="166" y="165"/>
                    <a:pt x="161" y="164"/>
                    <a:pt x="158" y="165"/>
                  </a:cubicBezTo>
                  <a:cubicBezTo>
                    <a:pt x="155" y="165"/>
                    <a:pt x="152" y="165"/>
                    <a:pt x="150" y="164"/>
                  </a:cubicBezTo>
                  <a:cubicBezTo>
                    <a:pt x="148" y="163"/>
                    <a:pt x="148" y="166"/>
                    <a:pt x="151" y="166"/>
                  </a:cubicBezTo>
                  <a:cubicBezTo>
                    <a:pt x="154" y="167"/>
                    <a:pt x="153" y="169"/>
                    <a:pt x="153" y="171"/>
                  </a:cubicBezTo>
                  <a:cubicBezTo>
                    <a:pt x="154" y="172"/>
                    <a:pt x="152" y="175"/>
                    <a:pt x="151" y="178"/>
                  </a:cubicBezTo>
                  <a:cubicBezTo>
                    <a:pt x="149" y="180"/>
                    <a:pt x="150" y="180"/>
                    <a:pt x="153" y="180"/>
                  </a:cubicBezTo>
                  <a:cubicBezTo>
                    <a:pt x="155" y="180"/>
                    <a:pt x="155" y="183"/>
                    <a:pt x="155" y="185"/>
                  </a:cubicBezTo>
                  <a:cubicBezTo>
                    <a:pt x="155" y="188"/>
                    <a:pt x="153" y="188"/>
                    <a:pt x="153" y="190"/>
                  </a:cubicBezTo>
                  <a:cubicBezTo>
                    <a:pt x="153" y="192"/>
                    <a:pt x="151" y="189"/>
                    <a:pt x="150" y="190"/>
                  </a:cubicBezTo>
                  <a:cubicBezTo>
                    <a:pt x="150" y="191"/>
                    <a:pt x="149" y="190"/>
                    <a:pt x="149" y="188"/>
                  </a:cubicBezTo>
                  <a:cubicBezTo>
                    <a:pt x="148" y="187"/>
                    <a:pt x="145" y="187"/>
                    <a:pt x="142" y="187"/>
                  </a:cubicBezTo>
                  <a:cubicBezTo>
                    <a:pt x="140" y="186"/>
                    <a:pt x="139" y="187"/>
                    <a:pt x="138" y="189"/>
                  </a:cubicBezTo>
                  <a:cubicBezTo>
                    <a:pt x="137" y="190"/>
                    <a:pt x="134" y="191"/>
                    <a:pt x="133" y="191"/>
                  </a:cubicBezTo>
                  <a:cubicBezTo>
                    <a:pt x="131" y="191"/>
                    <a:pt x="129" y="194"/>
                    <a:pt x="127" y="196"/>
                  </a:cubicBezTo>
                  <a:cubicBezTo>
                    <a:pt x="125" y="197"/>
                    <a:pt x="125" y="199"/>
                    <a:pt x="127" y="201"/>
                  </a:cubicBezTo>
                  <a:cubicBezTo>
                    <a:pt x="130" y="203"/>
                    <a:pt x="130" y="205"/>
                    <a:pt x="130" y="206"/>
                  </a:cubicBezTo>
                  <a:cubicBezTo>
                    <a:pt x="130" y="207"/>
                    <a:pt x="123" y="207"/>
                    <a:pt x="122" y="205"/>
                  </a:cubicBezTo>
                  <a:cubicBezTo>
                    <a:pt x="121" y="204"/>
                    <a:pt x="117" y="204"/>
                    <a:pt x="116" y="204"/>
                  </a:cubicBezTo>
                  <a:cubicBezTo>
                    <a:pt x="115" y="204"/>
                    <a:pt x="111" y="200"/>
                    <a:pt x="109" y="200"/>
                  </a:cubicBezTo>
                  <a:cubicBezTo>
                    <a:pt x="107" y="200"/>
                    <a:pt x="106" y="202"/>
                    <a:pt x="105" y="203"/>
                  </a:cubicBezTo>
                  <a:cubicBezTo>
                    <a:pt x="104" y="204"/>
                    <a:pt x="106" y="205"/>
                    <a:pt x="107" y="207"/>
                  </a:cubicBezTo>
                  <a:cubicBezTo>
                    <a:pt x="108" y="209"/>
                    <a:pt x="111" y="209"/>
                    <a:pt x="113" y="209"/>
                  </a:cubicBezTo>
                  <a:cubicBezTo>
                    <a:pt x="115" y="209"/>
                    <a:pt x="114" y="212"/>
                    <a:pt x="114" y="213"/>
                  </a:cubicBezTo>
                  <a:cubicBezTo>
                    <a:pt x="113" y="214"/>
                    <a:pt x="110" y="215"/>
                    <a:pt x="109" y="213"/>
                  </a:cubicBezTo>
                  <a:cubicBezTo>
                    <a:pt x="108" y="212"/>
                    <a:pt x="104" y="213"/>
                    <a:pt x="104" y="212"/>
                  </a:cubicBezTo>
                  <a:cubicBezTo>
                    <a:pt x="104" y="211"/>
                    <a:pt x="101" y="208"/>
                    <a:pt x="98" y="209"/>
                  </a:cubicBezTo>
                  <a:cubicBezTo>
                    <a:pt x="95" y="209"/>
                    <a:pt x="95" y="207"/>
                    <a:pt x="95" y="205"/>
                  </a:cubicBezTo>
                  <a:cubicBezTo>
                    <a:pt x="95" y="203"/>
                    <a:pt x="93" y="202"/>
                    <a:pt x="94" y="201"/>
                  </a:cubicBezTo>
                  <a:cubicBezTo>
                    <a:pt x="94" y="200"/>
                    <a:pt x="92" y="198"/>
                    <a:pt x="94" y="197"/>
                  </a:cubicBezTo>
                  <a:cubicBezTo>
                    <a:pt x="95" y="196"/>
                    <a:pt x="94" y="194"/>
                    <a:pt x="94" y="193"/>
                  </a:cubicBezTo>
                  <a:cubicBezTo>
                    <a:pt x="94" y="191"/>
                    <a:pt x="92" y="189"/>
                    <a:pt x="89" y="189"/>
                  </a:cubicBezTo>
                  <a:cubicBezTo>
                    <a:pt x="87" y="189"/>
                    <a:pt x="88" y="187"/>
                    <a:pt x="86" y="186"/>
                  </a:cubicBezTo>
                  <a:cubicBezTo>
                    <a:pt x="84" y="186"/>
                    <a:pt x="80" y="183"/>
                    <a:pt x="80" y="181"/>
                  </a:cubicBezTo>
                  <a:cubicBezTo>
                    <a:pt x="79" y="180"/>
                    <a:pt x="76" y="180"/>
                    <a:pt x="77" y="179"/>
                  </a:cubicBezTo>
                  <a:cubicBezTo>
                    <a:pt x="78" y="179"/>
                    <a:pt x="81" y="179"/>
                    <a:pt x="82" y="181"/>
                  </a:cubicBezTo>
                  <a:cubicBezTo>
                    <a:pt x="84" y="183"/>
                    <a:pt x="87" y="184"/>
                    <a:pt x="91" y="185"/>
                  </a:cubicBezTo>
                  <a:cubicBezTo>
                    <a:pt x="95" y="185"/>
                    <a:pt x="97" y="187"/>
                    <a:pt x="102" y="188"/>
                  </a:cubicBezTo>
                  <a:cubicBezTo>
                    <a:pt x="107" y="189"/>
                    <a:pt x="109" y="190"/>
                    <a:pt x="116" y="191"/>
                  </a:cubicBezTo>
                  <a:cubicBezTo>
                    <a:pt x="123" y="192"/>
                    <a:pt x="133" y="185"/>
                    <a:pt x="134" y="183"/>
                  </a:cubicBezTo>
                  <a:cubicBezTo>
                    <a:pt x="136" y="181"/>
                    <a:pt x="134" y="177"/>
                    <a:pt x="134" y="175"/>
                  </a:cubicBezTo>
                  <a:cubicBezTo>
                    <a:pt x="134" y="174"/>
                    <a:pt x="131" y="174"/>
                    <a:pt x="130" y="173"/>
                  </a:cubicBezTo>
                  <a:cubicBezTo>
                    <a:pt x="130" y="171"/>
                    <a:pt x="128" y="169"/>
                    <a:pt x="125" y="169"/>
                  </a:cubicBezTo>
                  <a:cubicBezTo>
                    <a:pt x="122" y="169"/>
                    <a:pt x="122" y="166"/>
                    <a:pt x="120" y="167"/>
                  </a:cubicBezTo>
                  <a:cubicBezTo>
                    <a:pt x="118" y="167"/>
                    <a:pt x="116" y="166"/>
                    <a:pt x="111" y="162"/>
                  </a:cubicBezTo>
                  <a:cubicBezTo>
                    <a:pt x="105" y="158"/>
                    <a:pt x="98" y="156"/>
                    <a:pt x="96" y="156"/>
                  </a:cubicBezTo>
                  <a:cubicBezTo>
                    <a:pt x="95" y="157"/>
                    <a:pt x="94" y="157"/>
                    <a:pt x="93" y="156"/>
                  </a:cubicBezTo>
                  <a:cubicBezTo>
                    <a:pt x="92" y="155"/>
                    <a:pt x="90" y="155"/>
                    <a:pt x="89" y="156"/>
                  </a:cubicBezTo>
                  <a:cubicBezTo>
                    <a:pt x="87" y="157"/>
                    <a:pt x="86" y="155"/>
                    <a:pt x="83" y="155"/>
                  </a:cubicBezTo>
                  <a:cubicBezTo>
                    <a:pt x="80" y="156"/>
                    <a:pt x="79" y="154"/>
                    <a:pt x="79" y="153"/>
                  </a:cubicBezTo>
                  <a:cubicBezTo>
                    <a:pt x="80" y="153"/>
                    <a:pt x="84" y="153"/>
                    <a:pt x="84" y="152"/>
                  </a:cubicBezTo>
                  <a:cubicBezTo>
                    <a:pt x="84" y="151"/>
                    <a:pt x="82" y="152"/>
                    <a:pt x="80" y="150"/>
                  </a:cubicBezTo>
                  <a:cubicBezTo>
                    <a:pt x="77" y="149"/>
                    <a:pt x="76" y="150"/>
                    <a:pt x="75" y="151"/>
                  </a:cubicBezTo>
                  <a:cubicBezTo>
                    <a:pt x="75" y="152"/>
                    <a:pt x="73" y="152"/>
                    <a:pt x="72" y="151"/>
                  </a:cubicBezTo>
                  <a:cubicBezTo>
                    <a:pt x="72" y="151"/>
                    <a:pt x="71" y="151"/>
                    <a:pt x="71" y="151"/>
                  </a:cubicBezTo>
                  <a:cubicBezTo>
                    <a:pt x="71" y="153"/>
                    <a:pt x="69" y="153"/>
                    <a:pt x="68" y="153"/>
                  </a:cubicBezTo>
                  <a:cubicBezTo>
                    <a:pt x="66" y="152"/>
                    <a:pt x="65" y="155"/>
                    <a:pt x="63" y="155"/>
                  </a:cubicBezTo>
                  <a:cubicBezTo>
                    <a:pt x="61" y="155"/>
                    <a:pt x="59" y="157"/>
                    <a:pt x="59" y="159"/>
                  </a:cubicBezTo>
                  <a:cubicBezTo>
                    <a:pt x="58" y="161"/>
                    <a:pt x="56" y="160"/>
                    <a:pt x="56" y="161"/>
                  </a:cubicBezTo>
                  <a:cubicBezTo>
                    <a:pt x="56" y="162"/>
                    <a:pt x="56" y="163"/>
                    <a:pt x="55" y="164"/>
                  </a:cubicBezTo>
                  <a:cubicBezTo>
                    <a:pt x="54" y="165"/>
                    <a:pt x="55" y="166"/>
                    <a:pt x="56" y="168"/>
                  </a:cubicBezTo>
                  <a:cubicBezTo>
                    <a:pt x="57" y="169"/>
                    <a:pt x="59" y="169"/>
                    <a:pt x="60" y="170"/>
                  </a:cubicBezTo>
                  <a:cubicBezTo>
                    <a:pt x="61" y="170"/>
                    <a:pt x="65" y="173"/>
                    <a:pt x="65" y="174"/>
                  </a:cubicBezTo>
                  <a:cubicBezTo>
                    <a:pt x="65" y="176"/>
                    <a:pt x="62" y="178"/>
                    <a:pt x="61" y="179"/>
                  </a:cubicBezTo>
                  <a:cubicBezTo>
                    <a:pt x="60" y="180"/>
                    <a:pt x="58" y="182"/>
                    <a:pt x="59" y="183"/>
                  </a:cubicBezTo>
                  <a:cubicBezTo>
                    <a:pt x="60" y="184"/>
                    <a:pt x="63" y="188"/>
                    <a:pt x="65" y="192"/>
                  </a:cubicBezTo>
                  <a:cubicBezTo>
                    <a:pt x="67" y="196"/>
                    <a:pt x="64" y="194"/>
                    <a:pt x="63" y="196"/>
                  </a:cubicBezTo>
                  <a:cubicBezTo>
                    <a:pt x="61" y="197"/>
                    <a:pt x="63" y="199"/>
                    <a:pt x="64" y="201"/>
                  </a:cubicBezTo>
                  <a:cubicBezTo>
                    <a:pt x="64" y="202"/>
                    <a:pt x="62" y="201"/>
                    <a:pt x="62" y="202"/>
                  </a:cubicBezTo>
                  <a:cubicBezTo>
                    <a:pt x="62" y="203"/>
                    <a:pt x="65" y="204"/>
                    <a:pt x="65" y="204"/>
                  </a:cubicBezTo>
                  <a:cubicBezTo>
                    <a:pt x="65" y="205"/>
                    <a:pt x="63" y="206"/>
                    <a:pt x="64" y="208"/>
                  </a:cubicBezTo>
                  <a:cubicBezTo>
                    <a:pt x="65" y="209"/>
                    <a:pt x="67" y="209"/>
                    <a:pt x="68" y="211"/>
                  </a:cubicBezTo>
                  <a:cubicBezTo>
                    <a:pt x="68" y="213"/>
                    <a:pt x="64" y="213"/>
                    <a:pt x="64" y="214"/>
                  </a:cubicBezTo>
                  <a:cubicBezTo>
                    <a:pt x="64" y="216"/>
                    <a:pt x="69" y="218"/>
                    <a:pt x="72" y="220"/>
                  </a:cubicBezTo>
                  <a:cubicBezTo>
                    <a:pt x="74" y="223"/>
                    <a:pt x="74" y="224"/>
                    <a:pt x="73" y="225"/>
                  </a:cubicBezTo>
                  <a:cubicBezTo>
                    <a:pt x="72" y="228"/>
                    <a:pt x="66" y="231"/>
                    <a:pt x="64" y="234"/>
                  </a:cubicBezTo>
                  <a:cubicBezTo>
                    <a:pt x="63" y="238"/>
                    <a:pt x="57" y="239"/>
                    <a:pt x="55" y="242"/>
                  </a:cubicBezTo>
                  <a:cubicBezTo>
                    <a:pt x="54" y="243"/>
                    <a:pt x="52" y="245"/>
                    <a:pt x="52" y="246"/>
                  </a:cubicBezTo>
                  <a:cubicBezTo>
                    <a:pt x="53" y="246"/>
                    <a:pt x="54" y="245"/>
                    <a:pt x="54" y="245"/>
                  </a:cubicBezTo>
                  <a:cubicBezTo>
                    <a:pt x="56" y="244"/>
                    <a:pt x="57" y="248"/>
                    <a:pt x="58" y="249"/>
                  </a:cubicBezTo>
                  <a:cubicBezTo>
                    <a:pt x="60" y="250"/>
                    <a:pt x="63" y="249"/>
                    <a:pt x="64" y="250"/>
                  </a:cubicBezTo>
                  <a:cubicBezTo>
                    <a:pt x="65" y="251"/>
                    <a:pt x="63" y="251"/>
                    <a:pt x="61" y="251"/>
                  </a:cubicBezTo>
                  <a:cubicBezTo>
                    <a:pt x="59" y="251"/>
                    <a:pt x="58" y="252"/>
                    <a:pt x="55" y="253"/>
                  </a:cubicBezTo>
                  <a:cubicBezTo>
                    <a:pt x="52" y="254"/>
                    <a:pt x="52" y="255"/>
                    <a:pt x="52" y="255"/>
                  </a:cubicBezTo>
                  <a:cubicBezTo>
                    <a:pt x="53" y="258"/>
                    <a:pt x="51" y="258"/>
                    <a:pt x="50" y="260"/>
                  </a:cubicBezTo>
                  <a:cubicBezTo>
                    <a:pt x="50" y="261"/>
                    <a:pt x="48" y="262"/>
                    <a:pt x="48" y="263"/>
                  </a:cubicBezTo>
                  <a:cubicBezTo>
                    <a:pt x="48" y="264"/>
                    <a:pt x="49" y="265"/>
                    <a:pt x="49" y="266"/>
                  </a:cubicBezTo>
                  <a:cubicBezTo>
                    <a:pt x="49" y="268"/>
                    <a:pt x="49" y="268"/>
                    <a:pt x="50" y="270"/>
                  </a:cubicBezTo>
                  <a:cubicBezTo>
                    <a:pt x="51" y="271"/>
                    <a:pt x="49" y="271"/>
                    <a:pt x="48" y="272"/>
                  </a:cubicBezTo>
                  <a:cubicBezTo>
                    <a:pt x="48" y="272"/>
                    <a:pt x="48" y="274"/>
                    <a:pt x="49" y="275"/>
                  </a:cubicBezTo>
                  <a:cubicBezTo>
                    <a:pt x="50" y="276"/>
                    <a:pt x="50" y="277"/>
                    <a:pt x="50" y="278"/>
                  </a:cubicBezTo>
                  <a:cubicBezTo>
                    <a:pt x="50" y="279"/>
                    <a:pt x="51" y="281"/>
                    <a:pt x="52" y="282"/>
                  </a:cubicBezTo>
                  <a:cubicBezTo>
                    <a:pt x="53" y="283"/>
                    <a:pt x="53" y="286"/>
                    <a:pt x="54" y="286"/>
                  </a:cubicBezTo>
                  <a:cubicBezTo>
                    <a:pt x="54" y="287"/>
                    <a:pt x="55" y="288"/>
                    <a:pt x="57" y="287"/>
                  </a:cubicBezTo>
                  <a:cubicBezTo>
                    <a:pt x="58" y="287"/>
                    <a:pt x="59" y="288"/>
                    <a:pt x="60" y="289"/>
                  </a:cubicBezTo>
                  <a:cubicBezTo>
                    <a:pt x="61" y="290"/>
                    <a:pt x="62" y="289"/>
                    <a:pt x="63" y="289"/>
                  </a:cubicBezTo>
                  <a:cubicBezTo>
                    <a:pt x="65" y="288"/>
                    <a:pt x="68" y="290"/>
                    <a:pt x="69" y="290"/>
                  </a:cubicBezTo>
                  <a:cubicBezTo>
                    <a:pt x="70" y="291"/>
                    <a:pt x="70" y="293"/>
                    <a:pt x="70" y="295"/>
                  </a:cubicBezTo>
                  <a:cubicBezTo>
                    <a:pt x="70" y="296"/>
                    <a:pt x="69" y="298"/>
                    <a:pt x="70" y="299"/>
                  </a:cubicBezTo>
                  <a:cubicBezTo>
                    <a:pt x="72" y="300"/>
                    <a:pt x="71" y="302"/>
                    <a:pt x="73" y="303"/>
                  </a:cubicBezTo>
                  <a:cubicBezTo>
                    <a:pt x="75" y="304"/>
                    <a:pt x="76" y="306"/>
                    <a:pt x="77" y="306"/>
                  </a:cubicBezTo>
                  <a:cubicBezTo>
                    <a:pt x="78" y="307"/>
                    <a:pt x="80" y="308"/>
                    <a:pt x="80" y="310"/>
                  </a:cubicBezTo>
                  <a:cubicBezTo>
                    <a:pt x="81" y="311"/>
                    <a:pt x="78" y="312"/>
                    <a:pt x="77" y="313"/>
                  </a:cubicBezTo>
                  <a:cubicBezTo>
                    <a:pt x="76" y="313"/>
                    <a:pt x="74" y="311"/>
                    <a:pt x="73" y="312"/>
                  </a:cubicBezTo>
                  <a:cubicBezTo>
                    <a:pt x="72" y="313"/>
                    <a:pt x="73" y="315"/>
                    <a:pt x="74" y="318"/>
                  </a:cubicBezTo>
                  <a:cubicBezTo>
                    <a:pt x="74" y="321"/>
                    <a:pt x="75" y="321"/>
                    <a:pt x="76" y="321"/>
                  </a:cubicBezTo>
                  <a:cubicBezTo>
                    <a:pt x="78" y="321"/>
                    <a:pt x="78" y="320"/>
                    <a:pt x="79" y="319"/>
                  </a:cubicBezTo>
                  <a:cubicBezTo>
                    <a:pt x="80" y="319"/>
                    <a:pt x="82" y="320"/>
                    <a:pt x="83" y="319"/>
                  </a:cubicBezTo>
                  <a:cubicBezTo>
                    <a:pt x="84" y="319"/>
                    <a:pt x="88" y="319"/>
                    <a:pt x="88" y="320"/>
                  </a:cubicBezTo>
                  <a:cubicBezTo>
                    <a:pt x="89" y="321"/>
                    <a:pt x="90" y="324"/>
                    <a:pt x="89" y="325"/>
                  </a:cubicBezTo>
                  <a:cubicBezTo>
                    <a:pt x="89" y="326"/>
                    <a:pt x="90" y="327"/>
                    <a:pt x="91" y="328"/>
                  </a:cubicBezTo>
                  <a:cubicBezTo>
                    <a:pt x="91" y="329"/>
                    <a:pt x="94" y="329"/>
                    <a:pt x="95" y="329"/>
                  </a:cubicBezTo>
                  <a:cubicBezTo>
                    <a:pt x="96" y="330"/>
                    <a:pt x="98" y="333"/>
                    <a:pt x="98" y="334"/>
                  </a:cubicBezTo>
                  <a:cubicBezTo>
                    <a:pt x="98" y="335"/>
                    <a:pt x="99" y="336"/>
                    <a:pt x="100" y="335"/>
                  </a:cubicBezTo>
                  <a:cubicBezTo>
                    <a:pt x="101" y="335"/>
                    <a:pt x="102" y="336"/>
                    <a:pt x="103" y="337"/>
                  </a:cubicBezTo>
                  <a:cubicBezTo>
                    <a:pt x="105" y="337"/>
                    <a:pt x="105" y="337"/>
                    <a:pt x="107" y="336"/>
                  </a:cubicBezTo>
                  <a:cubicBezTo>
                    <a:pt x="108" y="336"/>
                    <a:pt x="109" y="335"/>
                    <a:pt x="110" y="336"/>
                  </a:cubicBezTo>
                  <a:cubicBezTo>
                    <a:pt x="111" y="337"/>
                    <a:pt x="113" y="339"/>
                    <a:pt x="113" y="339"/>
                  </a:cubicBezTo>
                  <a:cubicBezTo>
                    <a:pt x="113" y="340"/>
                    <a:pt x="116" y="339"/>
                    <a:pt x="118" y="340"/>
                  </a:cubicBezTo>
                  <a:cubicBezTo>
                    <a:pt x="120" y="341"/>
                    <a:pt x="121" y="341"/>
                    <a:pt x="123" y="342"/>
                  </a:cubicBezTo>
                  <a:cubicBezTo>
                    <a:pt x="125" y="343"/>
                    <a:pt x="127" y="343"/>
                    <a:pt x="127" y="344"/>
                  </a:cubicBezTo>
                  <a:cubicBezTo>
                    <a:pt x="127" y="345"/>
                    <a:pt x="125" y="346"/>
                    <a:pt x="125" y="346"/>
                  </a:cubicBezTo>
                  <a:cubicBezTo>
                    <a:pt x="125" y="347"/>
                    <a:pt x="126" y="347"/>
                    <a:pt x="126" y="348"/>
                  </a:cubicBezTo>
                  <a:cubicBezTo>
                    <a:pt x="126" y="349"/>
                    <a:pt x="125" y="349"/>
                    <a:pt x="124" y="350"/>
                  </a:cubicBezTo>
                  <a:cubicBezTo>
                    <a:pt x="124" y="350"/>
                    <a:pt x="125" y="351"/>
                    <a:pt x="126" y="352"/>
                  </a:cubicBezTo>
                  <a:cubicBezTo>
                    <a:pt x="126" y="353"/>
                    <a:pt x="125" y="355"/>
                    <a:pt x="125" y="356"/>
                  </a:cubicBezTo>
                  <a:cubicBezTo>
                    <a:pt x="125" y="357"/>
                    <a:pt x="120" y="356"/>
                    <a:pt x="119" y="356"/>
                  </a:cubicBezTo>
                  <a:cubicBezTo>
                    <a:pt x="118" y="356"/>
                    <a:pt x="116" y="359"/>
                    <a:pt x="115" y="359"/>
                  </a:cubicBezTo>
                  <a:cubicBezTo>
                    <a:pt x="114" y="359"/>
                    <a:pt x="114" y="361"/>
                    <a:pt x="114" y="362"/>
                  </a:cubicBezTo>
                  <a:cubicBezTo>
                    <a:pt x="117" y="361"/>
                    <a:pt x="120" y="361"/>
                    <a:pt x="121" y="362"/>
                  </a:cubicBezTo>
                  <a:cubicBezTo>
                    <a:pt x="121" y="363"/>
                    <a:pt x="114" y="366"/>
                    <a:pt x="113" y="366"/>
                  </a:cubicBezTo>
                  <a:cubicBezTo>
                    <a:pt x="112" y="367"/>
                    <a:pt x="116" y="369"/>
                    <a:pt x="115" y="370"/>
                  </a:cubicBezTo>
                  <a:cubicBezTo>
                    <a:pt x="115" y="371"/>
                    <a:pt x="111" y="371"/>
                    <a:pt x="112" y="373"/>
                  </a:cubicBezTo>
                  <a:cubicBezTo>
                    <a:pt x="112" y="376"/>
                    <a:pt x="111" y="376"/>
                    <a:pt x="108" y="376"/>
                  </a:cubicBezTo>
                  <a:cubicBezTo>
                    <a:pt x="106" y="376"/>
                    <a:pt x="106" y="377"/>
                    <a:pt x="107" y="378"/>
                  </a:cubicBezTo>
                  <a:cubicBezTo>
                    <a:pt x="108" y="378"/>
                    <a:pt x="108" y="381"/>
                    <a:pt x="112" y="382"/>
                  </a:cubicBezTo>
                  <a:cubicBezTo>
                    <a:pt x="116" y="383"/>
                    <a:pt x="120" y="386"/>
                    <a:pt x="123" y="390"/>
                  </a:cubicBezTo>
                  <a:cubicBezTo>
                    <a:pt x="124" y="390"/>
                    <a:pt x="124" y="391"/>
                    <a:pt x="125" y="391"/>
                  </a:cubicBezTo>
                  <a:cubicBezTo>
                    <a:pt x="126" y="391"/>
                    <a:pt x="127" y="390"/>
                    <a:pt x="127" y="390"/>
                  </a:cubicBezTo>
                  <a:cubicBezTo>
                    <a:pt x="129" y="390"/>
                    <a:pt x="133" y="391"/>
                    <a:pt x="135" y="392"/>
                  </a:cubicBezTo>
                  <a:cubicBezTo>
                    <a:pt x="137" y="394"/>
                    <a:pt x="143" y="392"/>
                    <a:pt x="144" y="393"/>
                  </a:cubicBezTo>
                  <a:cubicBezTo>
                    <a:pt x="145" y="394"/>
                    <a:pt x="147" y="396"/>
                    <a:pt x="148" y="396"/>
                  </a:cubicBezTo>
                  <a:cubicBezTo>
                    <a:pt x="150" y="396"/>
                    <a:pt x="151" y="398"/>
                    <a:pt x="152" y="398"/>
                  </a:cubicBezTo>
                  <a:cubicBezTo>
                    <a:pt x="153" y="397"/>
                    <a:pt x="157" y="397"/>
                    <a:pt x="158" y="397"/>
                  </a:cubicBezTo>
                  <a:cubicBezTo>
                    <a:pt x="160" y="397"/>
                    <a:pt x="160" y="398"/>
                    <a:pt x="161" y="398"/>
                  </a:cubicBezTo>
                  <a:cubicBezTo>
                    <a:pt x="162" y="398"/>
                    <a:pt x="162" y="402"/>
                    <a:pt x="163" y="401"/>
                  </a:cubicBezTo>
                  <a:cubicBezTo>
                    <a:pt x="163" y="401"/>
                    <a:pt x="166" y="404"/>
                    <a:pt x="168" y="404"/>
                  </a:cubicBezTo>
                  <a:cubicBezTo>
                    <a:pt x="170" y="404"/>
                    <a:pt x="172" y="408"/>
                    <a:pt x="173" y="408"/>
                  </a:cubicBezTo>
                  <a:cubicBezTo>
                    <a:pt x="174" y="407"/>
                    <a:pt x="175" y="409"/>
                    <a:pt x="176" y="408"/>
                  </a:cubicBezTo>
                  <a:cubicBezTo>
                    <a:pt x="176" y="406"/>
                    <a:pt x="179" y="407"/>
                    <a:pt x="180" y="405"/>
                  </a:cubicBezTo>
                  <a:cubicBezTo>
                    <a:pt x="176" y="400"/>
                    <a:pt x="173" y="396"/>
                    <a:pt x="173" y="394"/>
                  </a:cubicBezTo>
                  <a:cubicBezTo>
                    <a:pt x="173" y="391"/>
                    <a:pt x="174" y="389"/>
                    <a:pt x="170" y="385"/>
                  </a:cubicBezTo>
                  <a:cubicBezTo>
                    <a:pt x="166" y="382"/>
                    <a:pt x="171" y="380"/>
                    <a:pt x="173" y="376"/>
                  </a:cubicBezTo>
                  <a:cubicBezTo>
                    <a:pt x="176" y="373"/>
                    <a:pt x="181" y="372"/>
                    <a:pt x="184" y="369"/>
                  </a:cubicBezTo>
                  <a:cubicBezTo>
                    <a:pt x="184" y="369"/>
                    <a:pt x="183" y="369"/>
                    <a:pt x="182" y="368"/>
                  </a:cubicBezTo>
                  <a:cubicBezTo>
                    <a:pt x="180" y="367"/>
                    <a:pt x="179" y="366"/>
                    <a:pt x="181" y="366"/>
                  </a:cubicBezTo>
                  <a:cubicBezTo>
                    <a:pt x="183" y="365"/>
                    <a:pt x="182" y="364"/>
                    <a:pt x="180" y="362"/>
                  </a:cubicBezTo>
                  <a:cubicBezTo>
                    <a:pt x="178" y="359"/>
                    <a:pt x="177" y="357"/>
                    <a:pt x="176" y="357"/>
                  </a:cubicBezTo>
                  <a:cubicBezTo>
                    <a:pt x="175" y="357"/>
                    <a:pt x="174" y="357"/>
                    <a:pt x="172" y="357"/>
                  </a:cubicBezTo>
                  <a:cubicBezTo>
                    <a:pt x="170" y="358"/>
                    <a:pt x="171" y="356"/>
                    <a:pt x="171" y="354"/>
                  </a:cubicBezTo>
                  <a:cubicBezTo>
                    <a:pt x="171" y="352"/>
                    <a:pt x="168" y="353"/>
                    <a:pt x="167" y="352"/>
                  </a:cubicBezTo>
                  <a:cubicBezTo>
                    <a:pt x="167" y="351"/>
                    <a:pt x="168" y="348"/>
                    <a:pt x="169" y="348"/>
                  </a:cubicBezTo>
                  <a:cubicBezTo>
                    <a:pt x="169" y="348"/>
                    <a:pt x="171" y="347"/>
                    <a:pt x="171" y="346"/>
                  </a:cubicBezTo>
                  <a:cubicBezTo>
                    <a:pt x="171" y="345"/>
                    <a:pt x="168" y="345"/>
                    <a:pt x="169" y="343"/>
                  </a:cubicBezTo>
                  <a:cubicBezTo>
                    <a:pt x="170" y="341"/>
                    <a:pt x="172" y="341"/>
                    <a:pt x="172" y="339"/>
                  </a:cubicBezTo>
                  <a:cubicBezTo>
                    <a:pt x="172" y="337"/>
                    <a:pt x="174" y="335"/>
                    <a:pt x="176" y="337"/>
                  </a:cubicBezTo>
                  <a:cubicBezTo>
                    <a:pt x="178" y="338"/>
                    <a:pt x="179" y="342"/>
                    <a:pt x="181" y="341"/>
                  </a:cubicBezTo>
                  <a:cubicBezTo>
                    <a:pt x="183" y="340"/>
                    <a:pt x="182" y="338"/>
                    <a:pt x="181" y="337"/>
                  </a:cubicBezTo>
                  <a:cubicBezTo>
                    <a:pt x="181" y="336"/>
                    <a:pt x="181" y="334"/>
                    <a:pt x="183" y="334"/>
                  </a:cubicBezTo>
                  <a:cubicBezTo>
                    <a:pt x="186" y="333"/>
                    <a:pt x="184" y="331"/>
                    <a:pt x="186" y="331"/>
                  </a:cubicBezTo>
                  <a:cubicBezTo>
                    <a:pt x="188" y="331"/>
                    <a:pt x="192" y="328"/>
                    <a:pt x="193" y="328"/>
                  </a:cubicBezTo>
                  <a:cubicBezTo>
                    <a:pt x="194" y="327"/>
                    <a:pt x="197" y="326"/>
                    <a:pt x="198" y="326"/>
                  </a:cubicBezTo>
                  <a:cubicBezTo>
                    <a:pt x="199" y="327"/>
                    <a:pt x="200" y="328"/>
                    <a:pt x="201" y="326"/>
                  </a:cubicBezTo>
                  <a:cubicBezTo>
                    <a:pt x="202" y="324"/>
                    <a:pt x="205" y="325"/>
                    <a:pt x="205" y="326"/>
                  </a:cubicBezTo>
                  <a:cubicBezTo>
                    <a:pt x="206" y="327"/>
                    <a:pt x="211" y="327"/>
                    <a:pt x="213" y="328"/>
                  </a:cubicBezTo>
                  <a:cubicBezTo>
                    <a:pt x="214" y="330"/>
                    <a:pt x="218" y="332"/>
                    <a:pt x="218" y="333"/>
                  </a:cubicBezTo>
                  <a:cubicBezTo>
                    <a:pt x="218" y="334"/>
                    <a:pt x="220" y="336"/>
                    <a:pt x="220" y="334"/>
                  </a:cubicBezTo>
                  <a:cubicBezTo>
                    <a:pt x="220" y="332"/>
                    <a:pt x="221" y="332"/>
                    <a:pt x="223" y="334"/>
                  </a:cubicBezTo>
                  <a:cubicBezTo>
                    <a:pt x="225" y="335"/>
                    <a:pt x="228" y="335"/>
                    <a:pt x="229" y="333"/>
                  </a:cubicBezTo>
                  <a:cubicBezTo>
                    <a:pt x="229" y="332"/>
                    <a:pt x="234" y="330"/>
                    <a:pt x="235" y="331"/>
                  </a:cubicBezTo>
                  <a:cubicBezTo>
                    <a:pt x="236" y="332"/>
                    <a:pt x="237" y="333"/>
                    <a:pt x="239" y="332"/>
                  </a:cubicBezTo>
                  <a:cubicBezTo>
                    <a:pt x="240" y="330"/>
                    <a:pt x="244" y="330"/>
                    <a:pt x="245" y="332"/>
                  </a:cubicBezTo>
                  <a:cubicBezTo>
                    <a:pt x="245" y="333"/>
                    <a:pt x="247" y="334"/>
                    <a:pt x="249" y="334"/>
                  </a:cubicBezTo>
                  <a:cubicBezTo>
                    <a:pt x="250" y="334"/>
                    <a:pt x="251" y="336"/>
                    <a:pt x="252" y="336"/>
                  </a:cubicBezTo>
                  <a:cubicBezTo>
                    <a:pt x="253" y="335"/>
                    <a:pt x="253" y="332"/>
                    <a:pt x="254" y="333"/>
                  </a:cubicBezTo>
                  <a:cubicBezTo>
                    <a:pt x="255" y="333"/>
                    <a:pt x="257" y="335"/>
                    <a:pt x="259" y="335"/>
                  </a:cubicBezTo>
                  <a:cubicBezTo>
                    <a:pt x="261" y="335"/>
                    <a:pt x="263" y="334"/>
                    <a:pt x="263" y="332"/>
                  </a:cubicBezTo>
                  <a:cubicBezTo>
                    <a:pt x="263" y="331"/>
                    <a:pt x="262" y="328"/>
                    <a:pt x="261" y="328"/>
                  </a:cubicBezTo>
                  <a:cubicBezTo>
                    <a:pt x="260" y="328"/>
                    <a:pt x="258" y="327"/>
                    <a:pt x="257" y="327"/>
                  </a:cubicBezTo>
                  <a:cubicBezTo>
                    <a:pt x="255" y="327"/>
                    <a:pt x="253" y="324"/>
                    <a:pt x="255" y="323"/>
                  </a:cubicBezTo>
                  <a:cubicBezTo>
                    <a:pt x="257" y="323"/>
                    <a:pt x="259" y="321"/>
                    <a:pt x="259" y="320"/>
                  </a:cubicBezTo>
                  <a:cubicBezTo>
                    <a:pt x="258" y="319"/>
                    <a:pt x="258" y="316"/>
                    <a:pt x="260" y="315"/>
                  </a:cubicBezTo>
                  <a:cubicBezTo>
                    <a:pt x="262" y="315"/>
                    <a:pt x="267" y="315"/>
                    <a:pt x="267" y="314"/>
                  </a:cubicBezTo>
                  <a:cubicBezTo>
                    <a:pt x="266" y="314"/>
                    <a:pt x="262" y="313"/>
                    <a:pt x="261" y="312"/>
                  </a:cubicBezTo>
                  <a:cubicBezTo>
                    <a:pt x="260" y="310"/>
                    <a:pt x="260" y="307"/>
                    <a:pt x="261" y="306"/>
                  </a:cubicBezTo>
                  <a:cubicBezTo>
                    <a:pt x="262" y="306"/>
                    <a:pt x="264" y="307"/>
                    <a:pt x="266" y="306"/>
                  </a:cubicBezTo>
                  <a:cubicBezTo>
                    <a:pt x="268" y="306"/>
                    <a:pt x="271" y="307"/>
                    <a:pt x="273" y="305"/>
                  </a:cubicBezTo>
                  <a:cubicBezTo>
                    <a:pt x="276" y="304"/>
                    <a:pt x="280" y="303"/>
                    <a:pt x="283" y="303"/>
                  </a:cubicBezTo>
                  <a:cubicBezTo>
                    <a:pt x="285" y="303"/>
                    <a:pt x="287" y="302"/>
                    <a:pt x="289" y="301"/>
                  </a:cubicBezTo>
                  <a:cubicBezTo>
                    <a:pt x="291" y="301"/>
                    <a:pt x="297" y="300"/>
                    <a:pt x="298" y="300"/>
                  </a:cubicBezTo>
                  <a:cubicBezTo>
                    <a:pt x="299" y="299"/>
                    <a:pt x="307" y="298"/>
                    <a:pt x="307" y="297"/>
                  </a:cubicBezTo>
                  <a:cubicBezTo>
                    <a:pt x="307" y="295"/>
                    <a:pt x="313" y="294"/>
                    <a:pt x="315" y="295"/>
                  </a:cubicBezTo>
                  <a:cubicBezTo>
                    <a:pt x="316" y="296"/>
                    <a:pt x="318" y="296"/>
                    <a:pt x="320" y="296"/>
                  </a:cubicBezTo>
                  <a:cubicBezTo>
                    <a:pt x="321" y="295"/>
                    <a:pt x="324" y="297"/>
                    <a:pt x="324" y="298"/>
                  </a:cubicBezTo>
                  <a:cubicBezTo>
                    <a:pt x="323" y="300"/>
                    <a:pt x="325" y="301"/>
                    <a:pt x="325" y="302"/>
                  </a:cubicBezTo>
                  <a:cubicBezTo>
                    <a:pt x="325" y="304"/>
                    <a:pt x="323" y="304"/>
                    <a:pt x="324" y="305"/>
                  </a:cubicBezTo>
                  <a:cubicBezTo>
                    <a:pt x="325" y="306"/>
                    <a:pt x="329" y="305"/>
                    <a:pt x="330" y="304"/>
                  </a:cubicBezTo>
                  <a:cubicBezTo>
                    <a:pt x="331" y="303"/>
                    <a:pt x="332" y="305"/>
                    <a:pt x="332" y="306"/>
                  </a:cubicBezTo>
                  <a:cubicBezTo>
                    <a:pt x="332" y="307"/>
                    <a:pt x="334" y="307"/>
                    <a:pt x="334" y="306"/>
                  </a:cubicBezTo>
                  <a:cubicBezTo>
                    <a:pt x="334" y="305"/>
                    <a:pt x="336" y="306"/>
                    <a:pt x="337" y="306"/>
                  </a:cubicBezTo>
                  <a:cubicBezTo>
                    <a:pt x="338" y="307"/>
                    <a:pt x="340" y="306"/>
                    <a:pt x="340" y="307"/>
                  </a:cubicBezTo>
                  <a:cubicBezTo>
                    <a:pt x="340" y="308"/>
                    <a:pt x="336" y="309"/>
                    <a:pt x="338" y="311"/>
                  </a:cubicBezTo>
                  <a:cubicBezTo>
                    <a:pt x="340" y="312"/>
                    <a:pt x="341" y="309"/>
                    <a:pt x="343" y="310"/>
                  </a:cubicBezTo>
                  <a:cubicBezTo>
                    <a:pt x="345" y="311"/>
                    <a:pt x="348" y="307"/>
                    <a:pt x="349" y="307"/>
                  </a:cubicBezTo>
                  <a:cubicBezTo>
                    <a:pt x="351" y="307"/>
                    <a:pt x="353" y="305"/>
                    <a:pt x="355" y="304"/>
                  </a:cubicBezTo>
                  <a:cubicBezTo>
                    <a:pt x="357" y="303"/>
                    <a:pt x="360" y="303"/>
                    <a:pt x="359" y="304"/>
                  </a:cubicBezTo>
                  <a:cubicBezTo>
                    <a:pt x="358" y="305"/>
                    <a:pt x="357" y="307"/>
                    <a:pt x="361" y="309"/>
                  </a:cubicBezTo>
                  <a:cubicBezTo>
                    <a:pt x="365" y="311"/>
                    <a:pt x="370" y="319"/>
                    <a:pt x="373" y="323"/>
                  </a:cubicBezTo>
                  <a:cubicBezTo>
                    <a:pt x="375" y="327"/>
                    <a:pt x="378" y="334"/>
                    <a:pt x="379" y="334"/>
                  </a:cubicBezTo>
                  <a:cubicBezTo>
                    <a:pt x="380" y="334"/>
                    <a:pt x="381" y="330"/>
                    <a:pt x="383" y="330"/>
                  </a:cubicBezTo>
                  <a:cubicBezTo>
                    <a:pt x="384" y="329"/>
                    <a:pt x="386" y="333"/>
                    <a:pt x="387" y="333"/>
                  </a:cubicBezTo>
                  <a:cubicBezTo>
                    <a:pt x="389" y="334"/>
                    <a:pt x="392" y="335"/>
                    <a:pt x="394" y="334"/>
                  </a:cubicBezTo>
                  <a:cubicBezTo>
                    <a:pt x="395" y="334"/>
                    <a:pt x="399" y="332"/>
                    <a:pt x="400" y="332"/>
                  </a:cubicBezTo>
                  <a:cubicBezTo>
                    <a:pt x="401" y="333"/>
                    <a:pt x="403" y="333"/>
                    <a:pt x="404" y="336"/>
                  </a:cubicBezTo>
                  <a:cubicBezTo>
                    <a:pt x="405" y="338"/>
                    <a:pt x="407" y="339"/>
                    <a:pt x="408" y="339"/>
                  </a:cubicBezTo>
                  <a:cubicBezTo>
                    <a:pt x="409" y="339"/>
                    <a:pt x="409" y="340"/>
                    <a:pt x="409" y="341"/>
                  </a:cubicBezTo>
                  <a:cubicBezTo>
                    <a:pt x="409" y="342"/>
                    <a:pt x="411" y="344"/>
                    <a:pt x="412" y="344"/>
                  </a:cubicBezTo>
                  <a:cubicBezTo>
                    <a:pt x="413" y="344"/>
                    <a:pt x="416" y="343"/>
                    <a:pt x="417" y="343"/>
                  </a:cubicBezTo>
                  <a:cubicBezTo>
                    <a:pt x="418" y="342"/>
                    <a:pt x="419" y="342"/>
                    <a:pt x="419" y="343"/>
                  </a:cubicBezTo>
                  <a:cubicBezTo>
                    <a:pt x="419" y="344"/>
                    <a:pt x="421" y="346"/>
                    <a:pt x="422" y="346"/>
                  </a:cubicBezTo>
                  <a:cubicBezTo>
                    <a:pt x="423" y="346"/>
                    <a:pt x="426" y="347"/>
                    <a:pt x="426" y="346"/>
                  </a:cubicBezTo>
                  <a:cubicBezTo>
                    <a:pt x="426" y="345"/>
                    <a:pt x="429" y="345"/>
                    <a:pt x="430" y="345"/>
                  </a:cubicBezTo>
                  <a:cubicBezTo>
                    <a:pt x="431" y="345"/>
                    <a:pt x="435" y="344"/>
                    <a:pt x="436" y="342"/>
                  </a:cubicBezTo>
                  <a:cubicBezTo>
                    <a:pt x="436" y="340"/>
                    <a:pt x="440" y="340"/>
                    <a:pt x="440" y="339"/>
                  </a:cubicBezTo>
                  <a:cubicBezTo>
                    <a:pt x="441" y="338"/>
                    <a:pt x="444" y="338"/>
                    <a:pt x="445" y="337"/>
                  </a:cubicBezTo>
                  <a:cubicBezTo>
                    <a:pt x="445" y="335"/>
                    <a:pt x="448" y="336"/>
                    <a:pt x="449" y="335"/>
                  </a:cubicBezTo>
                  <a:cubicBezTo>
                    <a:pt x="449" y="334"/>
                    <a:pt x="452" y="334"/>
                    <a:pt x="453" y="334"/>
                  </a:cubicBezTo>
                  <a:cubicBezTo>
                    <a:pt x="454" y="334"/>
                    <a:pt x="461" y="336"/>
                    <a:pt x="462" y="335"/>
                  </a:cubicBezTo>
                  <a:cubicBezTo>
                    <a:pt x="463" y="335"/>
                    <a:pt x="463" y="339"/>
                    <a:pt x="464" y="339"/>
                  </a:cubicBezTo>
                  <a:cubicBezTo>
                    <a:pt x="465" y="339"/>
                    <a:pt x="468" y="342"/>
                    <a:pt x="469" y="341"/>
                  </a:cubicBezTo>
                  <a:cubicBezTo>
                    <a:pt x="470" y="340"/>
                    <a:pt x="472" y="340"/>
                    <a:pt x="474" y="341"/>
                  </a:cubicBezTo>
                  <a:cubicBezTo>
                    <a:pt x="476" y="342"/>
                    <a:pt x="478" y="343"/>
                    <a:pt x="478" y="342"/>
                  </a:cubicBezTo>
                  <a:cubicBezTo>
                    <a:pt x="479" y="341"/>
                    <a:pt x="483" y="340"/>
                    <a:pt x="484" y="339"/>
                  </a:cubicBezTo>
                  <a:cubicBezTo>
                    <a:pt x="484" y="339"/>
                    <a:pt x="485" y="336"/>
                    <a:pt x="484" y="336"/>
                  </a:cubicBezTo>
                  <a:cubicBezTo>
                    <a:pt x="483" y="335"/>
                    <a:pt x="482" y="332"/>
                    <a:pt x="482" y="330"/>
                  </a:cubicBezTo>
                  <a:cubicBezTo>
                    <a:pt x="481" y="329"/>
                    <a:pt x="484" y="329"/>
                    <a:pt x="484" y="327"/>
                  </a:cubicBezTo>
                  <a:cubicBezTo>
                    <a:pt x="485" y="326"/>
                    <a:pt x="487" y="326"/>
                    <a:pt x="487" y="325"/>
                  </a:cubicBezTo>
                  <a:cubicBezTo>
                    <a:pt x="488" y="324"/>
                    <a:pt x="488" y="323"/>
                    <a:pt x="490" y="323"/>
                  </a:cubicBezTo>
                  <a:cubicBezTo>
                    <a:pt x="491" y="323"/>
                    <a:pt x="494" y="324"/>
                    <a:pt x="494" y="325"/>
                  </a:cubicBezTo>
                  <a:cubicBezTo>
                    <a:pt x="495" y="326"/>
                    <a:pt x="497" y="326"/>
                    <a:pt x="498" y="326"/>
                  </a:cubicBezTo>
                  <a:cubicBezTo>
                    <a:pt x="499" y="326"/>
                    <a:pt x="501" y="327"/>
                    <a:pt x="503" y="328"/>
                  </a:cubicBezTo>
                  <a:cubicBezTo>
                    <a:pt x="504" y="328"/>
                    <a:pt x="508" y="328"/>
                    <a:pt x="509" y="330"/>
                  </a:cubicBezTo>
                  <a:cubicBezTo>
                    <a:pt x="510" y="331"/>
                    <a:pt x="509" y="334"/>
                    <a:pt x="510" y="335"/>
                  </a:cubicBezTo>
                  <a:cubicBezTo>
                    <a:pt x="511" y="336"/>
                    <a:pt x="513" y="338"/>
                    <a:pt x="513" y="338"/>
                  </a:cubicBezTo>
                  <a:cubicBezTo>
                    <a:pt x="514" y="337"/>
                    <a:pt x="518" y="340"/>
                    <a:pt x="519" y="340"/>
                  </a:cubicBezTo>
                  <a:cubicBezTo>
                    <a:pt x="520" y="339"/>
                    <a:pt x="522" y="337"/>
                    <a:pt x="523" y="337"/>
                  </a:cubicBezTo>
                  <a:cubicBezTo>
                    <a:pt x="525" y="337"/>
                    <a:pt x="528" y="336"/>
                    <a:pt x="529" y="337"/>
                  </a:cubicBezTo>
                  <a:cubicBezTo>
                    <a:pt x="530" y="337"/>
                    <a:pt x="534" y="338"/>
                    <a:pt x="535" y="338"/>
                  </a:cubicBezTo>
                  <a:cubicBezTo>
                    <a:pt x="535" y="338"/>
                    <a:pt x="539" y="338"/>
                    <a:pt x="540" y="339"/>
                  </a:cubicBezTo>
                  <a:cubicBezTo>
                    <a:pt x="540" y="340"/>
                    <a:pt x="545" y="340"/>
                    <a:pt x="545" y="342"/>
                  </a:cubicBezTo>
                  <a:cubicBezTo>
                    <a:pt x="545" y="343"/>
                    <a:pt x="547" y="344"/>
                    <a:pt x="548" y="345"/>
                  </a:cubicBezTo>
                  <a:cubicBezTo>
                    <a:pt x="549" y="347"/>
                    <a:pt x="555" y="346"/>
                    <a:pt x="556" y="347"/>
                  </a:cubicBezTo>
                  <a:cubicBezTo>
                    <a:pt x="557" y="347"/>
                    <a:pt x="564" y="347"/>
                    <a:pt x="564" y="347"/>
                  </a:cubicBezTo>
                  <a:cubicBezTo>
                    <a:pt x="565" y="346"/>
                    <a:pt x="571" y="345"/>
                    <a:pt x="572" y="345"/>
                  </a:cubicBezTo>
                  <a:cubicBezTo>
                    <a:pt x="574" y="344"/>
                    <a:pt x="577" y="344"/>
                    <a:pt x="577" y="343"/>
                  </a:cubicBezTo>
                  <a:cubicBezTo>
                    <a:pt x="578" y="341"/>
                    <a:pt x="581" y="340"/>
                    <a:pt x="582" y="339"/>
                  </a:cubicBezTo>
                  <a:cubicBezTo>
                    <a:pt x="584" y="338"/>
                    <a:pt x="590" y="338"/>
                    <a:pt x="590" y="340"/>
                  </a:cubicBezTo>
                  <a:cubicBezTo>
                    <a:pt x="590" y="341"/>
                    <a:pt x="594" y="341"/>
                    <a:pt x="595" y="341"/>
                  </a:cubicBezTo>
                  <a:cubicBezTo>
                    <a:pt x="597" y="340"/>
                    <a:pt x="601" y="341"/>
                    <a:pt x="601" y="342"/>
                  </a:cubicBezTo>
                  <a:cubicBezTo>
                    <a:pt x="602" y="344"/>
                    <a:pt x="606" y="344"/>
                    <a:pt x="607" y="344"/>
                  </a:cubicBezTo>
                  <a:cubicBezTo>
                    <a:pt x="609" y="344"/>
                    <a:pt x="612" y="341"/>
                    <a:pt x="613" y="341"/>
                  </a:cubicBezTo>
                  <a:cubicBezTo>
                    <a:pt x="615" y="341"/>
                    <a:pt x="616" y="339"/>
                    <a:pt x="616" y="338"/>
                  </a:cubicBezTo>
                  <a:cubicBezTo>
                    <a:pt x="616" y="337"/>
                    <a:pt x="619" y="333"/>
                    <a:pt x="619" y="332"/>
                  </a:cubicBezTo>
                  <a:cubicBezTo>
                    <a:pt x="619" y="330"/>
                    <a:pt x="622" y="326"/>
                    <a:pt x="623" y="326"/>
                  </a:cubicBezTo>
                  <a:cubicBezTo>
                    <a:pt x="624" y="325"/>
                    <a:pt x="626" y="324"/>
                    <a:pt x="626" y="323"/>
                  </a:cubicBezTo>
                  <a:cubicBezTo>
                    <a:pt x="626" y="321"/>
                    <a:pt x="625" y="318"/>
                    <a:pt x="624" y="318"/>
                  </a:cubicBezTo>
                  <a:cubicBezTo>
                    <a:pt x="623" y="318"/>
                    <a:pt x="621" y="318"/>
                    <a:pt x="623" y="315"/>
                  </a:cubicBezTo>
                  <a:cubicBezTo>
                    <a:pt x="626" y="311"/>
                    <a:pt x="630" y="312"/>
                    <a:pt x="631" y="312"/>
                  </a:cubicBezTo>
                  <a:cubicBezTo>
                    <a:pt x="632" y="312"/>
                    <a:pt x="638" y="311"/>
                    <a:pt x="640" y="312"/>
                  </a:cubicBezTo>
                  <a:cubicBezTo>
                    <a:pt x="643" y="312"/>
                    <a:pt x="645" y="311"/>
                    <a:pt x="647" y="313"/>
                  </a:cubicBezTo>
                  <a:cubicBezTo>
                    <a:pt x="650" y="314"/>
                    <a:pt x="654" y="314"/>
                    <a:pt x="655" y="315"/>
                  </a:cubicBezTo>
                  <a:cubicBezTo>
                    <a:pt x="656" y="316"/>
                    <a:pt x="660" y="317"/>
                    <a:pt x="659" y="319"/>
                  </a:cubicBezTo>
                  <a:cubicBezTo>
                    <a:pt x="658" y="322"/>
                    <a:pt x="661" y="320"/>
                    <a:pt x="662" y="325"/>
                  </a:cubicBezTo>
                  <a:cubicBezTo>
                    <a:pt x="663" y="330"/>
                    <a:pt x="665" y="330"/>
                    <a:pt x="666" y="333"/>
                  </a:cubicBezTo>
                  <a:cubicBezTo>
                    <a:pt x="666" y="335"/>
                    <a:pt x="669" y="339"/>
                    <a:pt x="669" y="340"/>
                  </a:cubicBezTo>
                  <a:cubicBezTo>
                    <a:pt x="668" y="341"/>
                    <a:pt x="668" y="343"/>
                    <a:pt x="671" y="344"/>
                  </a:cubicBezTo>
                  <a:cubicBezTo>
                    <a:pt x="674" y="344"/>
                    <a:pt x="677" y="346"/>
                    <a:pt x="677" y="346"/>
                  </a:cubicBezTo>
                  <a:cubicBezTo>
                    <a:pt x="678" y="345"/>
                    <a:pt x="682" y="347"/>
                    <a:pt x="684" y="349"/>
                  </a:cubicBezTo>
                  <a:cubicBezTo>
                    <a:pt x="685" y="350"/>
                    <a:pt x="688" y="349"/>
                    <a:pt x="688" y="352"/>
                  </a:cubicBezTo>
                  <a:cubicBezTo>
                    <a:pt x="688" y="354"/>
                    <a:pt x="689" y="355"/>
                    <a:pt x="689" y="357"/>
                  </a:cubicBezTo>
                  <a:cubicBezTo>
                    <a:pt x="689" y="359"/>
                    <a:pt x="693" y="360"/>
                    <a:pt x="695" y="359"/>
                  </a:cubicBezTo>
                  <a:cubicBezTo>
                    <a:pt x="698" y="359"/>
                    <a:pt x="700" y="360"/>
                    <a:pt x="701" y="358"/>
                  </a:cubicBezTo>
                  <a:cubicBezTo>
                    <a:pt x="702" y="356"/>
                    <a:pt x="706" y="357"/>
                    <a:pt x="707" y="356"/>
                  </a:cubicBezTo>
                  <a:cubicBezTo>
                    <a:pt x="708" y="355"/>
                    <a:pt x="712" y="354"/>
                    <a:pt x="712" y="357"/>
                  </a:cubicBezTo>
                  <a:cubicBezTo>
                    <a:pt x="712" y="360"/>
                    <a:pt x="714" y="361"/>
                    <a:pt x="712" y="362"/>
                  </a:cubicBezTo>
                  <a:cubicBezTo>
                    <a:pt x="710" y="363"/>
                    <a:pt x="709" y="368"/>
                    <a:pt x="709" y="370"/>
                  </a:cubicBezTo>
                  <a:cubicBezTo>
                    <a:pt x="708" y="372"/>
                    <a:pt x="705" y="373"/>
                    <a:pt x="705" y="375"/>
                  </a:cubicBezTo>
                  <a:cubicBezTo>
                    <a:pt x="705" y="377"/>
                    <a:pt x="702" y="377"/>
                    <a:pt x="702" y="379"/>
                  </a:cubicBezTo>
                  <a:cubicBezTo>
                    <a:pt x="702" y="381"/>
                    <a:pt x="698" y="380"/>
                    <a:pt x="697" y="379"/>
                  </a:cubicBezTo>
                  <a:cubicBezTo>
                    <a:pt x="695" y="378"/>
                    <a:pt x="693" y="381"/>
                    <a:pt x="691" y="381"/>
                  </a:cubicBezTo>
                  <a:cubicBezTo>
                    <a:pt x="690" y="381"/>
                    <a:pt x="690" y="384"/>
                    <a:pt x="691" y="386"/>
                  </a:cubicBezTo>
                  <a:cubicBezTo>
                    <a:pt x="691" y="387"/>
                    <a:pt x="690" y="389"/>
                    <a:pt x="691" y="391"/>
                  </a:cubicBezTo>
                  <a:cubicBezTo>
                    <a:pt x="691" y="392"/>
                    <a:pt x="691" y="394"/>
                    <a:pt x="691" y="397"/>
                  </a:cubicBezTo>
                  <a:cubicBezTo>
                    <a:pt x="694" y="395"/>
                    <a:pt x="696" y="394"/>
                    <a:pt x="697" y="394"/>
                  </a:cubicBezTo>
                  <a:cubicBezTo>
                    <a:pt x="699" y="394"/>
                    <a:pt x="701" y="398"/>
                    <a:pt x="704" y="398"/>
                  </a:cubicBezTo>
                  <a:cubicBezTo>
                    <a:pt x="706" y="398"/>
                    <a:pt x="718" y="390"/>
                    <a:pt x="718" y="389"/>
                  </a:cubicBezTo>
                  <a:cubicBezTo>
                    <a:pt x="718" y="388"/>
                    <a:pt x="725" y="381"/>
                    <a:pt x="728" y="378"/>
                  </a:cubicBezTo>
                  <a:cubicBezTo>
                    <a:pt x="731" y="374"/>
                    <a:pt x="736" y="369"/>
                    <a:pt x="737" y="366"/>
                  </a:cubicBezTo>
                  <a:cubicBezTo>
                    <a:pt x="738" y="363"/>
                    <a:pt x="743" y="359"/>
                    <a:pt x="744" y="357"/>
                  </a:cubicBezTo>
                  <a:cubicBezTo>
                    <a:pt x="745" y="355"/>
                    <a:pt x="746" y="355"/>
                    <a:pt x="748" y="350"/>
                  </a:cubicBezTo>
                  <a:cubicBezTo>
                    <a:pt x="750" y="346"/>
                    <a:pt x="750" y="335"/>
                    <a:pt x="751" y="334"/>
                  </a:cubicBezTo>
                  <a:cubicBezTo>
                    <a:pt x="751" y="333"/>
                    <a:pt x="751" y="331"/>
                    <a:pt x="752" y="330"/>
                  </a:cubicBezTo>
                  <a:cubicBezTo>
                    <a:pt x="753" y="329"/>
                    <a:pt x="752" y="327"/>
                    <a:pt x="754" y="326"/>
                  </a:cubicBezTo>
                  <a:cubicBezTo>
                    <a:pt x="756" y="324"/>
                    <a:pt x="756" y="323"/>
                    <a:pt x="755" y="322"/>
                  </a:cubicBezTo>
                  <a:cubicBezTo>
                    <a:pt x="755" y="320"/>
                    <a:pt x="755" y="318"/>
                    <a:pt x="755" y="317"/>
                  </a:cubicBezTo>
                  <a:cubicBezTo>
                    <a:pt x="754" y="316"/>
                    <a:pt x="754" y="316"/>
                    <a:pt x="755" y="315"/>
                  </a:cubicBezTo>
                  <a:cubicBezTo>
                    <a:pt x="757" y="314"/>
                    <a:pt x="755" y="313"/>
                    <a:pt x="753" y="312"/>
                  </a:cubicBezTo>
                  <a:cubicBezTo>
                    <a:pt x="752" y="311"/>
                    <a:pt x="750" y="311"/>
                    <a:pt x="749" y="309"/>
                  </a:cubicBezTo>
                  <a:cubicBezTo>
                    <a:pt x="749" y="307"/>
                    <a:pt x="746" y="305"/>
                    <a:pt x="744" y="305"/>
                  </a:cubicBezTo>
                  <a:cubicBezTo>
                    <a:pt x="742" y="305"/>
                    <a:pt x="739" y="304"/>
                    <a:pt x="739" y="305"/>
                  </a:cubicBezTo>
                  <a:cubicBezTo>
                    <a:pt x="740" y="307"/>
                    <a:pt x="739" y="308"/>
                    <a:pt x="738" y="307"/>
                  </a:cubicBezTo>
                  <a:cubicBezTo>
                    <a:pt x="737" y="307"/>
                    <a:pt x="736" y="308"/>
                    <a:pt x="735" y="310"/>
                  </a:cubicBezTo>
                  <a:cubicBezTo>
                    <a:pt x="734" y="312"/>
                    <a:pt x="730" y="312"/>
                    <a:pt x="732" y="310"/>
                  </a:cubicBezTo>
                  <a:cubicBezTo>
                    <a:pt x="734" y="308"/>
                    <a:pt x="731" y="308"/>
                    <a:pt x="731" y="306"/>
                  </a:cubicBezTo>
                  <a:cubicBezTo>
                    <a:pt x="732" y="305"/>
                    <a:pt x="733" y="303"/>
                    <a:pt x="731" y="304"/>
                  </a:cubicBezTo>
                  <a:cubicBezTo>
                    <a:pt x="729" y="305"/>
                    <a:pt x="729" y="308"/>
                    <a:pt x="727" y="308"/>
                  </a:cubicBezTo>
                  <a:cubicBezTo>
                    <a:pt x="726" y="309"/>
                    <a:pt x="726" y="303"/>
                    <a:pt x="727" y="302"/>
                  </a:cubicBezTo>
                  <a:cubicBezTo>
                    <a:pt x="727" y="301"/>
                    <a:pt x="723" y="302"/>
                    <a:pt x="720" y="302"/>
                  </a:cubicBezTo>
                  <a:cubicBezTo>
                    <a:pt x="716" y="302"/>
                    <a:pt x="717" y="299"/>
                    <a:pt x="720" y="297"/>
                  </a:cubicBezTo>
                  <a:cubicBezTo>
                    <a:pt x="723" y="296"/>
                    <a:pt x="722" y="294"/>
                    <a:pt x="724" y="293"/>
                  </a:cubicBezTo>
                  <a:cubicBezTo>
                    <a:pt x="726" y="293"/>
                    <a:pt x="730" y="290"/>
                    <a:pt x="732" y="289"/>
                  </a:cubicBezTo>
                  <a:cubicBezTo>
                    <a:pt x="734" y="287"/>
                    <a:pt x="735" y="286"/>
                    <a:pt x="735" y="284"/>
                  </a:cubicBezTo>
                  <a:cubicBezTo>
                    <a:pt x="736" y="283"/>
                    <a:pt x="740" y="281"/>
                    <a:pt x="744" y="277"/>
                  </a:cubicBezTo>
                  <a:cubicBezTo>
                    <a:pt x="748" y="274"/>
                    <a:pt x="750" y="272"/>
                    <a:pt x="751" y="270"/>
                  </a:cubicBezTo>
                  <a:cubicBezTo>
                    <a:pt x="752" y="268"/>
                    <a:pt x="758" y="266"/>
                    <a:pt x="758" y="265"/>
                  </a:cubicBezTo>
                  <a:cubicBezTo>
                    <a:pt x="758" y="263"/>
                    <a:pt x="765" y="259"/>
                    <a:pt x="770" y="259"/>
                  </a:cubicBezTo>
                  <a:cubicBezTo>
                    <a:pt x="775" y="258"/>
                    <a:pt x="782" y="259"/>
                    <a:pt x="783" y="260"/>
                  </a:cubicBezTo>
                  <a:cubicBezTo>
                    <a:pt x="785" y="262"/>
                    <a:pt x="786" y="261"/>
                    <a:pt x="787" y="260"/>
                  </a:cubicBezTo>
                  <a:cubicBezTo>
                    <a:pt x="787" y="259"/>
                    <a:pt x="789" y="260"/>
                    <a:pt x="792" y="260"/>
                  </a:cubicBezTo>
                  <a:cubicBezTo>
                    <a:pt x="796" y="260"/>
                    <a:pt x="796" y="259"/>
                    <a:pt x="798" y="259"/>
                  </a:cubicBezTo>
                  <a:cubicBezTo>
                    <a:pt x="800" y="260"/>
                    <a:pt x="802" y="260"/>
                    <a:pt x="804" y="258"/>
                  </a:cubicBezTo>
                  <a:cubicBezTo>
                    <a:pt x="805" y="255"/>
                    <a:pt x="811" y="256"/>
                    <a:pt x="812" y="257"/>
                  </a:cubicBezTo>
                  <a:cubicBezTo>
                    <a:pt x="814" y="258"/>
                    <a:pt x="815" y="259"/>
                    <a:pt x="817" y="258"/>
                  </a:cubicBezTo>
                  <a:cubicBezTo>
                    <a:pt x="819" y="256"/>
                    <a:pt x="819" y="260"/>
                    <a:pt x="821" y="260"/>
                  </a:cubicBezTo>
                  <a:cubicBezTo>
                    <a:pt x="823" y="260"/>
                    <a:pt x="822" y="262"/>
                    <a:pt x="820" y="262"/>
                  </a:cubicBezTo>
                  <a:cubicBezTo>
                    <a:pt x="818" y="262"/>
                    <a:pt x="816" y="263"/>
                    <a:pt x="818" y="264"/>
                  </a:cubicBezTo>
                  <a:cubicBezTo>
                    <a:pt x="820" y="265"/>
                    <a:pt x="823" y="263"/>
                    <a:pt x="824" y="263"/>
                  </a:cubicBezTo>
                  <a:cubicBezTo>
                    <a:pt x="826" y="263"/>
                    <a:pt x="829" y="263"/>
                    <a:pt x="831" y="262"/>
                  </a:cubicBezTo>
                  <a:cubicBezTo>
                    <a:pt x="833" y="260"/>
                    <a:pt x="834" y="263"/>
                    <a:pt x="835" y="262"/>
                  </a:cubicBezTo>
                  <a:cubicBezTo>
                    <a:pt x="837" y="260"/>
                    <a:pt x="840" y="260"/>
                    <a:pt x="842" y="260"/>
                  </a:cubicBezTo>
                  <a:cubicBezTo>
                    <a:pt x="844" y="260"/>
                    <a:pt x="842" y="258"/>
                    <a:pt x="839" y="258"/>
                  </a:cubicBezTo>
                  <a:cubicBezTo>
                    <a:pt x="837" y="258"/>
                    <a:pt x="837" y="257"/>
                    <a:pt x="839" y="253"/>
                  </a:cubicBezTo>
                  <a:cubicBezTo>
                    <a:pt x="841" y="249"/>
                    <a:pt x="845" y="247"/>
                    <a:pt x="848" y="245"/>
                  </a:cubicBezTo>
                  <a:cubicBezTo>
                    <a:pt x="851" y="243"/>
                    <a:pt x="853" y="244"/>
                    <a:pt x="853" y="242"/>
                  </a:cubicBezTo>
                  <a:cubicBezTo>
                    <a:pt x="853" y="241"/>
                    <a:pt x="854" y="237"/>
                    <a:pt x="856" y="237"/>
                  </a:cubicBezTo>
                  <a:cubicBezTo>
                    <a:pt x="858" y="236"/>
                    <a:pt x="863" y="237"/>
                    <a:pt x="866" y="236"/>
                  </a:cubicBezTo>
                  <a:cubicBezTo>
                    <a:pt x="869" y="234"/>
                    <a:pt x="869" y="237"/>
                    <a:pt x="870" y="237"/>
                  </a:cubicBezTo>
                  <a:cubicBezTo>
                    <a:pt x="872" y="238"/>
                    <a:pt x="873" y="235"/>
                    <a:pt x="875" y="236"/>
                  </a:cubicBezTo>
                  <a:cubicBezTo>
                    <a:pt x="876" y="237"/>
                    <a:pt x="873" y="239"/>
                    <a:pt x="872" y="241"/>
                  </a:cubicBezTo>
                  <a:cubicBezTo>
                    <a:pt x="871" y="244"/>
                    <a:pt x="874" y="243"/>
                    <a:pt x="875" y="244"/>
                  </a:cubicBezTo>
                  <a:cubicBezTo>
                    <a:pt x="877" y="245"/>
                    <a:pt x="873" y="246"/>
                    <a:pt x="874" y="246"/>
                  </a:cubicBezTo>
                  <a:cubicBezTo>
                    <a:pt x="874" y="247"/>
                    <a:pt x="877" y="247"/>
                    <a:pt x="881" y="243"/>
                  </a:cubicBezTo>
                  <a:cubicBezTo>
                    <a:pt x="885" y="239"/>
                    <a:pt x="889" y="238"/>
                    <a:pt x="892" y="238"/>
                  </a:cubicBezTo>
                  <a:cubicBezTo>
                    <a:pt x="894" y="238"/>
                    <a:pt x="893" y="236"/>
                    <a:pt x="893" y="232"/>
                  </a:cubicBezTo>
                  <a:cubicBezTo>
                    <a:pt x="893" y="228"/>
                    <a:pt x="901" y="227"/>
                    <a:pt x="904" y="228"/>
                  </a:cubicBezTo>
                  <a:cubicBezTo>
                    <a:pt x="906" y="229"/>
                    <a:pt x="906" y="230"/>
                    <a:pt x="903" y="230"/>
                  </a:cubicBezTo>
                  <a:cubicBezTo>
                    <a:pt x="901" y="229"/>
                    <a:pt x="899" y="231"/>
                    <a:pt x="899" y="234"/>
                  </a:cubicBezTo>
                  <a:cubicBezTo>
                    <a:pt x="899" y="238"/>
                    <a:pt x="897" y="239"/>
                    <a:pt x="898" y="240"/>
                  </a:cubicBezTo>
                  <a:cubicBezTo>
                    <a:pt x="899" y="241"/>
                    <a:pt x="896" y="241"/>
                    <a:pt x="896" y="243"/>
                  </a:cubicBezTo>
                  <a:cubicBezTo>
                    <a:pt x="896" y="244"/>
                    <a:pt x="896" y="245"/>
                    <a:pt x="894" y="245"/>
                  </a:cubicBezTo>
                  <a:cubicBezTo>
                    <a:pt x="892" y="246"/>
                    <a:pt x="886" y="247"/>
                    <a:pt x="886" y="249"/>
                  </a:cubicBezTo>
                  <a:cubicBezTo>
                    <a:pt x="886" y="251"/>
                    <a:pt x="882" y="252"/>
                    <a:pt x="881" y="255"/>
                  </a:cubicBezTo>
                  <a:cubicBezTo>
                    <a:pt x="879" y="258"/>
                    <a:pt x="873" y="259"/>
                    <a:pt x="869" y="265"/>
                  </a:cubicBezTo>
                  <a:cubicBezTo>
                    <a:pt x="865" y="271"/>
                    <a:pt x="859" y="271"/>
                    <a:pt x="859" y="272"/>
                  </a:cubicBezTo>
                  <a:cubicBezTo>
                    <a:pt x="859" y="273"/>
                    <a:pt x="855" y="273"/>
                    <a:pt x="853" y="273"/>
                  </a:cubicBezTo>
                  <a:cubicBezTo>
                    <a:pt x="852" y="274"/>
                    <a:pt x="855" y="277"/>
                    <a:pt x="851" y="281"/>
                  </a:cubicBezTo>
                  <a:cubicBezTo>
                    <a:pt x="848" y="285"/>
                    <a:pt x="845" y="290"/>
                    <a:pt x="845" y="295"/>
                  </a:cubicBezTo>
                  <a:cubicBezTo>
                    <a:pt x="845" y="301"/>
                    <a:pt x="847" y="316"/>
                    <a:pt x="849" y="318"/>
                  </a:cubicBezTo>
                  <a:cubicBezTo>
                    <a:pt x="850" y="321"/>
                    <a:pt x="849" y="328"/>
                    <a:pt x="851" y="329"/>
                  </a:cubicBezTo>
                  <a:cubicBezTo>
                    <a:pt x="852" y="330"/>
                    <a:pt x="852" y="333"/>
                    <a:pt x="852" y="333"/>
                  </a:cubicBezTo>
                  <a:cubicBezTo>
                    <a:pt x="853" y="334"/>
                    <a:pt x="857" y="330"/>
                    <a:pt x="859" y="328"/>
                  </a:cubicBezTo>
                  <a:cubicBezTo>
                    <a:pt x="861" y="326"/>
                    <a:pt x="860" y="325"/>
                    <a:pt x="862" y="324"/>
                  </a:cubicBezTo>
                  <a:cubicBezTo>
                    <a:pt x="864" y="323"/>
                    <a:pt x="863" y="319"/>
                    <a:pt x="863" y="318"/>
                  </a:cubicBezTo>
                  <a:cubicBezTo>
                    <a:pt x="864" y="317"/>
                    <a:pt x="867" y="316"/>
                    <a:pt x="868" y="315"/>
                  </a:cubicBezTo>
                  <a:cubicBezTo>
                    <a:pt x="869" y="314"/>
                    <a:pt x="871" y="315"/>
                    <a:pt x="872" y="314"/>
                  </a:cubicBezTo>
                  <a:cubicBezTo>
                    <a:pt x="874" y="314"/>
                    <a:pt x="872" y="311"/>
                    <a:pt x="872" y="309"/>
                  </a:cubicBezTo>
                  <a:cubicBezTo>
                    <a:pt x="871" y="307"/>
                    <a:pt x="875" y="305"/>
                    <a:pt x="878" y="303"/>
                  </a:cubicBezTo>
                  <a:cubicBezTo>
                    <a:pt x="880" y="302"/>
                    <a:pt x="883" y="304"/>
                    <a:pt x="885" y="302"/>
                  </a:cubicBezTo>
                  <a:cubicBezTo>
                    <a:pt x="888" y="300"/>
                    <a:pt x="885" y="297"/>
                    <a:pt x="884" y="296"/>
                  </a:cubicBezTo>
                  <a:cubicBezTo>
                    <a:pt x="883" y="294"/>
                    <a:pt x="887" y="289"/>
                    <a:pt x="888" y="288"/>
                  </a:cubicBezTo>
                  <a:cubicBezTo>
                    <a:pt x="890" y="288"/>
                    <a:pt x="891" y="289"/>
                    <a:pt x="893" y="288"/>
                  </a:cubicBezTo>
                  <a:cubicBezTo>
                    <a:pt x="895" y="286"/>
                    <a:pt x="892" y="284"/>
                    <a:pt x="890" y="284"/>
                  </a:cubicBezTo>
                  <a:cubicBezTo>
                    <a:pt x="889" y="284"/>
                    <a:pt x="889" y="279"/>
                    <a:pt x="892" y="277"/>
                  </a:cubicBezTo>
                  <a:cubicBezTo>
                    <a:pt x="895" y="274"/>
                    <a:pt x="893" y="274"/>
                    <a:pt x="891" y="273"/>
                  </a:cubicBezTo>
                  <a:cubicBezTo>
                    <a:pt x="889" y="273"/>
                    <a:pt x="889" y="274"/>
                    <a:pt x="887" y="274"/>
                  </a:cubicBezTo>
                  <a:cubicBezTo>
                    <a:pt x="886" y="274"/>
                    <a:pt x="884" y="270"/>
                    <a:pt x="887" y="267"/>
                  </a:cubicBezTo>
                  <a:cubicBezTo>
                    <a:pt x="889" y="264"/>
                    <a:pt x="891" y="264"/>
                    <a:pt x="892" y="262"/>
                  </a:cubicBezTo>
                  <a:cubicBezTo>
                    <a:pt x="893" y="259"/>
                    <a:pt x="896" y="255"/>
                    <a:pt x="897" y="254"/>
                  </a:cubicBezTo>
                  <a:cubicBezTo>
                    <a:pt x="898" y="252"/>
                    <a:pt x="901" y="254"/>
                    <a:pt x="902" y="254"/>
                  </a:cubicBezTo>
                  <a:cubicBezTo>
                    <a:pt x="903" y="253"/>
                    <a:pt x="903" y="256"/>
                    <a:pt x="905" y="255"/>
                  </a:cubicBezTo>
                  <a:cubicBezTo>
                    <a:pt x="906" y="253"/>
                    <a:pt x="909" y="249"/>
                    <a:pt x="911" y="249"/>
                  </a:cubicBezTo>
                  <a:cubicBezTo>
                    <a:pt x="913" y="249"/>
                    <a:pt x="912" y="252"/>
                    <a:pt x="912" y="254"/>
                  </a:cubicBezTo>
                  <a:cubicBezTo>
                    <a:pt x="913" y="256"/>
                    <a:pt x="914" y="254"/>
                    <a:pt x="918" y="251"/>
                  </a:cubicBezTo>
                  <a:cubicBezTo>
                    <a:pt x="922" y="248"/>
                    <a:pt x="931" y="248"/>
                    <a:pt x="933" y="250"/>
                  </a:cubicBezTo>
                  <a:cubicBezTo>
                    <a:pt x="936" y="251"/>
                    <a:pt x="937" y="254"/>
                    <a:pt x="938" y="254"/>
                  </a:cubicBezTo>
                  <a:cubicBezTo>
                    <a:pt x="940" y="253"/>
                    <a:pt x="938" y="251"/>
                    <a:pt x="941" y="250"/>
                  </a:cubicBezTo>
                  <a:cubicBezTo>
                    <a:pt x="943" y="249"/>
                    <a:pt x="947" y="247"/>
                    <a:pt x="950" y="245"/>
                  </a:cubicBezTo>
                  <a:cubicBezTo>
                    <a:pt x="953" y="243"/>
                    <a:pt x="952" y="244"/>
                    <a:pt x="953" y="242"/>
                  </a:cubicBezTo>
                  <a:cubicBezTo>
                    <a:pt x="955" y="240"/>
                    <a:pt x="956" y="241"/>
                    <a:pt x="957" y="240"/>
                  </a:cubicBezTo>
                  <a:cubicBezTo>
                    <a:pt x="957" y="239"/>
                    <a:pt x="962" y="237"/>
                    <a:pt x="967" y="235"/>
                  </a:cubicBezTo>
                  <a:cubicBezTo>
                    <a:pt x="973" y="234"/>
                    <a:pt x="981" y="230"/>
                    <a:pt x="980" y="229"/>
                  </a:cubicBezTo>
                  <a:cubicBezTo>
                    <a:pt x="980" y="228"/>
                    <a:pt x="983" y="227"/>
                    <a:pt x="983" y="228"/>
                  </a:cubicBezTo>
                  <a:cubicBezTo>
                    <a:pt x="983" y="230"/>
                    <a:pt x="985" y="229"/>
                    <a:pt x="988" y="230"/>
                  </a:cubicBezTo>
                  <a:cubicBezTo>
                    <a:pt x="992" y="230"/>
                    <a:pt x="993" y="232"/>
                    <a:pt x="995" y="229"/>
                  </a:cubicBezTo>
                  <a:cubicBezTo>
                    <a:pt x="998" y="227"/>
                    <a:pt x="995" y="226"/>
                    <a:pt x="995" y="224"/>
                  </a:cubicBezTo>
                  <a:cubicBezTo>
                    <a:pt x="995" y="222"/>
                    <a:pt x="991" y="220"/>
                    <a:pt x="992" y="218"/>
                  </a:cubicBezTo>
                  <a:cubicBezTo>
                    <a:pt x="992" y="216"/>
                    <a:pt x="988" y="211"/>
                    <a:pt x="987" y="212"/>
                  </a:cubicBezTo>
                  <a:cubicBezTo>
                    <a:pt x="986" y="213"/>
                    <a:pt x="984" y="211"/>
                    <a:pt x="984" y="210"/>
                  </a:cubicBezTo>
                  <a:cubicBezTo>
                    <a:pt x="984" y="209"/>
                    <a:pt x="983" y="207"/>
                    <a:pt x="982" y="208"/>
                  </a:cubicBezTo>
                  <a:cubicBezTo>
                    <a:pt x="980" y="209"/>
                    <a:pt x="977" y="208"/>
                    <a:pt x="976" y="207"/>
                  </a:cubicBezTo>
                  <a:cubicBezTo>
                    <a:pt x="976" y="205"/>
                    <a:pt x="980" y="204"/>
                    <a:pt x="983" y="205"/>
                  </a:cubicBezTo>
                  <a:cubicBezTo>
                    <a:pt x="985" y="206"/>
                    <a:pt x="985" y="207"/>
                    <a:pt x="986" y="208"/>
                  </a:cubicBezTo>
                  <a:cubicBezTo>
                    <a:pt x="987" y="209"/>
                    <a:pt x="991" y="208"/>
                    <a:pt x="993" y="208"/>
                  </a:cubicBezTo>
                  <a:cubicBezTo>
                    <a:pt x="995" y="207"/>
                    <a:pt x="1000" y="205"/>
                    <a:pt x="1001" y="203"/>
                  </a:cubicBezTo>
                  <a:cubicBezTo>
                    <a:pt x="1002" y="202"/>
                    <a:pt x="1001" y="201"/>
                    <a:pt x="1003" y="200"/>
                  </a:cubicBezTo>
                  <a:cubicBezTo>
                    <a:pt x="1005" y="199"/>
                    <a:pt x="1003" y="197"/>
                    <a:pt x="1002" y="196"/>
                  </a:cubicBezTo>
                  <a:cubicBezTo>
                    <a:pt x="1000" y="196"/>
                    <a:pt x="1001" y="193"/>
                    <a:pt x="1002" y="193"/>
                  </a:cubicBezTo>
                  <a:cubicBezTo>
                    <a:pt x="1004" y="193"/>
                    <a:pt x="1004" y="191"/>
                    <a:pt x="1005" y="191"/>
                  </a:cubicBezTo>
                  <a:cubicBezTo>
                    <a:pt x="1006" y="191"/>
                    <a:pt x="1006" y="192"/>
                    <a:pt x="1008" y="191"/>
                  </a:cubicBezTo>
                  <a:cubicBezTo>
                    <a:pt x="1010" y="190"/>
                    <a:pt x="1008" y="193"/>
                    <a:pt x="1007" y="194"/>
                  </a:cubicBezTo>
                  <a:cubicBezTo>
                    <a:pt x="1006" y="196"/>
                    <a:pt x="1009" y="198"/>
                    <a:pt x="1009" y="199"/>
                  </a:cubicBezTo>
                  <a:cubicBezTo>
                    <a:pt x="1010" y="200"/>
                    <a:pt x="1014" y="200"/>
                    <a:pt x="1016" y="199"/>
                  </a:cubicBezTo>
                  <a:cubicBezTo>
                    <a:pt x="1018" y="198"/>
                    <a:pt x="1025" y="200"/>
                    <a:pt x="1026" y="202"/>
                  </a:cubicBezTo>
                  <a:cubicBezTo>
                    <a:pt x="1026" y="204"/>
                    <a:pt x="1027" y="206"/>
                    <a:pt x="1030" y="207"/>
                  </a:cubicBezTo>
                  <a:cubicBezTo>
                    <a:pt x="1033" y="209"/>
                    <a:pt x="1036" y="208"/>
                    <a:pt x="1036" y="210"/>
                  </a:cubicBezTo>
                  <a:cubicBezTo>
                    <a:pt x="1037" y="211"/>
                    <a:pt x="1038" y="212"/>
                    <a:pt x="1040" y="211"/>
                  </a:cubicBezTo>
                  <a:cubicBezTo>
                    <a:pt x="1041" y="211"/>
                    <a:pt x="1042" y="213"/>
                    <a:pt x="1043" y="212"/>
                  </a:cubicBezTo>
                  <a:cubicBezTo>
                    <a:pt x="1044" y="211"/>
                    <a:pt x="1045" y="212"/>
                    <a:pt x="1047" y="211"/>
                  </a:cubicBezTo>
                  <a:cubicBezTo>
                    <a:pt x="1048" y="210"/>
                    <a:pt x="1043" y="209"/>
                    <a:pt x="1044" y="208"/>
                  </a:cubicBezTo>
                  <a:cubicBezTo>
                    <a:pt x="1045" y="207"/>
                    <a:pt x="1046" y="208"/>
                    <a:pt x="1047" y="208"/>
                  </a:cubicBezTo>
                  <a:cubicBezTo>
                    <a:pt x="1048" y="208"/>
                    <a:pt x="1047" y="206"/>
                    <a:pt x="1048" y="205"/>
                  </a:cubicBezTo>
                  <a:cubicBezTo>
                    <a:pt x="1049" y="205"/>
                    <a:pt x="1048" y="200"/>
                    <a:pt x="1047" y="199"/>
                  </a:cubicBezTo>
                  <a:cubicBezTo>
                    <a:pt x="1046" y="199"/>
                    <a:pt x="1047" y="197"/>
                    <a:pt x="1049" y="198"/>
                  </a:cubicBezTo>
                  <a:cubicBezTo>
                    <a:pt x="1051" y="200"/>
                    <a:pt x="1054" y="200"/>
                    <a:pt x="1056" y="200"/>
                  </a:cubicBezTo>
                  <a:cubicBezTo>
                    <a:pt x="1057" y="200"/>
                    <a:pt x="1056" y="198"/>
                    <a:pt x="1054" y="198"/>
                  </a:cubicBezTo>
                  <a:cubicBezTo>
                    <a:pt x="1053" y="198"/>
                    <a:pt x="1054" y="197"/>
                    <a:pt x="1056" y="198"/>
                  </a:cubicBezTo>
                  <a:cubicBezTo>
                    <a:pt x="1057" y="199"/>
                    <a:pt x="1059" y="199"/>
                    <a:pt x="1059" y="198"/>
                  </a:cubicBezTo>
                  <a:cubicBezTo>
                    <a:pt x="1059" y="197"/>
                    <a:pt x="1060" y="194"/>
                    <a:pt x="1062" y="195"/>
                  </a:cubicBezTo>
                  <a:cubicBezTo>
                    <a:pt x="1064" y="195"/>
                    <a:pt x="1065" y="194"/>
                    <a:pt x="1063" y="193"/>
                  </a:cubicBezTo>
                  <a:close/>
                  <a:moveTo>
                    <a:pt x="582" y="285"/>
                  </a:moveTo>
                  <a:cubicBezTo>
                    <a:pt x="576" y="289"/>
                    <a:pt x="566" y="290"/>
                    <a:pt x="566" y="294"/>
                  </a:cubicBezTo>
                  <a:cubicBezTo>
                    <a:pt x="566" y="298"/>
                    <a:pt x="553" y="300"/>
                    <a:pt x="552" y="298"/>
                  </a:cubicBezTo>
                  <a:cubicBezTo>
                    <a:pt x="551" y="297"/>
                    <a:pt x="561" y="297"/>
                    <a:pt x="564" y="291"/>
                  </a:cubicBezTo>
                  <a:cubicBezTo>
                    <a:pt x="566" y="285"/>
                    <a:pt x="576" y="283"/>
                    <a:pt x="581" y="275"/>
                  </a:cubicBezTo>
                  <a:cubicBezTo>
                    <a:pt x="584" y="270"/>
                    <a:pt x="587" y="262"/>
                    <a:pt x="589" y="263"/>
                  </a:cubicBezTo>
                  <a:cubicBezTo>
                    <a:pt x="590" y="263"/>
                    <a:pt x="587" y="280"/>
                    <a:pt x="582" y="285"/>
                  </a:cubicBezTo>
                  <a:close/>
                  <a:moveTo>
                    <a:pt x="213" y="112"/>
                  </a:moveTo>
                  <a:cubicBezTo>
                    <a:pt x="213" y="114"/>
                    <a:pt x="212" y="115"/>
                    <a:pt x="208" y="115"/>
                  </a:cubicBezTo>
                  <a:cubicBezTo>
                    <a:pt x="205" y="115"/>
                    <a:pt x="210" y="117"/>
                    <a:pt x="210" y="119"/>
                  </a:cubicBezTo>
                  <a:cubicBezTo>
                    <a:pt x="210" y="122"/>
                    <a:pt x="207" y="120"/>
                    <a:pt x="206" y="123"/>
                  </a:cubicBezTo>
                  <a:cubicBezTo>
                    <a:pt x="206" y="126"/>
                    <a:pt x="200" y="123"/>
                    <a:pt x="199" y="127"/>
                  </a:cubicBezTo>
                  <a:cubicBezTo>
                    <a:pt x="198" y="131"/>
                    <a:pt x="202" y="131"/>
                    <a:pt x="205" y="131"/>
                  </a:cubicBezTo>
                  <a:cubicBezTo>
                    <a:pt x="208" y="131"/>
                    <a:pt x="204" y="134"/>
                    <a:pt x="206" y="136"/>
                  </a:cubicBezTo>
                  <a:cubicBezTo>
                    <a:pt x="208" y="137"/>
                    <a:pt x="210" y="137"/>
                    <a:pt x="208" y="133"/>
                  </a:cubicBezTo>
                  <a:cubicBezTo>
                    <a:pt x="207" y="130"/>
                    <a:pt x="216" y="135"/>
                    <a:pt x="213" y="137"/>
                  </a:cubicBezTo>
                  <a:cubicBezTo>
                    <a:pt x="211" y="139"/>
                    <a:pt x="218" y="141"/>
                    <a:pt x="221" y="141"/>
                  </a:cubicBezTo>
                  <a:cubicBezTo>
                    <a:pt x="225" y="142"/>
                    <a:pt x="237" y="144"/>
                    <a:pt x="238" y="141"/>
                  </a:cubicBezTo>
                  <a:cubicBezTo>
                    <a:pt x="238" y="140"/>
                    <a:pt x="233" y="138"/>
                    <a:pt x="229" y="134"/>
                  </a:cubicBezTo>
                  <a:cubicBezTo>
                    <a:pt x="225" y="130"/>
                    <a:pt x="222" y="123"/>
                    <a:pt x="227" y="120"/>
                  </a:cubicBezTo>
                  <a:cubicBezTo>
                    <a:pt x="231" y="118"/>
                    <a:pt x="227" y="116"/>
                    <a:pt x="232" y="113"/>
                  </a:cubicBezTo>
                  <a:cubicBezTo>
                    <a:pt x="236" y="110"/>
                    <a:pt x="234" y="107"/>
                    <a:pt x="237" y="107"/>
                  </a:cubicBezTo>
                  <a:cubicBezTo>
                    <a:pt x="241" y="106"/>
                    <a:pt x="237" y="103"/>
                    <a:pt x="241" y="103"/>
                  </a:cubicBezTo>
                  <a:cubicBezTo>
                    <a:pt x="244" y="102"/>
                    <a:pt x="245" y="98"/>
                    <a:pt x="245" y="96"/>
                  </a:cubicBezTo>
                  <a:cubicBezTo>
                    <a:pt x="244" y="95"/>
                    <a:pt x="248" y="97"/>
                    <a:pt x="250" y="94"/>
                  </a:cubicBezTo>
                  <a:cubicBezTo>
                    <a:pt x="253" y="92"/>
                    <a:pt x="257" y="94"/>
                    <a:pt x="259" y="91"/>
                  </a:cubicBezTo>
                  <a:cubicBezTo>
                    <a:pt x="260" y="87"/>
                    <a:pt x="281" y="80"/>
                    <a:pt x="293" y="77"/>
                  </a:cubicBezTo>
                  <a:cubicBezTo>
                    <a:pt x="305" y="75"/>
                    <a:pt x="314" y="70"/>
                    <a:pt x="309" y="66"/>
                  </a:cubicBezTo>
                  <a:cubicBezTo>
                    <a:pt x="305" y="63"/>
                    <a:pt x="293" y="68"/>
                    <a:pt x="290" y="70"/>
                  </a:cubicBezTo>
                  <a:cubicBezTo>
                    <a:pt x="287" y="72"/>
                    <a:pt x="283" y="71"/>
                    <a:pt x="280" y="72"/>
                  </a:cubicBezTo>
                  <a:cubicBezTo>
                    <a:pt x="277" y="74"/>
                    <a:pt x="271" y="76"/>
                    <a:pt x="268" y="74"/>
                  </a:cubicBezTo>
                  <a:cubicBezTo>
                    <a:pt x="265" y="72"/>
                    <a:pt x="261" y="76"/>
                    <a:pt x="259" y="76"/>
                  </a:cubicBezTo>
                  <a:cubicBezTo>
                    <a:pt x="256" y="76"/>
                    <a:pt x="253" y="78"/>
                    <a:pt x="251" y="78"/>
                  </a:cubicBezTo>
                  <a:cubicBezTo>
                    <a:pt x="248" y="78"/>
                    <a:pt x="243" y="80"/>
                    <a:pt x="243" y="82"/>
                  </a:cubicBezTo>
                  <a:cubicBezTo>
                    <a:pt x="242" y="83"/>
                    <a:pt x="238" y="83"/>
                    <a:pt x="238" y="84"/>
                  </a:cubicBezTo>
                  <a:cubicBezTo>
                    <a:pt x="238" y="86"/>
                    <a:pt x="234" y="88"/>
                    <a:pt x="233" y="86"/>
                  </a:cubicBezTo>
                  <a:cubicBezTo>
                    <a:pt x="231" y="85"/>
                    <a:pt x="229" y="88"/>
                    <a:pt x="231" y="91"/>
                  </a:cubicBezTo>
                  <a:cubicBezTo>
                    <a:pt x="234" y="93"/>
                    <a:pt x="226" y="93"/>
                    <a:pt x="228" y="95"/>
                  </a:cubicBezTo>
                  <a:cubicBezTo>
                    <a:pt x="229" y="96"/>
                    <a:pt x="225" y="97"/>
                    <a:pt x="226" y="99"/>
                  </a:cubicBezTo>
                  <a:cubicBezTo>
                    <a:pt x="227" y="100"/>
                    <a:pt x="223" y="101"/>
                    <a:pt x="220" y="101"/>
                  </a:cubicBezTo>
                  <a:cubicBezTo>
                    <a:pt x="218" y="102"/>
                    <a:pt x="216" y="106"/>
                    <a:pt x="220" y="106"/>
                  </a:cubicBezTo>
                  <a:cubicBezTo>
                    <a:pt x="223" y="106"/>
                    <a:pt x="218" y="107"/>
                    <a:pt x="218" y="109"/>
                  </a:cubicBezTo>
                  <a:cubicBezTo>
                    <a:pt x="218" y="112"/>
                    <a:pt x="212" y="110"/>
                    <a:pt x="213" y="112"/>
                  </a:cubicBezTo>
                  <a:close/>
                  <a:moveTo>
                    <a:pt x="240" y="10"/>
                  </a:moveTo>
                  <a:cubicBezTo>
                    <a:pt x="241" y="6"/>
                    <a:pt x="234" y="9"/>
                    <a:pt x="229" y="7"/>
                  </a:cubicBezTo>
                  <a:cubicBezTo>
                    <a:pt x="224" y="5"/>
                    <a:pt x="222" y="5"/>
                    <a:pt x="225" y="8"/>
                  </a:cubicBezTo>
                  <a:cubicBezTo>
                    <a:pt x="226" y="9"/>
                    <a:pt x="217" y="10"/>
                    <a:pt x="218" y="12"/>
                  </a:cubicBezTo>
                  <a:cubicBezTo>
                    <a:pt x="222" y="15"/>
                    <a:pt x="239" y="14"/>
                    <a:pt x="240" y="10"/>
                  </a:cubicBezTo>
                  <a:close/>
                  <a:moveTo>
                    <a:pt x="237" y="6"/>
                  </a:moveTo>
                  <a:cubicBezTo>
                    <a:pt x="241" y="6"/>
                    <a:pt x="240" y="4"/>
                    <a:pt x="243" y="4"/>
                  </a:cubicBezTo>
                  <a:cubicBezTo>
                    <a:pt x="246" y="4"/>
                    <a:pt x="250" y="4"/>
                    <a:pt x="248" y="2"/>
                  </a:cubicBezTo>
                  <a:cubicBezTo>
                    <a:pt x="247" y="0"/>
                    <a:pt x="236" y="1"/>
                    <a:pt x="237" y="3"/>
                  </a:cubicBezTo>
                  <a:cubicBezTo>
                    <a:pt x="238" y="4"/>
                    <a:pt x="229" y="4"/>
                    <a:pt x="229" y="4"/>
                  </a:cubicBezTo>
                  <a:cubicBezTo>
                    <a:pt x="229" y="5"/>
                    <a:pt x="232" y="6"/>
                    <a:pt x="237" y="6"/>
                  </a:cubicBezTo>
                  <a:close/>
                  <a:moveTo>
                    <a:pt x="238" y="16"/>
                  </a:moveTo>
                  <a:cubicBezTo>
                    <a:pt x="238" y="18"/>
                    <a:pt x="237" y="18"/>
                    <a:pt x="233" y="18"/>
                  </a:cubicBezTo>
                  <a:cubicBezTo>
                    <a:pt x="229" y="18"/>
                    <a:pt x="228" y="20"/>
                    <a:pt x="229" y="22"/>
                  </a:cubicBezTo>
                  <a:cubicBezTo>
                    <a:pt x="232" y="23"/>
                    <a:pt x="241" y="23"/>
                    <a:pt x="243" y="21"/>
                  </a:cubicBezTo>
                  <a:cubicBezTo>
                    <a:pt x="245" y="18"/>
                    <a:pt x="249" y="20"/>
                    <a:pt x="250" y="18"/>
                  </a:cubicBezTo>
                  <a:cubicBezTo>
                    <a:pt x="250" y="16"/>
                    <a:pt x="237" y="15"/>
                    <a:pt x="238" y="16"/>
                  </a:cubicBezTo>
                  <a:close/>
                  <a:moveTo>
                    <a:pt x="188" y="13"/>
                  </a:moveTo>
                  <a:cubicBezTo>
                    <a:pt x="191" y="14"/>
                    <a:pt x="181" y="14"/>
                    <a:pt x="180" y="16"/>
                  </a:cubicBezTo>
                  <a:cubicBezTo>
                    <a:pt x="178" y="18"/>
                    <a:pt x="173" y="17"/>
                    <a:pt x="174" y="19"/>
                  </a:cubicBezTo>
                  <a:cubicBezTo>
                    <a:pt x="175" y="21"/>
                    <a:pt x="184" y="21"/>
                    <a:pt x="184" y="20"/>
                  </a:cubicBezTo>
                  <a:cubicBezTo>
                    <a:pt x="184" y="18"/>
                    <a:pt x="189" y="19"/>
                    <a:pt x="189" y="18"/>
                  </a:cubicBezTo>
                  <a:cubicBezTo>
                    <a:pt x="189" y="16"/>
                    <a:pt x="191" y="14"/>
                    <a:pt x="196" y="14"/>
                  </a:cubicBezTo>
                  <a:cubicBezTo>
                    <a:pt x="201" y="14"/>
                    <a:pt x="201" y="12"/>
                    <a:pt x="197" y="9"/>
                  </a:cubicBezTo>
                  <a:cubicBezTo>
                    <a:pt x="192" y="7"/>
                    <a:pt x="185" y="11"/>
                    <a:pt x="188" y="13"/>
                  </a:cubicBezTo>
                  <a:close/>
                  <a:moveTo>
                    <a:pt x="214" y="19"/>
                  </a:moveTo>
                  <a:cubicBezTo>
                    <a:pt x="214" y="16"/>
                    <a:pt x="204" y="19"/>
                    <a:pt x="206" y="20"/>
                  </a:cubicBezTo>
                  <a:cubicBezTo>
                    <a:pt x="208" y="20"/>
                    <a:pt x="214" y="22"/>
                    <a:pt x="2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357285" y="3129361"/>
            <a:ext cx="385233" cy="6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940651" y="3276554"/>
            <a:ext cx="199823" cy="31730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2B6073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9" name="Freeform 5"/>
          <p:cNvSpPr>
            <a:spLocks noEditPoints="1"/>
          </p:cNvSpPr>
          <p:nvPr/>
        </p:nvSpPr>
        <p:spPr bwMode="auto">
          <a:xfrm>
            <a:off x="4607434" y="2593823"/>
            <a:ext cx="199823" cy="31730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8C4395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0" name="Freeform 5"/>
          <p:cNvSpPr>
            <a:spLocks noEditPoints="1"/>
          </p:cNvSpPr>
          <p:nvPr/>
        </p:nvSpPr>
        <p:spPr bwMode="auto">
          <a:xfrm>
            <a:off x="1937534" y="3230656"/>
            <a:ext cx="199823" cy="31730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FF9279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4" name="Freeform 5"/>
          <p:cNvSpPr>
            <a:spLocks noEditPoints="1"/>
          </p:cNvSpPr>
          <p:nvPr/>
        </p:nvSpPr>
        <p:spPr bwMode="auto">
          <a:xfrm>
            <a:off x="3751099" y="3010395"/>
            <a:ext cx="199823" cy="31730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08235" y="2180861"/>
            <a:ext cx="3648405" cy="7865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8208235" y="3044400"/>
            <a:ext cx="3648405" cy="7865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8208235" y="3908371"/>
            <a:ext cx="3648405" cy="7865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8208235" y="4761904"/>
            <a:ext cx="3648405" cy="7865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0" name="Freeform 5"/>
          <p:cNvSpPr>
            <a:spLocks noEditPoints="1"/>
          </p:cNvSpPr>
          <p:nvPr/>
        </p:nvSpPr>
        <p:spPr bwMode="auto">
          <a:xfrm>
            <a:off x="8323642" y="2458459"/>
            <a:ext cx="199823" cy="31730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2B6073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1" name="Freeform 5"/>
          <p:cNvSpPr>
            <a:spLocks noEditPoints="1"/>
          </p:cNvSpPr>
          <p:nvPr/>
        </p:nvSpPr>
        <p:spPr bwMode="auto">
          <a:xfrm>
            <a:off x="8327637" y="3266475"/>
            <a:ext cx="199823" cy="31730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8C4395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2" name="Freeform 5"/>
          <p:cNvSpPr>
            <a:spLocks noEditPoints="1"/>
          </p:cNvSpPr>
          <p:nvPr/>
        </p:nvSpPr>
        <p:spPr bwMode="auto">
          <a:xfrm>
            <a:off x="8323641" y="4151938"/>
            <a:ext cx="199823" cy="31730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3" name="Freeform 5"/>
          <p:cNvSpPr>
            <a:spLocks noEditPoints="1"/>
          </p:cNvSpPr>
          <p:nvPr/>
        </p:nvSpPr>
        <p:spPr bwMode="auto">
          <a:xfrm>
            <a:off x="8324459" y="5007195"/>
            <a:ext cx="199823" cy="317301"/>
          </a:xfrm>
          <a:custGeom>
            <a:avLst/>
            <a:gdLst>
              <a:gd name="T0" fmla="*/ 873 w 1746"/>
              <a:gd name="T1" fmla="*/ 0 h 2620"/>
              <a:gd name="T2" fmla="*/ 0 w 1746"/>
              <a:gd name="T3" fmla="*/ 873 h 2620"/>
              <a:gd name="T4" fmla="*/ 117 w 1746"/>
              <a:gd name="T5" fmla="*/ 1310 h 2620"/>
              <a:gd name="T6" fmla="*/ 873 w 1746"/>
              <a:gd name="T7" fmla="*/ 2620 h 2620"/>
              <a:gd name="T8" fmla="*/ 1629 w 1746"/>
              <a:gd name="T9" fmla="*/ 1310 h 2620"/>
              <a:gd name="T10" fmla="*/ 1746 w 1746"/>
              <a:gd name="T11" fmla="*/ 873 h 2620"/>
              <a:gd name="T12" fmla="*/ 873 w 1746"/>
              <a:gd name="T13" fmla="*/ 0 h 2620"/>
              <a:gd name="T14" fmla="*/ 873 w 1746"/>
              <a:gd name="T15" fmla="*/ 1091 h 2620"/>
              <a:gd name="T16" fmla="*/ 655 w 1746"/>
              <a:gd name="T17" fmla="*/ 873 h 2620"/>
              <a:gd name="T18" fmla="*/ 873 w 1746"/>
              <a:gd name="T19" fmla="*/ 655 h 2620"/>
              <a:gd name="T20" fmla="*/ 1092 w 1746"/>
              <a:gd name="T21" fmla="*/ 873 h 2620"/>
              <a:gd name="T22" fmla="*/ 873 w 1746"/>
              <a:gd name="T23" fmla="*/ 1091 h 2620"/>
              <a:gd name="T24" fmla="*/ 873 w 1746"/>
              <a:gd name="T25" fmla="*/ 1091 h 2620"/>
              <a:gd name="T26" fmla="*/ 873 w 1746"/>
              <a:gd name="T27" fmla="*/ 1091 h 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6" h="2620">
                <a:moveTo>
                  <a:pt x="873" y="0"/>
                </a:moveTo>
                <a:cubicBezTo>
                  <a:pt x="391" y="0"/>
                  <a:pt x="0" y="391"/>
                  <a:pt x="0" y="873"/>
                </a:cubicBezTo>
                <a:cubicBezTo>
                  <a:pt x="0" y="1032"/>
                  <a:pt x="43" y="1181"/>
                  <a:pt x="117" y="1310"/>
                </a:cubicBezTo>
                <a:cubicBezTo>
                  <a:pt x="873" y="2620"/>
                  <a:pt x="873" y="2620"/>
                  <a:pt x="873" y="2620"/>
                </a:cubicBezTo>
                <a:cubicBezTo>
                  <a:pt x="1629" y="1310"/>
                  <a:pt x="1629" y="1310"/>
                  <a:pt x="1629" y="1310"/>
                </a:cubicBezTo>
                <a:cubicBezTo>
                  <a:pt x="1704" y="1181"/>
                  <a:pt x="1746" y="1032"/>
                  <a:pt x="1746" y="873"/>
                </a:cubicBezTo>
                <a:cubicBezTo>
                  <a:pt x="1746" y="391"/>
                  <a:pt x="1355" y="0"/>
                  <a:pt x="873" y="0"/>
                </a:cubicBezTo>
                <a:close/>
                <a:moveTo>
                  <a:pt x="873" y="1091"/>
                </a:moveTo>
                <a:cubicBezTo>
                  <a:pt x="753" y="1091"/>
                  <a:pt x="655" y="994"/>
                  <a:pt x="655" y="873"/>
                </a:cubicBezTo>
                <a:cubicBezTo>
                  <a:pt x="655" y="753"/>
                  <a:pt x="753" y="655"/>
                  <a:pt x="873" y="655"/>
                </a:cubicBezTo>
                <a:cubicBezTo>
                  <a:pt x="994" y="655"/>
                  <a:pt x="1092" y="753"/>
                  <a:pt x="1092" y="873"/>
                </a:cubicBezTo>
                <a:cubicBezTo>
                  <a:pt x="1092" y="994"/>
                  <a:pt x="994" y="1091"/>
                  <a:pt x="873" y="1091"/>
                </a:cubicBezTo>
                <a:close/>
                <a:moveTo>
                  <a:pt x="873" y="1091"/>
                </a:moveTo>
                <a:cubicBezTo>
                  <a:pt x="873" y="1091"/>
                  <a:pt x="873" y="1091"/>
                  <a:pt x="873" y="1091"/>
                </a:cubicBezTo>
              </a:path>
            </a:pathLst>
          </a:custGeom>
          <a:solidFill>
            <a:srgbClr val="FF9279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4" name="矩形 363"/>
          <p:cNvSpPr/>
          <p:nvPr/>
        </p:nvSpPr>
        <p:spPr>
          <a:xfrm>
            <a:off x="8523464" y="2372737"/>
            <a:ext cx="333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</a:t>
            </a:r>
            <a:endParaRPr lang="zh-CN" altLang="en-US" sz="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5" name="矩形 364"/>
          <p:cNvSpPr/>
          <p:nvPr/>
        </p:nvSpPr>
        <p:spPr>
          <a:xfrm>
            <a:off x="8521466" y="3169046"/>
            <a:ext cx="333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</a:t>
            </a:r>
            <a:endParaRPr lang="zh-CN" altLang="en-US" sz="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6" name="矩形 365"/>
          <p:cNvSpPr/>
          <p:nvPr/>
        </p:nvSpPr>
        <p:spPr>
          <a:xfrm>
            <a:off x="8545696" y="4908948"/>
            <a:ext cx="333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</a:t>
            </a:r>
            <a:endParaRPr lang="zh-CN" altLang="en-US" sz="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7" name="矩形 366"/>
          <p:cNvSpPr/>
          <p:nvPr/>
        </p:nvSpPr>
        <p:spPr>
          <a:xfrm>
            <a:off x="8524734" y="4065638"/>
            <a:ext cx="333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宋体" panose="02010600030101010101" pitchFamily="2" charset="-122"/>
              </a:rPr>
              <a:t>In just 2 very short meetings with John he managed to find the solution personally catered to my</a:t>
            </a:r>
            <a:endParaRPr lang="zh-CN" altLang="en-US" sz="8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16848" y="3223401"/>
            <a:ext cx="126188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133" dirty="0">
                <a:solidFill>
                  <a:srgbClr val="2B60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PEIKING</a:t>
            </a:r>
            <a:endParaRPr lang="zh-CN" altLang="en-US" sz="2133" dirty="0">
              <a:solidFill>
                <a:srgbClr val="2B60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" name="文本框 368"/>
          <p:cNvSpPr txBox="1"/>
          <p:nvPr/>
        </p:nvSpPr>
        <p:spPr>
          <a:xfrm>
            <a:off x="4712208" y="2573928"/>
            <a:ext cx="134825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1867" dirty="0">
                <a:solidFill>
                  <a:srgbClr val="8C43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MOSCOW</a:t>
            </a:r>
            <a:endParaRPr lang="zh-CN" altLang="en-US" sz="1867" dirty="0">
              <a:solidFill>
                <a:srgbClr val="8C43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3846288" y="3019335"/>
            <a:ext cx="84433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1867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PARIS</a:t>
            </a:r>
            <a:endParaRPr lang="zh-CN" altLang="en-US" sz="1867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2009520" y="3337988"/>
            <a:ext cx="1621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1600" dirty="0">
                <a:solidFill>
                  <a:srgbClr val="FF92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WASHINGTON</a:t>
            </a:r>
            <a:endParaRPr lang="zh-CN" altLang="en-US" sz="1600" dirty="0">
              <a:solidFill>
                <a:srgbClr val="FF92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45" y="361804"/>
            <a:ext cx="7715331" cy="140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845</Words>
  <Application>Microsoft Office PowerPoint</Application>
  <PresentationFormat>宽屏</PresentationFormat>
  <Paragraphs>106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DFPLiHei-Bd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Office 主题​​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11</cp:revision>
  <dcterms:created xsi:type="dcterms:W3CDTF">2016-04-03T03:31:37Z</dcterms:created>
  <dcterms:modified xsi:type="dcterms:W3CDTF">2016-11-06T10:08:34Z</dcterms:modified>
  <cp:category>锐旗设计；https://9ppt.taobao.com</cp:category>
</cp:coreProperties>
</file>